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5" r:id="rId10"/>
    <p:sldId id="287" r:id="rId11"/>
    <p:sldId id="266" r:id="rId12"/>
    <p:sldId id="288" r:id="rId13"/>
    <p:sldId id="267" r:id="rId14"/>
    <p:sldId id="293" r:id="rId15"/>
    <p:sldId id="268" r:id="rId16"/>
    <p:sldId id="269" r:id="rId17"/>
    <p:sldId id="289" r:id="rId18"/>
    <p:sldId id="270" r:id="rId19"/>
    <p:sldId id="290" r:id="rId20"/>
    <p:sldId id="271" r:id="rId21"/>
    <p:sldId id="291" r:id="rId22"/>
    <p:sldId id="272" r:id="rId23"/>
    <p:sldId id="292" r:id="rId24"/>
    <p:sldId id="280" r:id="rId25"/>
    <p:sldId id="273" r:id="rId26"/>
    <p:sldId id="274" r:id="rId27"/>
    <p:sldId id="275" r:id="rId28"/>
    <p:sldId id="263" r:id="rId29"/>
    <p:sldId id="276" r:id="rId30"/>
    <p:sldId id="277" r:id="rId31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49" autoAdjust="0"/>
    <p:restoredTop sz="86483" autoAdjust="0"/>
  </p:normalViewPr>
  <p:slideViewPr>
    <p:cSldViewPr snapToGrid="0" showGuides="1">
      <p:cViewPr varScale="1">
        <p:scale>
          <a:sx n="80" d="100"/>
          <a:sy n="80" d="100"/>
        </p:scale>
        <p:origin x="173" y="48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 descr="24f11a78-d2e9-416d-845d-769760c9d98d"/>
          <p:cNvSpPr/>
          <p:nvPr/>
        </p:nvSpPr>
        <p:spPr>
          <a:xfrm>
            <a:off x="0" y="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rcRect/>
            <a:stretch>
              <a:fillRect l="-11354" t="-23889" r="-7396" b="-2388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 descr="8ab482f1-f3a1-4413-b0c8-00d3d72ef4f5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15000"/>
            </a:blip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 descr="d429ceb5-a7f6-413a-89c1-14139677d3f3"/>
          <p:cNvSpPr/>
          <p:nvPr/>
        </p:nvSpPr>
        <p:spPr>
          <a:xfrm>
            <a:off x="5457368" y="0"/>
            <a:ext cx="6734632" cy="6858000"/>
          </a:xfrm>
          <a:custGeom>
            <a:avLst/>
            <a:gdLst>
              <a:gd name="connsiteX0" fmla="*/ 5044098 w 6734632"/>
              <a:gd name="connsiteY0" fmla="*/ 6371048 h 6858000"/>
              <a:gd name="connsiteX1" fmla="*/ 5088421 w 6734632"/>
              <a:gd name="connsiteY1" fmla="*/ 6371048 h 6858000"/>
              <a:gd name="connsiteX2" fmla="*/ 2154457 w 6734632"/>
              <a:gd name="connsiteY2" fmla="*/ 5989727 h 6858000"/>
              <a:gd name="connsiteX3" fmla="*/ 2146147 w 6734632"/>
              <a:gd name="connsiteY3" fmla="*/ 5997345 h 6858000"/>
              <a:gd name="connsiteX4" fmla="*/ 2157227 w 6734632"/>
              <a:gd name="connsiteY4" fmla="*/ 6052746 h 6858000"/>
              <a:gd name="connsiteX5" fmla="*/ 2179387 w 6734632"/>
              <a:gd name="connsiteY5" fmla="*/ 6008424 h 6858000"/>
              <a:gd name="connsiteX6" fmla="*/ 2154457 w 6734632"/>
              <a:gd name="connsiteY6" fmla="*/ 5989727 h 6858000"/>
              <a:gd name="connsiteX7" fmla="*/ 2013186 w 6734632"/>
              <a:gd name="connsiteY7" fmla="*/ 5975184 h 6858000"/>
              <a:gd name="connsiteX8" fmla="*/ 2013186 w 6734632"/>
              <a:gd name="connsiteY8" fmla="*/ 6008424 h 6858000"/>
              <a:gd name="connsiteX9" fmla="*/ 2046426 w 6734632"/>
              <a:gd name="connsiteY9" fmla="*/ 6008424 h 6858000"/>
              <a:gd name="connsiteX10" fmla="*/ 2079666 w 6734632"/>
              <a:gd name="connsiteY10" fmla="*/ 6008424 h 6858000"/>
              <a:gd name="connsiteX11" fmla="*/ 2079666 w 6734632"/>
              <a:gd name="connsiteY11" fmla="*/ 5986266 h 6858000"/>
              <a:gd name="connsiteX12" fmla="*/ 2090746 w 6734632"/>
              <a:gd name="connsiteY12" fmla="*/ 5975184 h 6858000"/>
              <a:gd name="connsiteX13" fmla="*/ 2013186 w 6734632"/>
              <a:gd name="connsiteY13" fmla="*/ 5975184 h 6858000"/>
              <a:gd name="connsiteX14" fmla="*/ 1790576 w 6734632"/>
              <a:gd name="connsiteY14" fmla="*/ 5930865 h 6858000"/>
              <a:gd name="connsiteX15" fmla="*/ 1768416 w 6734632"/>
              <a:gd name="connsiteY15" fmla="*/ 5975184 h 6858000"/>
              <a:gd name="connsiteX16" fmla="*/ 1823818 w 6734632"/>
              <a:gd name="connsiteY16" fmla="*/ 5986266 h 6858000"/>
              <a:gd name="connsiteX17" fmla="*/ 1834897 w 6734632"/>
              <a:gd name="connsiteY17" fmla="*/ 5953023 h 6858000"/>
              <a:gd name="connsiteX18" fmla="*/ 1790576 w 6734632"/>
              <a:gd name="connsiteY18" fmla="*/ 5930865 h 6858000"/>
              <a:gd name="connsiteX19" fmla="*/ 4944378 w 6734632"/>
              <a:gd name="connsiteY19" fmla="*/ 5865391 h 6858000"/>
              <a:gd name="connsiteX20" fmla="*/ 4888978 w 6734632"/>
              <a:gd name="connsiteY20" fmla="*/ 5887550 h 6858000"/>
              <a:gd name="connsiteX21" fmla="*/ 4944378 w 6734632"/>
              <a:gd name="connsiteY21" fmla="*/ 5865391 h 6858000"/>
              <a:gd name="connsiteX22" fmla="*/ 5380108 w 6734632"/>
              <a:gd name="connsiteY22" fmla="*/ 5771289 h 6858000"/>
              <a:gd name="connsiteX23" fmla="*/ 5443990 w 6734632"/>
              <a:gd name="connsiteY23" fmla="*/ 5798911 h 6858000"/>
              <a:gd name="connsiteX24" fmla="*/ 5366432 w 6734632"/>
              <a:gd name="connsiteY24" fmla="*/ 5787830 h 6858000"/>
              <a:gd name="connsiteX25" fmla="*/ 5380108 w 6734632"/>
              <a:gd name="connsiteY25" fmla="*/ 5771289 h 6858000"/>
              <a:gd name="connsiteX26" fmla="*/ 5522560 w 6734632"/>
              <a:gd name="connsiteY26" fmla="*/ 5642782 h 6858000"/>
              <a:gd name="connsiteX27" fmla="*/ 5255629 w 6734632"/>
              <a:gd name="connsiteY27" fmla="*/ 5676022 h 6858000"/>
              <a:gd name="connsiteX28" fmla="*/ 5399672 w 6734632"/>
              <a:gd name="connsiteY28" fmla="*/ 5720342 h 6858000"/>
              <a:gd name="connsiteX29" fmla="*/ 5322110 w 6734632"/>
              <a:gd name="connsiteY29" fmla="*/ 5775743 h 6858000"/>
              <a:gd name="connsiteX30" fmla="*/ 5144830 w 6734632"/>
              <a:gd name="connsiteY30" fmla="*/ 5764664 h 6858000"/>
              <a:gd name="connsiteX31" fmla="*/ 5100506 w 6734632"/>
              <a:gd name="connsiteY31" fmla="*/ 5677030 h 6858000"/>
              <a:gd name="connsiteX32" fmla="*/ 4912146 w 6734632"/>
              <a:gd name="connsiteY32" fmla="*/ 5688108 h 6858000"/>
              <a:gd name="connsiteX33" fmla="*/ 4912146 w 6734632"/>
              <a:gd name="connsiteY33" fmla="*/ 5743509 h 6858000"/>
              <a:gd name="connsiteX34" fmla="*/ 4856745 w 6734632"/>
              <a:gd name="connsiteY34" fmla="*/ 5732431 h 6858000"/>
              <a:gd name="connsiteX35" fmla="*/ 4845665 w 6734632"/>
              <a:gd name="connsiteY35" fmla="*/ 5677030 h 6858000"/>
              <a:gd name="connsiteX36" fmla="*/ 4801346 w 6734632"/>
              <a:gd name="connsiteY36" fmla="*/ 5688108 h 6858000"/>
              <a:gd name="connsiteX37" fmla="*/ 4823504 w 6734632"/>
              <a:gd name="connsiteY37" fmla="*/ 5721349 h 6858000"/>
              <a:gd name="connsiteX38" fmla="*/ 4567655 w 6734632"/>
              <a:gd name="connsiteY38" fmla="*/ 5721349 h 6858000"/>
              <a:gd name="connsiteX39" fmla="*/ 4534414 w 6734632"/>
              <a:gd name="connsiteY39" fmla="*/ 5776750 h 6858000"/>
              <a:gd name="connsiteX40" fmla="*/ 4634135 w 6734632"/>
              <a:gd name="connsiteY40" fmla="*/ 5787830 h 6858000"/>
              <a:gd name="connsiteX41" fmla="*/ 4656296 w 6734632"/>
              <a:gd name="connsiteY41" fmla="*/ 5843231 h 6858000"/>
              <a:gd name="connsiteX42" fmla="*/ 4767098 w 6734632"/>
              <a:gd name="connsiteY42" fmla="*/ 5798911 h 6858000"/>
              <a:gd name="connsiteX43" fmla="*/ 4900059 w 6734632"/>
              <a:gd name="connsiteY43" fmla="*/ 5832151 h 6858000"/>
              <a:gd name="connsiteX44" fmla="*/ 4866819 w 6734632"/>
              <a:gd name="connsiteY44" fmla="*/ 5765671 h 6858000"/>
              <a:gd name="connsiteX45" fmla="*/ 4944378 w 6734632"/>
              <a:gd name="connsiteY45" fmla="*/ 5754589 h 6858000"/>
              <a:gd name="connsiteX46" fmla="*/ 5077339 w 6734632"/>
              <a:gd name="connsiteY46" fmla="*/ 5821070 h 6858000"/>
              <a:gd name="connsiteX47" fmla="*/ 5044098 w 6734632"/>
              <a:gd name="connsiteY47" fmla="*/ 5876471 h 6858000"/>
              <a:gd name="connsiteX48" fmla="*/ 4955460 w 6734632"/>
              <a:gd name="connsiteY48" fmla="*/ 5865391 h 6858000"/>
              <a:gd name="connsiteX49" fmla="*/ 4944378 w 6734632"/>
              <a:gd name="connsiteY49" fmla="*/ 5909711 h 6858000"/>
              <a:gd name="connsiteX50" fmla="*/ 5021941 w 6734632"/>
              <a:gd name="connsiteY50" fmla="*/ 5887550 h 6858000"/>
              <a:gd name="connsiteX51" fmla="*/ 5466152 w 6734632"/>
              <a:gd name="connsiteY51" fmla="*/ 5865391 h 6858000"/>
              <a:gd name="connsiteX52" fmla="*/ 5654514 w 6734632"/>
              <a:gd name="connsiteY52" fmla="*/ 5865391 h 6858000"/>
              <a:gd name="connsiteX53" fmla="*/ 5654514 w 6734632"/>
              <a:gd name="connsiteY53" fmla="*/ 5821070 h 6858000"/>
              <a:gd name="connsiteX54" fmla="*/ 5588034 w 6734632"/>
              <a:gd name="connsiteY54" fmla="*/ 5798911 h 6858000"/>
              <a:gd name="connsiteX55" fmla="*/ 5600120 w 6734632"/>
              <a:gd name="connsiteY55" fmla="*/ 5753582 h 6858000"/>
              <a:gd name="connsiteX56" fmla="*/ 5533640 w 6734632"/>
              <a:gd name="connsiteY56" fmla="*/ 5709262 h 6858000"/>
              <a:gd name="connsiteX57" fmla="*/ 5577959 w 6734632"/>
              <a:gd name="connsiteY57" fmla="*/ 5709262 h 6858000"/>
              <a:gd name="connsiteX58" fmla="*/ 5511478 w 6734632"/>
              <a:gd name="connsiteY58" fmla="*/ 5687101 h 6858000"/>
              <a:gd name="connsiteX59" fmla="*/ 5522560 w 6734632"/>
              <a:gd name="connsiteY59" fmla="*/ 5642782 h 6858000"/>
              <a:gd name="connsiteX60" fmla="*/ 6390586 w 6734632"/>
              <a:gd name="connsiteY60" fmla="*/ 5564087 h 6858000"/>
              <a:gd name="connsiteX61" fmla="*/ 6487536 w 6734632"/>
              <a:gd name="connsiteY61" fmla="*/ 5579324 h 6858000"/>
              <a:gd name="connsiteX62" fmla="*/ 6310255 w 6734632"/>
              <a:gd name="connsiteY62" fmla="*/ 5590402 h 6858000"/>
              <a:gd name="connsiteX63" fmla="*/ 6390586 w 6734632"/>
              <a:gd name="connsiteY63" fmla="*/ 5564087 h 6858000"/>
              <a:gd name="connsiteX64" fmla="*/ 5284598 w 6734632"/>
              <a:gd name="connsiteY64" fmla="*/ 4613141 h 6858000"/>
              <a:gd name="connsiteX65" fmla="*/ 5267922 w 6734632"/>
              <a:gd name="connsiteY65" fmla="*/ 4613604 h 6858000"/>
              <a:gd name="connsiteX66" fmla="*/ 5244550 w 6734632"/>
              <a:gd name="connsiteY66" fmla="*/ 4632475 h 6858000"/>
              <a:gd name="connsiteX67" fmla="*/ 5344270 w 6734632"/>
              <a:gd name="connsiteY67" fmla="*/ 4621395 h 6858000"/>
              <a:gd name="connsiteX68" fmla="*/ 5284598 w 6734632"/>
              <a:gd name="connsiteY68" fmla="*/ 4613141 h 6858000"/>
              <a:gd name="connsiteX69" fmla="*/ 1787806 w 6734632"/>
              <a:gd name="connsiteY69" fmla="*/ 4218608 h 6858000"/>
              <a:gd name="connsiteX70" fmla="*/ 1724094 w 6734632"/>
              <a:gd name="connsiteY70" fmla="*/ 4236613 h 6858000"/>
              <a:gd name="connsiteX71" fmla="*/ 1834897 w 6734632"/>
              <a:gd name="connsiteY71" fmla="*/ 4258775 h 6858000"/>
              <a:gd name="connsiteX72" fmla="*/ 1787806 w 6734632"/>
              <a:gd name="connsiteY72" fmla="*/ 4218608 h 6858000"/>
              <a:gd name="connsiteX73" fmla="*/ 1347370 w 6734632"/>
              <a:gd name="connsiteY73" fmla="*/ 4114733 h 6858000"/>
              <a:gd name="connsiteX74" fmla="*/ 1469252 w 6734632"/>
              <a:gd name="connsiteY74" fmla="*/ 4159052 h 6858000"/>
              <a:gd name="connsiteX75" fmla="*/ 1347370 w 6734632"/>
              <a:gd name="connsiteY75" fmla="*/ 4114733 h 6858000"/>
              <a:gd name="connsiteX76" fmla="*/ 336058 w 6734632"/>
              <a:gd name="connsiteY76" fmla="*/ 3817582 h 6858000"/>
              <a:gd name="connsiteX77" fmla="*/ 324980 w 6734632"/>
              <a:gd name="connsiteY77" fmla="*/ 3861904 h 6858000"/>
              <a:gd name="connsiteX78" fmla="*/ 336058 w 6734632"/>
              <a:gd name="connsiteY78" fmla="*/ 3872983 h 6858000"/>
              <a:gd name="connsiteX79" fmla="*/ 413622 w 6734632"/>
              <a:gd name="connsiteY79" fmla="*/ 3850822 h 6858000"/>
              <a:gd name="connsiteX80" fmla="*/ 402541 w 6734632"/>
              <a:gd name="connsiteY80" fmla="*/ 3884063 h 6858000"/>
              <a:gd name="connsiteX81" fmla="*/ 524421 w 6734632"/>
              <a:gd name="connsiteY81" fmla="*/ 3872983 h 6858000"/>
              <a:gd name="connsiteX82" fmla="*/ 336058 w 6734632"/>
              <a:gd name="connsiteY82" fmla="*/ 3817582 h 6858000"/>
              <a:gd name="connsiteX83" fmla="*/ 225778 w 6734632"/>
              <a:gd name="connsiteY83" fmla="*/ 3799231 h 6858000"/>
              <a:gd name="connsiteX84" fmla="*/ 214177 w 6734632"/>
              <a:gd name="connsiteY84" fmla="*/ 3817582 h 6858000"/>
              <a:gd name="connsiteX85" fmla="*/ 236341 w 6734632"/>
              <a:gd name="connsiteY85" fmla="*/ 3850822 h 6858000"/>
              <a:gd name="connsiteX86" fmla="*/ 313900 w 6734632"/>
              <a:gd name="connsiteY86" fmla="*/ 3872983 h 6858000"/>
              <a:gd name="connsiteX87" fmla="*/ 324980 w 6734632"/>
              <a:gd name="connsiteY87" fmla="*/ 3817582 h 6858000"/>
              <a:gd name="connsiteX88" fmla="*/ 258500 w 6734632"/>
              <a:gd name="connsiteY88" fmla="*/ 3839742 h 6858000"/>
              <a:gd name="connsiteX89" fmla="*/ 225778 w 6734632"/>
              <a:gd name="connsiteY89" fmla="*/ 3799231 h 6858000"/>
              <a:gd name="connsiteX90" fmla="*/ 753869 w 6734632"/>
              <a:gd name="connsiteY90" fmla="*/ 3481016 h 6858000"/>
              <a:gd name="connsiteX91" fmla="*/ 735951 w 6734632"/>
              <a:gd name="connsiteY91" fmla="*/ 3488201 h 6858000"/>
              <a:gd name="connsiteX92" fmla="*/ 747030 w 6734632"/>
              <a:gd name="connsiteY92" fmla="*/ 3521441 h 6858000"/>
              <a:gd name="connsiteX93" fmla="*/ 636231 w 6734632"/>
              <a:gd name="connsiteY93" fmla="*/ 3532521 h 6858000"/>
              <a:gd name="connsiteX94" fmla="*/ 835671 w 6734632"/>
              <a:gd name="connsiteY94" fmla="*/ 3631234 h 6858000"/>
              <a:gd name="connsiteX95" fmla="*/ 835671 w 6734632"/>
              <a:gd name="connsiteY95" fmla="*/ 3532521 h 6858000"/>
              <a:gd name="connsiteX96" fmla="*/ 753869 w 6734632"/>
              <a:gd name="connsiteY96" fmla="*/ 3481016 h 6858000"/>
              <a:gd name="connsiteX97" fmla="*/ 2057506 w 6734632"/>
              <a:gd name="connsiteY97" fmla="*/ 3191052 h 6858000"/>
              <a:gd name="connsiteX98" fmla="*/ 2057506 w 6734632"/>
              <a:gd name="connsiteY98" fmla="*/ 3257532 h 6858000"/>
              <a:gd name="connsiteX99" fmla="*/ 2112908 w 6734632"/>
              <a:gd name="connsiteY99" fmla="*/ 3213212 h 6858000"/>
              <a:gd name="connsiteX100" fmla="*/ 2057506 w 6734632"/>
              <a:gd name="connsiteY100" fmla="*/ 3191052 h 6858000"/>
              <a:gd name="connsiteX101" fmla="*/ 925320 w 6734632"/>
              <a:gd name="connsiteY101" fmla="*/ 3135650 h 6858000"/>
              <a:gd name="connsiteX102" fmla="*/ 1002879 w 6734632"/>
              <a:gd name="connsiteY102" fmla="*/ 3202134 h 6858000"/>
              <a:gd name="connsiteX103" fmla="*/ 925320 w 6734632"/>
              <a:gd name="connsiteY103" fmla="*/ 3135650 h 6858000"/>
              <a:gd name="connsiteX104" fmla="*/ 735951 w 6734632"/>
              <a:gd name="connsiteY104" fmla="*/ 3124571 h 6858000"/>
              <a:gd name="connsiteX105" fmla="*/ 702711 w 6734632"/>
              <a:gd name="connsiteY105" fmla="*/ 3179973 h 6858000"/>
              <a:gd name="connsiteX106" fmla="*/ 691634 w 6734632"/>
              <a:gd name="connsiteY106" fmla="*/ 3135650 h 6858000"/>
              <a:gd name="connsiteX107" fmla="*/ 735951 w 6734632"/>
              <a:gd name="connsiteY107" fmla="*/ 3124571 h 6858000"/>
              <a:gd name="connsiteX108" fmla="*/ 2079666 w 6734632"/>
              <a:gd name="connsiteY108" fmla="*/ 3091331 h 6858000"/>
              <a:gd name="connsiteX109" fmla="*/ 2024266 w 6734632"/>
              <a:gd name="connsiteY109" fmla="*/ 3135650 h 6858000"/>
              <a:gd name="connsiteX110" fmla="*/ 2090746 w 6734632"/>
              <a:gd name="connsiteY110" fmla="*/ 3102410 h 6858000"/>
              <a:gd name="connsiteX111" fmla="*/ 2079666 w 6734632"/>
              <a:gd name="connsiteY111" fmla="*/ 3091331 h 6858000"/>
              <a:gd name="connsiteX112" fmla="*/ 2248119 w 6734632"/>
              <a:gd name="connsiteY112" fmla="*/ 3034341 h 6858000"/>
              <a:gd name="connsiteX113" fmla="*/ 2234788 w 6734632"/>
              <a:gd name="connsiteY113" fmla="*/ 3048018 h 6858000"/>
              <a:gd name="connsiteX114" fmla="*/ 2290189 w 6734632"/>
              <a:gd name="connsiteY114" fmla="*/ 3070177 h 6858000"/>
              <a:gd name="connsiteX115" fmla="*/ 2248119 w 6734632"/>
              <a:gd name="connsiteY115" fmla="*/ 3034341 h 6858000"/>
              <a:gd name="connsiteX116" fmla="*/ 5095836 w 6734632"/>
              <a:gd name="connsiteY116" fmla="*/ 2949819 h 6858000"/>
              <a:gd name="connsiteX117" fmla="*/ 5073705 w 6734632"/>
              <a:gd name="connsiteY117" fmla="*/ 2950799 h 6858000"/>
              <a:gd name="connsiteX118" fmla="*/ 5055180 w 6734632"/>
              <a:gd name="connsiteY118" fmla="*/ 2970457 h 6858000"/>
              <a:gd name="connsiteX119" fmla="*/ 5143822 w 6734632"/>
              <a:gd name="connsiteY119" fmla="*/ 2981538 h 6858000"/>
              <a:gd name="connsiteX120" fmla="*/ 5095836 w 6734632"/>
              <a:gd name="connsiteY120" fmla="*/ 2949819 h 6858000"/>
              <a:gd name="connsiteX121" fmla="*/ 4300726 w 6734632"/>
              <a:gd name="connsiteY121" fmla="*/ 2915056 h 6858000"/>
              <a:gd name="connsiteX122" fmla="*/ 4256404 w 6734632"/>
              <a:gd name="connsiteY122" fmla="*/ 2970457 h 6858000"/>
              <a:gd name="connsiteX123" fmla="*/ 4256404 w 6734632"/>
              <a:gd name="connsiteY123" fmla="*/ 3014779 h 6858000"/>
              <a:gd name="connsiteX124" fmla="*/ 4356124 w 6734632"/>
              <a:gd name="connsiteY124" fmla="*/ 2992617 h 6858000"/>
              <a:gd name="connsiteX125" fmla="*/ 4356124 w 6734632"/>
              <a:gd name="connsiteY125" fmla="*/ 2937216 h 6858000"/>
              <a:gd name="connsiteX126" fmla="*/ 4300726 w 6734632"/>
              <a:gd name="connsiteY126" fmla="*/ 2915056 h 6858000"/>
              <a:gd name="connsiteX127" fmla="*/ 2901609 w 6734632"/>
              <a:gd name="connsiteY127" fmla="*/ 2915056 h 6858000"/>
              <a:gd name="connsiteX128" fmla="*/ 2890530 w 6734632"/>
              <a:gd name="connsiteY128" fmla="*/ 2937216 h 6858000"/>
              <a:gd name="connsiteX129" fmla="*/ 3179620 w 6734632"/>
              <a:gd name="connsiteY129" fmla="*/ 2948296 h 6858000"/>
              <a:gd name="connsiteX130" fmla="*/ 2901609 w 6734632"/>
              <a:gd name="connsiteY130" fmla="*/ 2915056 h 6858000"/>
              <a:gd name="connsiteX131" fmla="*/ 3556344 w 6734632"/>
              <a:gd name="connsiteY131" fmla="*/ 2904983 h 6858000"/>
              <a:gd name="connsiteX132" fmla="*/ 3467702 w 6734632"/>
              <a:gd name="connsiteY132" fmla="*/ 2949305 h 6858000"/>
              <a:gd name="connsiteX133" fmla="*/ 3567423 w 6734632"/>
              <a:gd name="connsiteY133" fmla="*/ 2971464 h 6858000"/>
              <a:gd name="connsiteX134" fmla="*/ 3556344 w 6734632"/>
              <a:gd name="connsiteY134" fmla="*/ 2904983 h 6858000"/>
              <a:gd name="connsiteX135" fmla="*/ 4367206 w 6734632"/>
              <a:gd name="connsiteY135" fmla="*/ 2871743 h 6858000"/>
              <a:gd name="connsiteX136" fmla="*/ 4356124 w 6734632"/>
              <a:gd name="connsiteY136" fmla="*/ 2904983 h 6858000"/>
              <a:gd name="connsiteX137" fmla="*/ 4411526 w 6734632"/>
              <a:gd name="connsiteY137" fmla="*/ 2916063 h 6858000"/>
              <a:gd name="connsiteX138" fmla="*/ 4367206 w 6734632"/>
              <a:gd name="connsiteY138" fmla="*/ 2871743 h 6858000"/>
              <a:gd name="connsiteX139" fmla="*/ 3089970 w 6734632"/>
              <a:gd name="connsiteY139" fmla="*/ 2871743 h 6858000"/>
              <a:gd name="connsiteX140" fmla="*/ 3034570 w 6734632"/>
              <a:gd name="connsiteY140" fmla="*/ 2882822 h 6858000"/>
              <a:gd name="connsiteX141" fmla="*/ 3089970 w 6734632"/>
              <a:gd name="connsiteY141" fmla="*/ 2871743 h 6858000"/>
              <a:gd name="connsiteX142" fmla="*/ 4578248 w 6734632"/>
              <a:gd name="connsiteY142" fmla="*/ 2854603 h 6858000"/>
              <a:gd name="connsiteX143" fmla="*/ 4566648 w 6734632"/>
              <a:gd name="connsiteY143" fmla="*/ 2871743 h 6858000"/>
              <a:gd name="connsiteX144" fmla="*/ 4588808 w 6734632"/>
              <a:gd name="connsiteY144" fmla="*/ 2916063 h 6858000"/>
              <a:gd name="connsiteX145" fmla="*/ 4644210 w 6734632"/>
              <a:gd name="connsiteY145" fmla="*/ 2893904 h 6858000"/>
              <a:gd name="connsiteX146" fmla="*/ 4610970 w 6734632"/>
              <a:gd name="connsiteY146" fmla="*/ 2871743 h 6858000"/>
              <a:gd name="connsiteX147" fmla="*/ 4578248 w 6734632"/>
              <a:gd name="connsiteY147" fmla="*/ 2854603 h 6858000"/>
              <a:gd name="connsiteX148" fmla="*/ 1398617 w 6734632"/>
              <a:gd name="connsiteY148" fmla="*/ 2806648 h 6858000"/>
              <a:gd name="connsiteX149" fmla="*/ 1336290 w 6734632"/>
              <a:gd name="connsiteY149" fmla="*/ 2827423 h 6858000"/>
              <a:gd name="connsiteX150" fmla="*/ 1336290 w 6734632"/>
              <a:gd name="connsiteY150" fmla="*/ 2948296 h 6858000"/>
              <a:gd name="connsiteX151" fmla="*/ 1424933 w 6734632"/>
              <a:gd name="connsiteY151" fmla="*/ 2948296 h 6858000"/>
              <a:gd name="connsiteX152" fmla="*/ 1469252 w 6734632"/>
              <a:gd name="connsiteY152" fmla="*/ 2827423 h 6858000"/>
              <a:gd name="connsiteX153" fmla="*/ 1398617 w 6734632"/>
              <a:gd name="connsiteY153" fmla="*/ 2806648 h 6858000"/>
              <a:gd name="connsiteX154" fmla="*/ 647310 w 6734632"/>
              <a:gd name="connsiteY154" fmla="*/ 2773030 h 6858000"/>
              <a:gd name="connsiteX155" fmla="*/ 669472 w 6734632"/>
              <a:gd name="connsiteY155" fmla="*/ 2849582 h 6858000"/>
              <a:gd name="connsiteX156" fmla="*/ 647310 w 6734632"/>
              <a:gd name="connsiteY156" fmla="*/ 2773030 h 6858000"/>
              <a:gd name="connsiteX157" fmla="*/ 1715785 w 6734632"/>
              <a:gd name="connsiteY157" fmla="*/ 2703778 h 6858000"/>
              <a:gd name="connsiteX158" fmla="*/ 1690854 w 6734632"/>
              <a:gd name="connsiteY158" fmla="*/ 2717628 h 6858000"/>
              <a:gd name="connsiteX159" fmla="*/ 1757334 w 6734632"/>
              <a:gd name="connsiteY159" fmla="*/ 2706550 h 6858000"/>
              <a:gd name="connsiteX160" fmla="*/ 1715785 w 6734632"/>
              <a:gd name="connsiteY160" fmla="*/ 2703778 h 6858000"/>
              <a:gd name="connsiteX161" fmla="*/ 1790576 w 6734632"/>
              <a:gd name="connsiteY161" fmla="*/ 2684388 h 6858000"/>
              <a:gd name="connsiteX162" fmla="*/ 1768416 w 6734632"/>
              <a:gd name="connsiteY162" fmla="*/ 2717628 h 6858000"/>
              <a:gd name="connsiteX163" fmla="*/ 1779496 w 6734632"/>
              <a:gd name="connsiteY163" fmla="*/ 2750869 h 6858000"/>
              <a:gd name="connsiteX164" fmla="*/ 1901376 w 6734632"/>
              <a:gd name="connsiteY164" fmla="*/ 2728708 h 6858000"/>
              <a:gd name="connsiteX165" fmla="*/ 1857058 w 6734632"/>
              <a:gd name="connsiteY165" fmla="*/ 2684388 h 6858000"/>
              <a:gd name="connsiteX166" fmla="*/ 1790576 w 6734632"/>
              <a:gd name="connsiteY166" fmla="*/ 2684388 h 6858000"/>
              <a:gd name="connsiteX167" fmla="*/ 1112297 w 6734632"/>
              <a:gd name="connsiteY167" fmla="*/ 2623070 h 6858000"/>
              <a:gd name="connsiteX168" fmla="*/ 1158002 w 6734632"/>
              <a:gd name="connsiteY168" fmla="*/ 2629994 h 6858000"/>
              <a:gd name="connsiteX169" fmla="*/ 1113682 w 6734632"/>
              <a:gd name="connsiteY169" fmla="*/ 2652156 h 6858000"/>
              <a:gd name="connsiteX170" fmla="*/ 1124761 w 6734632"/>
              <a:gd name="connsiteY170" fmla="*/ 2629994 h 6858000"/>
              <a:gd name="connsiteX171" fmla="*/ 1091521 w 6734632"/>
              <a:gd name="connsiteY171" fmla="*/ 2641076 h 6858000"/>
              <a:gd name="connsiteX172" fmla="*/ 1112297 w 6734632"/>
              <a:gd name="connsiteY172" fmla="*/ 2623070 h 6858000"/>
              <a:gd name="connsiteX173" fmla="*/ 925320 w 6734632"/>
              <a:gd name="connsiteY173" fmla="*/ 2585675 h 6858000"/>
              <a:gd name="connsiteX174" fmla="*/ 958560 w 6734632"/>
              <a:gd name="connsiteY174" fmla="*/ 2652156 h 6858000"/>
              <a:gd name="connsiteX175" fmla="*/ 903159 w 6734632"/>
              <a:gd name="connsiteY175" fmla="*/ 2629994 h 6858000"/>
              <a:gd name="connsiteX176" fmla="*/ 925320 w 6734632"/>
              <a:gd name="connsiteY176" fmla="*/ 2585675 h 6858000"/>
              <a:gd name="connsiteX177" fmla="*/ 887924 w 6734632"/>
              <a:gd name="connsiteY177" fmla="*/ 2521963 h 6858000"/>
              <a:gd name="connsiteX178" fmla="*/ 914240 w 6734632"/>
              <a:gd name="connsiteY178" fmla="*/ 2541353 h 6858000"/>
              <a:gd name="connsiteX179" fmla="*/ 869919 w 6734632"/>
              <a:gd name="connsiteY179" fmla="*/ 2552435 h 6858000"/>
              <a:gd name="connsiteX180" fmla="*/ 887924 w 6734632"/>
              <a:gd name="connsiteY180" fmla="*/ 2521963 h 6858000"/>
              <a:gd name="connsiteX181" fmla="*/ 2362524 w 6734632"/>
              <a:gd name="connsiteY181" fmla="*/ 2296836 h 6858000"/>
              <a:gd name="connsiteX182" fmla="*/ 2335516 w 6734632"/>
              <a:gd name="connsiteY182" fmla="*/ 2310686 h 6858000"/>
              <a:gd name="connsiteX183" fmla="*/ 2390918 w 6734632"/>
              <a:gd name="connsiteY183" fmla="*/ 2343926 h 6858000"/>
              <a:gd name="connsiteX184" fmla="*/ 2446319 w 6734632"/>
              <a:gd name="connsiteY184" fmla="*/ 2377166 h 6858000"/>
              <a:gd name="connsiteX185" fmla="*/ 2468477 w 6734632"/>
              <a:gd name="connsiteY185" fmla="*/ 2321768 h 6858000"/>
              <a:gd name="connsiteX186" fmla="*/ 2362524 w 6734632"/>
              <a:gd name="connsiteY186" fmla="*/ 2296836 h 6858000"/>
              <a:gd name="connsiteX187" fmla="*/ 1393077 w 6734632"/>
              <a:gd name="connsiteY187" fmla="*/ 2038846 h 6858000"/>
              <a:gd name="connsiteX188" fmla="*/ 1436012 w 6734632"/>
              <a:gd name="connsiteY188" fmla="*/ 2045772 h 6858000"/>
              <a:gd name="connsiteX189" fmla="*/ 1447094 w 6734632"/>
              <a:gd name="connsiteY189" fmla="*/ 2067929 h 6858000"/>
              <a:gd name="connsiteX190" fmla="*/ 1358452 w 6734632"/>
              <a:gd name="connsiteY190" fmla="*/ 2056850 h 6858000"/>
              <a:gd name="connsiteX191" fmla="*/ 1393077 w 6734632"/>
              <a:gd name="connsiteY191" fmla="*/ 2038846 h 6858000"/>
              <a:gd name="connsiteX192" fmla="*/ 1392731 w 6734632"/>
              <a:gd name="connsiteY192" fmla="*/ 1900217 h 6858000"/>
              <a:gd name="connsiteX193" fmla="*/ 1380614 w 6734632"/>
              <a:gd name="connsiteY193" fmla="*/ 1913815 h 6858000"/>
              <a:gd name="connsiteX194" fmla="*/ 1458172 w 6734632"/>
              <a:gd name="connsiteY194" fmla="*/ 1913815 h 6858000"/>
              <a:gd name="connsiteX195" fmla="*/ 1392731 w 6734632"/>
              <a:gd name="connsiteY195" fmla="*/ 1900217 h 6858000"/>
              <a:gd name="connsiteX196" fmla="*/ 558669 w 6734632"/>
              <a:gd name="connsiteY196" fmla="*/ 1881583 h 6858000"/>
              <a:gd name="connsiteX197" fmla="*/ 591910 w 6734632"/>
              <a:gd name="connsiteY197" fmla="*/ 1914825 h 6858000"/>
              <a:gd name="connsiteX198" fmla="*/ 558669 w 6734632"/>
              <a:gd name="connsiteY198" fmla="*/ 1914825 h 6858000"/>
              <a:gd name="connsiteX199" fmla="*/ 558669 w 6734632"/>
              <a:gd name="connsiteY199" fmla="*/ 1881583 h 6858000"/>
              <a:gd name="connsiteX200" fmla="*/ 1268804 w 6734632"/>
              <a:gd name="connsiteY200" fmla="*/ 1880575 h 6858000"/>
              <a:gd name="connsiteX201" fmla="*/ 1268804 w 6734632"/>
              <a:gd name="connsiteY201" fmla="*/ 1913815 h 6858000"/>
              <a:gd name="connsiteX202" fmla="*/ 1335283 w 6734632"/>
              <a:gd name="connsiteY202" fmla="*/ 1924897 h 6858000"/>
              <a:gd name="connsiteX203" fmla="*/ 1268804 w 6734632"/>
              <a:gd name="connsiteY203" fmla="*/ 1880575 h 6858000"/>
              <a:gd name="connsiteX204" fmla="*/ 1833764 w 6734632"/>
              <a:gd name="connsiteY204" fmla="*/ 1780477 h 6858000"/>
              <a:gd name="connsiteX205" fmla="*/ 1791584 w 6734632"/>
              <a:gd name="connsiteY205" fmla="*/ 1781862 h 6858000"/>
              <a:gd name="connsiteX206" fmla="*/ 1769423 w 6734632"/>
              <a:gd name="connsiteY206" fmla="*/ 1848342 h 6858000"/>
              <a:gd name="connsiteX207" fmla="*/ 1813742 w 6734632"/>
              <a:gd name="connsiteY207" fmla="*/ 1859423 h 6858000"/>
              <a:gd name="connsiteX208" fmla="*/ 1869144 w 6734632"/>
              <a:gd name="connsiteY208" fmla="*/ 1804022 h 6858000"/>
              <a:gd name="connsiteX209" fmla="*/ 1833764 w 6734632"/>
              <a:gd name="connsiteY209" fmla="*/ 1780477 h 6858000"/>
              <a:gd name="connsiteX210" fmla="*/ 1713016 w 6734632"/>
              <a:gd name="connsiteY210" fmla="*/ 1627746 h 6858000"/>
              <a:gd name="connsiteX211" fmla="*/ 1679775 w 6734632"/>
              <a:gd name="connsiteY211" fmla="*/ 1672069 h 6858000"/>
              <a:gd name="connsiteX212" fmla="*/ 1668696 w 6734632"/>
              <a:gd name="connsiteY212" fmla="*/ 1649908 h 6858000"/>
              <a:gd name="connsiteX213" fmla="*/ 1713016 w 6734632"/>
              <a:gd name="connsiteY213" fmla="*/ 1627746 h 6858000"/>
              <a:gd name="connsiteX214" fmla="*/ 569662 w 6734632"/>
              <a:gd name="connsiteY214" fmla="*/ 1547688 h 6858000"/>
              <a:gd name="connsiteX215" fmla="*/ 602993 w 6734632"/>
              <a:gd name="connsiteY215" fmla="*/ 1638828 h 6858000"/>
              <a:gd name="connsiteX216" fmla="*/ 536510 w 6734632"/>
              <a:gd name="connsiteY216" fmla="*/ 1638828 h 6858000"/>
              <a:gd name="connsiteX217" fmla="*/ 558669 w 6734632"/>
              <a:gd name="connsiteY217" fmla="*/ 1551194 h 6858000"/>
              <a:gd name="connsiteX218" fmla="*/ 569662 w 6734632"/>
              <a:gd name="connsiteY218" fmla="*/ 1547688 h 6858000"/>
              <a:gd name="connsiteX219" fmla="*/ 1469252 w 6734632"/>
              <a:gd name="connsiteY219" fmla="*/ 1517955 h 6858000"/>
              <a:gd name="connsiteX220" fmla="*/ 1447094 w 6734632"/>
              <a:gd name="connsiteY220" fmla="*/ 1562274 h 6858000"/>
              <a:gd name="connsiteX221" fmla="*/ 1358452 w 6734632"/>
              <a:gd name="connsiteY221" fmla="*/ 1551194 h 6858000"/>
              <a:gd name="connsiteX222" fmla="*/ 1469252 w 6734632"/>
              <a:gd name="connsiteY222" fmla="*/ 1517955 h 6858000"/>
              <a:gd name="connsiteX223" fmla="*/ 1757334 w 6734632"/>
              <a:gd name="connsiteY223" fmla="*/ 1484714 h 6858000"/>
              <a:gd name="connsiteX224" fmla="*/ 1679775 w 6734632"/>
              <a:gd name="connsiteY224" fmla="*/ 1529033 h 6858000"/>
              <a:gd name="connsiteX225" fmla="*/ 1701936 w 6734632"/>
              <a:gd name="connsiteY225" fmla="*/ 1495793 h 6858000"/>
              <a:gd name="connsiteX226" fmla="*/ 1757334 w 6734632"/>
              <a:gd name="connsiteY226" fmla="*/ 1484714 h 6858000"/>
              <a:gd name="connsiteX227" fmla="*/ 1392447 w 6734632"/>
              <a:gd name="connsiteY227" fmla="*/ 1413699 h 6858000"/>
              <a:gd name="connsiteX228" fmla="*/ 1501484 w 6734632"/>
              <a:gd name="connsiteY228" fmla="*/ 1463560 h 6858000"/>
              <a:gd name="connsiteX229" fmla="*/ 1290965 w 6734632"/>
              <a:gd name="connsiteY229" fmla="*/ 1430320 h 6858000"/>
              <a:gd name="connsiteX230" fmla="*/ 1392447 w 6734632"/>
              <a:gd name="connsiteY230" fmla="*/ 1413699 h 6858000"/>
              <a:gd name="connsiteX231" fmla="*/ 5322110 w 6734632"/>
              <a:gd name="connsiteY231" fmla="*/ 197406 h 6858000"/>
              <a:gd name="connsiteX232" fmla="*/ 5255629 w 6734632"/>
              <a:gd name="connsiteY232" fmla="*/ 252805 h 6858000"/>
              <a:gd name="connsiteX233" fmla="*/ 5322110 w 6734632"/>
              <a:gd name="connsiteY233" fmla="*/ 252805 h 6858000"/>
              <a:gd name="connsiteX234" fmla="*/ 5322110 w 6734632"/>
              <a:gd name="connsiteY234" fmla="*/ 197406 h 6858000"/>
              <a:gd name="connsiteX235" fmla="*/ 3340785 w 6734632"/>
              <a:gd name="connsiteY235" fmla="*/ 133947 h 6858000"/>
              <a:gd name="connsiteX236" fmla="*/ 3365774 w 6734632"/>
              <a:gd name="connsiteY236" fmla="*/ 152023 h 6858000"/>
              <a:gd name="connsiteX237" fmla="*/ 3359310 w 6734632"/>
              <a:gd name="connsiteY237" fmla="*/ 152644 h 6858000"/>
              <a:gd name="connsiteX238" fmla="*/ 3340785 w 6734632"/>
              <a:gd name="connsiteY238" fmla="*/ 133947 h 6858000"/>
              <a:gd name="connsiteX239" fmla="*/ 5662998 w 6734632"/>
              <a:gd name="connsiteY239" fmla="*/ 127982 h 6858000"/>
              <a:gd name="connsiteX240" fmla="*/ 5643435 w 6734632"/>
              <a:gd name="connsiteY240" fmla="*/ 130925 h 6858000"/>
              <a:gd name="connsiteX241" fmla="*/ 5588034 w 6734632"/>
              <a:gd name="connsiteY241" fmla="*/ 164166 h 6858000"/>
              <a:gd name="connsiteX242" fmla="*/ 5665592 w 6734632"/>
              <a:gd name="connsiteY242" fmla="*/ 153084 h 6858000"/>
              <a:gd name="connsiteX243" fmla="*/ 5676674 w 6734632"/>
              <a:gd name="connsiteY243" fmla="*/ 142005 h 6858000"/>
              <a:gd name="connsiteX244" fmla="*/ 5698834 w 6734632"/>
              <a:gd name="connsiteY244" fmla="*/ 142005 h 6858000"/>
              <a:gd name="connsiteX245" fmla="*/ 5662998 w 6734632"/>
              <a:gd name="connsiteY245" fmla="*/ 127982 h 6858000"/>
              <a:gd name="connsiteX246" fmla="*/ 4999780 w 6734632"/>
              <a:gd name="connsiteY246" fmla="*/ 108765 h 6858000"/>
              <a:gd name="connsiteX247" fmla="*/ 4988700 w 6734632"/>
              <a:gd name="connsiteY247" fmla="*/ 153084 h 6858000"/>
              <a:gd name="connsiteX248" fmla="*/ 5033020 w 6734632"/>
              <a:gd name="connsiteY248" fmla="*/ 119843 h 6858000"/>
              <a:gd name="connsiteX249" fmla="*/ 4999780 w 6734632"/>
              <a:gd name="connsiteY249" fmla="*/ 108765 h 6858000"/>
              <a:gd name="connsiteX250" fmla="*/ 1465602 w 6734632"/>
              <a:gd name="connsiteY250" fmla="*/ 64239 h 6858000"/>
              <a:gd name="connsiteX251" fmla="*/ 1335283 w 6734632"/>
              <a:gd name="connsiteY251" fmla="*/ 87611 h 6858000"/>
              <a:gd name="connsiteX252" fmla="*/ 1124761 w 6734632"/>
              <a:gd name="connsiteY252" fmla="*/ 87611 h 6858000"/>
              <a:gd name="connsiteX253" fmla="*/ 1513574 w 6734632"/>
              <a:gd name="connsiteY253" fmla="*/ 76531 h 6858000"/>
              <a:gd name="connsiteX254" fmla="*/ 1465602 w 6734632"/>
              <a:gd name="connsiteY254" fmla="*/ 64239 h 6858000"/>
              <a:gd name="connsiteX255" fmla="*/ 5609155 w 6734632"/>
              <a:gd name="connsiteY255" fmla="*/ 55063 h 6858000"/>
              <a:gd name="connsiteX256" fmla="*/ 5543712 w 6734632"/>
              <a:gd name="connsiteY256" fmla="*/ 98690 h 6858000"/>
              <a:gd name="connsiteX257" fmla="*/ 5643435 w 6734632"/>
              <a:gd name="connsiteY257" fmla="*/ 65449 h 6858000"/>
              <a:gd name="connsiteX258" fmla="*/ 5609155 w 6734632"/>
              <a:gd name="connsiteY258" fmla="*/ 55063 h 6858000"/>
              <a:gd name="connsiteX259" fmla="*/ 4296742 w 6734632"/>
              <a:gd name="connsiteY259" fmla="*/ 49696 h 6858000"/>
              <a:gd name="connsiteX260" fmla="*/ 4345045 w 6734632"/>
              <a:gd name="connsiteY260" fmla="*/ 54371 h 6858000"/>
              <a:gd name="connsiteX261" fmla="*/ 4322884 w 6734632"/>
              <a:gd name="connsiteY261" fmla="*/ 76531 h 6858000"/>
              <a:gd name="connsiteX262" fmla="*/ 4289644 w 6734632"/>
              <a:gd name="connsiteY262" fmla="*/ 54371 h 6858000"/>
              <a:gd name="connsiteX263" fmla="*/ 4296742 w 6734632"/>
              <a:gd name="connsiteY263" fmla="*/ 49696 h 6858000"/>
              <a:gd name="connsiteX264" fmla="*/ 5299325 w 6734632"/>
              <a:gd name="connsiteY264" fmla="*/ 0 h 6858000"/>
              <a:gd name="connsiteX265" fmla="*/ 5346637 w 6734632"/>
              <a:gd name="connsiteY265" fmla="*/ 0 h 6858000"/>
              <a:gd name="connsiteX266" fmla="*/ 5328530 w 6734632"/>
              <a:gd name="connsiteY266" fmla="*/ 2716 h 6858000"/>
              <a:gd name="connsiteX267" fmla="*/ 5304604 w 6734632"/>
              <a:gd name="connsiteY267" fmla="*/ 1519 h 6858000"/>
              <a:gd name="connsiteX268" fmla="*/ 5304986 w 6734632"/>
              <a:gd name="connsiteY268" fmla="*/ 984 h 6858000"/>
              <a:gd name="connsiteX269" fmla="*/ 5297604 w 6734632"/>
              <a:gd name="connsiteY269" fmla="*/ 312 h 6858000"/>
              <a:gd name="connsiteX270" fmla="*/ 4334751 w 6734632"/>
              <a:gd name="connsiteY270" fmla="*/ 0 h 6858000"/>
              <a:gd name="connsiteX271" fmla="*/ 4553502 w 6734632"/>
              <a:gd name="connsiteY271" fmla="*/ 0 h 6858000"/>
              <a:gd name="connsiteX272" fmla="*/ 4481878 w 6734632"/>
              <a:gd name="connsiteY272" fmla="*/ 8980 h 6858000"/>
              <a:gd name="connsiteX273" fmla="*/ 4370228 w 6734632"/>
              <a:gd name="connsiteY273" fmla="*/ 11059 h 6858000"/>
              <a:gd name="connsiteX274" fmla="*/ 3960247 w 6734632"/>
              <a:gd name="connsiteY274" fmla="*/ 0 h 6858000"/>
              <a:gd name="connsiteX275" fmla="*/ 4177427 w 6734632"/>
              <a:gd name="connsiteY275" fmla="*/ 0 h 6858000"/>
              <a:gd name="connsiteX276" fmla="*/ 4170784 w 6734632"/>
              <a:gd name="connsiteY276" fmla="*/ 11059 h 6858000"/>
              <a:gd name="connsiteX277" fmla="*/ 3938102 w 6734632"/>
              <a:gd name="connsiteY277" fmla="*/ 11059 h 6858000"/>
              <a:gd name="connsiteX278" fmla="*/ 3956801 w 6734632"/>
              <a:gd name="connsiteY278" fmla="*/ 4825 h 6858000"/>
              <a:gd name="connsiteX279" fmla="*/ 803271 w 6734632"/>
              <a:gd name="connsiteY279" fmla="*/ 0 h 6858000"/>
              <a:gd name="connsiteX280" fmla="*/ 3845688 w 6734632"/>
              <a:gd name="connsiteY280" fmla="*/ 0 h 6858000"/>
              <a:gd name="connsiteX281" fmla="*/ 3843402 w 6734632"/>
              <a:gd name="connsiteY281" fmla="*/ 6729 h 6858000"/>
              <a:gd name="connsiteX282" fmla="*/ 3860543 w 6734632"/>
              <a:gd name="connsiteY282" fmla="*/ 33216 h 6858000"/>
              <a:gd name="connsiteX283" fmla="*/ 3738662 w 6734632"/>
              <a:gd name="connsiteY283" fmla="*/ 33216 h 6858000"/>
              <a:gd name="connsiteX284" fmla="*/ 3650020 w 6734632"/>
              <a:gd name="connsiteY284" fmla="*/ 99700 h 6858000"/>
              <a:gd name="connsiteX285" fmla="*/ 3928031 w 6734632"/>
              <a:gd name="connsiteY285" fmla="*/ 88618 h 6858000"/>
              <a:gd name="connsiteX286" fmla="*/ 3806149 w 6734632"/>
              <a:gd name="connsiteY286" fmla="*/ 132939 h 6858000"/>
              <a:gd name="connsiteX287" fmla="*/ 3839390 w 6734632"/>
              <a:gd name="connsiteY287" fmla="*/ 144019 h 6858000"/>
              <a:gd name="connsiteX288" fmla="*/ 3739669 w 6734632"/>
              <a:gd name="connsiteY288" fmla="*/ 166180 h 6858000"/>
              <a:gd name="connsiteX289" fmla="*/ 3783988 w 6734632"/>
              <a:gd name="connsiteY289" fmla="*/ 144019 h 6858000"/>
              <a:gd name="connsiteX290" fmla="*/ 3662106 w 6734632"/>
              <a:gd name="connsiteY290" fmla="*/ 155098 h 6858000"/>
              <a:gd name="connsiteX291" fmla="*/ 3595627 w 6734632"/>
              <a:gd name="connsiteY291" fmla="*/ 144019 h 6858000"/>
              <a:gd name="connsiteX292" fmla="*/ 3651028 w 6734632"/>
              <a:gd name="connsiteY292" fmla="*/ 67464 h 6858000"/>
              <a:gd name="connsiteX293" fmla="*/ 3547151 w 6734632"/>
              <a:gd name="connsiteY293" fmla="*/ 70235 h 6858000"/>
              <a:gd name="connsiteX294" fmla="*/ 3466039 w 6734632"/>
              <a:gd name="connsiteY294" fmla="*/ 86692 h 6858000"/>
              <a:gd name="connsiteX295" fmla="*/ 3462688 w 6734632"/>
              <a:gd name="connsiteY295" fmla="*/ 85599 h 6858000"/>
              <a:gd name="connsiteX296" fmla="*/ 3451588 w 6734632"/>
              <a:gd name="connsiteY296" fmla="*/ 89625 h 6858000"/>
              <a:gd name="connsiteX297" fmla="*/ 3466039 w 6734632"/>
              <a:gd name="connsiteY297" fmla="*/ 86692 h 6858000"/>
              <a:gd name="connsiteX298" fmla="*/ 3471843 w 6734632"/>
              <a:gd name="connsiteY298" fmla="*/ 88586 h 6858000"/>
              <a:gd name="connsiteX299" fmla="*/ 3551308 w 6734632"/>
              <a:gd name="connsiteY299" fmla="*/ 122865 h 6858000"/>
              <a:gd name="connsiteX300" fmla="*/ 3381470 w 6734632"/>
              <a:gd name="connsiteY300" fmla="*/ 163378 h 6858000"/>
              <a:gd name="connsiteX301" fmla="*/ 3365774 w 6734632"/>
              <a:gd name="connsiteY301" fmla="*/ 152023 h 6858000"/>
              <a:gd name="connsiteX302" fmla="*/ 3380950 w 6734632"/>
              <a:gd name="connsiteY302" fmla="*/ 150567 h 6858000"/>
              <a:gd name="connsiteX303" fmla="*/ 3429426 w 6734632"/>
              <a:gd name="connsiteY303" fmla="*/ 133947 h 6858000"/>
              <a:gd name="connsiteX304" fmla="*/ 3429426 w 6734632"/>
              <a:gd name="connsiteY304" fmla="*/ 89625 h 6858000"/>
              <a:gd name="connsiteX305" fmla="*/ 3218904 w 6734632"/>
              <a:gd name="connsiteY305" fmla="*/ 210499 h 6858000"/>
              <a:gd name="connsiteX306" fmla="*/ 3440504 w 6734632"/>
              <a:gd name="connsiteY306" fmla="*/ 199420 h 6858000"/>
              <a:gd name="connsiteX307" fmla="*/ 3440504 w 6734632"/>
              <a:gd name="connsiteY307" fmla="*/ 221579 h 6858000"/>
              <a:gd name="connsiteX308" fmla="*/ 3573465 w 6734632"/>
              <a:gd name="connsiteY308" fmla="*/ 243739 h 6858000"/>
              <a:gd name="connsiteX309" fmla="*/ 3639948 w 6734632"/>
              <a:gd name="connsiteY309" fmla="*/ 188338 h 6858000"/>
              <a:gd name="connsiteX310" fmla="*/ 4073078 w 6734632"/>
              <a:gd name="connsiteY310" fmla="*/ 199420 h 6858000"/>
              <a:gd name="connsiteX311" fmla="*/ 5149865 w 6734632"/>
              <a:gd name="connsiteY311" fmla="*/ 984 h 6858000"/>
              <a:gd name="connsiteX312" fmla="*/ 5156462 w 6734632"/>
              <a:gd name="connsiteY312" fmla="*/ 0 h 6858000"/>
              <a:gd name="connsiteX313" fmla="*/ 5175714 w 6734632"/>
              <a:gd name="connsiteY313" fmla="*/ 0 h 6858000"/>
              <a:gd name="connsiteX314" fmla="*/ 5183106 w 6734632"/>
              <a:gd name="connsiteY314" fmla="*/ 2370 h 6858000"/>
              <a:gd name="connsiteX315" fmla="*/ 5216346 w 6734632"/>
              <a:gd name="connsiteY315" fmla="*/ 12066 h 6858000"/>
              <a:gd name="connsiteX316" fmla="*/ 5234524 w 6734632"/>
              <a:gd name="connsiteY316" fmla="*/ 7045 h 6858000"/>
              <a:gd name="connsiteX317" fmla="*/ 5242046 w 6734632"/>
              <a:gd name="connsiteY317" fmla="*/ 0 h 6858000"/>
              <a:gd name="connsiteX318" fmla="*/ 5294167 w 6734632"/>
              <a:gd name="connsiteY318" fmla="*/ 0 h 6858000"/>
              <a:gd name="connsiteX319" fmla="*/ 5297604 w 6734632"/>
              <a:gd name="connsiteY319" fmla="*/ 312 h 6858000"/>
              <a:gd name="connsiteX320" fmla="*/ 5293904 w 6734632"/>
              <a:gd name="connsiteY320" fmla="*/ 984 h 6858000"/>
              <a:gd name="connsiteX321" fmla="*/ 5304604 w 6734632"/>
              <a:gd name="connsiteY321" fmla="*/ 1519 h 6858000"/>
              <a:gd name="connsiteX322" fmla="*/ 5298061 w 6734632"/>
              <a:gd name="connsiteY322" fmla="*/ 10680 h 6858000"/>
              <a:gd name="connsiteX323" fmla="*/ 5282826 w 6734632"/>
              <a:gd name="connsiteY323" fmla="*/ 12066 h 6858000"/>
              <a:gd name="connsiteX324" fmla="*/ 5382547 w 6734632"/>
              <a:gd name="connsiteY324" fmla="*/ 45305 h 6858000"/>
              <a:gd name="connsiteX325" fmla="*/ 5415786 w 6734632"/>
              <a:gd name="connsiteY325" fmla="*/ 12066 h 6858000"/>
              <a:gd name="connsiteX326" fmla="*/ 5389479 w 6734632"/>
              <a:gd name="connsiteY326" fmla="*/ 0 h 6858000"/>
              <a:gd name="connsiteX327" fmla="*/ 6102132 w 6734632"/>
              <a:gd name="connsiteY327" fmla="*/ 0 h 6858000"/>
              <a:gd name="connsiteX328" fmla="*/ 6087646 w 6734632"/>
              <a:gd name="connsiteY328" fmla="*/ 10050 h 6858000"/>
              <a:gd name="connsiteX329" fmla="*/ 6147610 w 6734632"/>
              <a:gd name="connsiteY329" fmla="*/ 11922 h 6858000"/>
              <a:gd name="connsiteX330" fmla="*/ 6203207 w 6734632"/>
              <a:gd name="connsiteY330" fmla="*/ 0 h 6858000"/>
              <a:gd name="connsiteX331" fmla="*/ 6272817 w 6734632"/>
              <a:gd name="connsiteY331" fmla="*/ 0 h 6858000"/>
              <a:gd name="connsiteX332" fmla="*/ 6280583 w 6734632"/>
              <a:gd name="connsiteY332" fmla="*/ 2765 h 6858000"/>
              <a:gd name="connsiteX333" fmla="*/ 6299174 w 6734632"/>
              <a:gd name="connsiteY333" fmla="*/ 21130 h 6858000"/>
              <a:gd name="connsiteX334" fmla="*/ 6319492 w 6734632"/>
              <a:gd name="connsiteY334" fmla="*/ 0 h 6858000"/>
              <a:gd name="connsiteX335" fmla="*/ 6734632 w 6734632"/>
              <a:gd name="connsiteY335" fmla="*/ 0 h 6858000"/>
              <a:gd name="connsiteX336" fmla="*/ 6734632 w 6734632"/>
              <a:gd name="connsiteY336" fmla="*/ 5402288 h 6858000"/>
              <a:gd name="connsiteX337" fmla="*/ 6685625 w 6734632"/>
              <a:gd name="connsiteY337" fmla="*/ 5405770 h 6858000"/>
              <a:gd name="connsiteX338" fmla="*/ 6391844 w 6734632"/>
              <a:gd name="connsiteY338" fmla="*/ 5432259 h 6858000"/>
              <a:gd name="connsiteX339" fmla="*/ 6714176 w 6734632"/>
              <a:gd name="connsiteY339" fmla="*/ 5476578 h 6858000"/>
              <a:gd name="connsiteX340" fmla="*/ 6703094 w 6734632"/>
              <a:gd name="connsiteY340" fmla="*/ 5487660 h 6858000"/>
              <a:gd name="connsiteX341" fmla="*/ 6719650 w 6734632"/>
              <a:gd name="connsiteY341" fmla="*/ 5489072 h 6858000"/>
              <a:gd name="connsiteX342" fmla="*/ 6734632 w 6734632"/>
              <a:gd name="connsiteY342" fmla="*/ 5486303 h 6858000"/>
              <a:gd name="connsiteX343" fmla="*/ 6734632 w 6734632"/>
              <a:gd name="connsiteY343" fmla="*/ 5507808 h 6858000"/>
              <a:gd name="connsiteX344" fmla="*/ 6712805 w 6734632"/>
              <a:gd name="connsiteY344" fmla="*/ 5507254 h 6858000"/>
              <a:gd name="connsiteX345" fmla="*/ 6436166 w 6734632"/>
              <a:gd name="connsiteY345" fmla="*/ 5454417 h 6858000"/>
              <a:gd name="connsiteX346" fmla="*/ 6369686 w 6734632"/>
              <a:gd name="connsiteY346" fmla="*/ 5465499 h 6858000"/>
              <a:gd name="connsiteX347" fmla="*/ 6402926 w 6734632"/>
              <a:gd name="connsiteY347" fmla="*/ 5487660 h 6858000"/>
              <a:gd name="connsiteX348" fmla="*/ 6124916 w 6734632"/>
              <a:gd name="connsiteY348" fmla="*/ 5531980 h 6858000"/>
              <a:gd name="connsiteX349" fmla="*/ 6180317 w 6734632"/>
              <a:gd name="connsiteY349" fmla="*/ 5587381 h 6858000"/>
              <a:gd name="connsiteX350" fmla="*/ 5969794 w 6734632"/>
              <a:gd name="connsiteY350" fmla="*/ 5598460 h 6858000"/>
              <a:gd name="connsiteX351" fmla="*/ 5691782 w 6734632"/>
              <a:gd name="connsiteY351" fmla="*/ 5576301 h 6858000"/>
              <a:gd name="connsiteX352" fmla="*/ 5824744 w 6734632"/>
              <a:gd name="connsiteY352" fmla="*/ 5609542 h 6858000"/>
              <a:gd name="connsiteX353" fmla="*/ 5614224 w 6734632"/>
              <a:gd name="connsiteY353" fmla="*/ 5676022 h 6858000"/>
              <a:gd name="connsiteX354" fmla="*/ 5758263 w 6734632"/>
              <a:gd name="connsiteY354" fmla="*/ 5720342 h 6858000"/>
              <a:gd name="connsiteX355" fmla="*/ 5680704 w 6734632"/>
              <a:gd name="connsiteY355" fmla="*/ 5709262 h 6858000"/>
              <a:gd name="connsiteX356" fmla="*/ 5869066 w 6734632"/>
              <a:gd name="connsiteY356" fmla="*/ 5753582 h 6858000"/>
              <a:gd name="connsiteX357" fmla="*/ 5835826 w 6734632"/>
              <a:gd name="connsiteY357" fmla="*/ 5677030 h 6858000"/>
              <a:gd name="connsiteX358" fmla="*/ 5946626 w 6734632"/>
              <a:gd name="connsiteY358" fmla="*/ 5643789 h 6858000"/>
              <a:gd name="connsiteX359" fmla="*/ 6002027 w 6734632"/>
              <a:gd name="connsiteY359" fmla="*/ 5699188 h 6858000"/>
              <a:gd name="connsiteX360" fmla="*/ 6057428 w 6734632"/>
              <a:gd name="connsiteY360" fmla="*/ 5643789 h 6858000"/>
              <a:gd name="connsiteX361" fmla="*/ 6490557 w 6734632"/>
              <a:gd name="connsiteY361" fmla="*/ 5643789 h 6858000"/>
              <a:gd name="connsiteX362" fmla="*/ 6623521 w 6734632"/>
              <a:gd name="connsiteY362" fmla="*/ 5688108 h 6858000"/>
              <a:gd name="connsiteX363" fmla="*/ 6645682 w 6734632"/>
              <a:gd name="connsiteY363" fmla="*/ 5632707 h 6858000"/>
              <a:gd name="connsiteX364" fmla="*/ 6667840 w 6734632"/>
              <a:gd name="connsiteY364" fmla="*/ 5677030 h 6858000"/>
              <a:gd name="connsiteX365" fmla="*/ 6701080 w 6734632"/>
              <a:gd name="connsiteY365" fmla="*/ 5643789 h 6858000"/>
              <a:gd name="connsiteX366" fmla="*/ 6727396 w 6734632"/>
              <a:gd name="connsiteY366" fmla="*/ 5652098 h 6858000"/>
              <a:gd name="connsiteX367" fmla="*/ 6734632 w 6734632"/>
              <a:gd name="connsiteY367" fmla="*/ 5653164 h 6858000"/>
              <a:gd name="connsiteX368" fmla="*/ 6734632 w 6734632"/>
              <a:gd name="connsiteY368" fmla="*/ 6858000 h 6858000"/>
              <a:gd name="connsiteX369" fmla="*/ 882654 w 6734632"/>
              <a:gd name="connsiteY369" fmla="*/ 6858000 h 6858000"/>
              <a:gd name="connsiteX370" fmla="*/ 884226 w 6734632"/>
              <a:gd name="connsiteY370" fmla="*/ 6857077 h 6858000"/>
              <a:gd name="connsiteX371" fmla="*/ 894095 w 6734632"/>
              <a:gd name="connsiteY371" fmla="*/ 6845478 h 6858000"/>
              <a:gd name="connsiteX372" fmla="*/ 871934 w 6734632"/>
              <a:gd name="connsiteY372" fmla="*/ 6801158 h 6858000"/>
              <a:gd name="connsiteX373" fmla="*/ 783292 w 6734632"/>
              <a:gd name="connsiteY373" fmla="*/ 6834398 h 6858000"/>
              <a:gd name="connsiteX374" fmla="*/ 772213 w 6734632"/>
              <a:gd name="connsiteY374" fmla="*/ 6470768 h 6858000"/>
              <a:gd name="connsiteX375" fmla="*/ 1039144 w 6734632"/>
              <a:gd name="connsiteY375" fmla="*/ 5975184 h 6858000"/>
              <a:gd name="connsiteX376" fmla="*/ 1149944 w 6734632"/>
              <a:gd name="connsiteY376" fmla="*/ 5908703 h 6858000"/>
              <a:gd name="connsiteX377" fmla="*/ 1293986 w 6734632"/>
              <a:gd name="connsiteY377" fmla="*/ 5821070 h 6858000"/>
              <a:gd name="connsiteX378" fmla="*/ 1172105 w 6734632"/>
              <a:gd name="connsiteY378" fmla="*/ 5678037 h 6858000"/>
              <a:gd name="connsiteX379" fmla="*/ 927334 w 6734632"/>
              <a:gd name="connsiteY379" fmla="*/ 5579324 h 6858000"/>
              <a:gd name="connsiteX380" fmla="*/ 649324 w 6734632"/>
              <a:gd name="connsiteY380" fmla="*/ 5293253 h 6858000"/>
              <a:gd name="connsiteX381" fmla="*/ 571764 w 6734632"/>
              <a:gd name="connsiteY381" fmla="*/ 5315413 h 6858000"/>
              <a:gd name="connsiteX382" fmla="*/ 582846 w 6734632"/>
              <a:gd name="connsiteY382" fmla="*/ 5271094 h 6858000"/>
              <a:gd name="connsiteX383" fmla="*/ 605005 w 6734632"/>
              <a:gd name="connsiteY383" fmla="*/ 4907464 h 6858000"/>
              <a:gd name="connsiteX384" fmla="*/ 538524 w 6734632"/>
              <a:gd name="connsiteY384" fmla="*/ 4577076 h 6858000"/>
              <a:gd name="connsiteX385" fmla="*/ 516363 w 6734632"/>
              <a:gd name="connsiteY385" fmla="*/ 4192292 h 6858000"/>
              <a:gd name="connsiteX386" fmla="*/ 238352 w 6734632"/>
              <a:gd name="connsiteY386" fmla="*/ 4016018 h 6858000"/>
              <a:gd name="connsiteX387" fmla="*/ 138634 w 6734632"/>
              <a:gd name="connsiteY387" fmla="*/ 4016018 h 6858000"/>
              <a:gd name="connsiteX388" fmla="*/ 127552 w 6734632"/>
              <a:gd name="connsiteY388" fmla="*/ 3520434 h 6858000"/>
              <a:gd name="connsiteX389" fmla="*/ 627163 w 6734632"/>
              <a:gd name="connsiteY389" fmla="*/ 3509352 h 6858000"/>
              <a:gd name="connsiteX390" fmla="*/ 627163 w 6734632"/>
              <a:gd name="connsiteY390" fmla="*/ 3377399 h 6858000"/>
              <a:gd name="connsiteX391" fmla="*/ 660406 w 6734632"/>
              <a:gd name="connsiteY391" fmla="*/ 3377399 h 6858000"/>
              <a:gd name="connsiteX392" fmla="*/ 693646 w 6734632"/>
              <a:gd name="connsiteY392" fmla="*/ 3234367 h 6858000"/>
              <a:gd name="connsiteX393" fmla="*/ 726889 w 6734632"/>
              <a:gd name="connsiteY393" fmla="*/ 3234367 h 6858000"/>
              <a:gd name="connsiteX394" fmla="*/ 793366 w 6734632"/>
              <a:gd name="connsiteY394" fmla="*/ 3388481 h 6858000"/>
              <a:gd name="connsiteX395" fmla="*/ 760126 w 6734632"/>
              <a:gd name="connsiteY395" fmla="*/ 3432800 h 6858000"/>
              <a:gd name="connsiteX396" fmla="*/ 893087 w 6734632"/>
              <a:gd name="connsiteY396" fmla="*/ 3531514 h 6858000"/>
              <a:gd name="connsiteX397" fmla="*/ 848767 w 6734632"/>
              <a:gd name="connsiteY397" fmla="*/ 3498274 h 6858000"/>
              <a:gd name="connsiteX398" fmla="*/ 859847 w 6734632"/>
              <a:gd name="connsiteY398" fmla="*/ 3453954 h 6858000"/>
              <a:gd name="connsiteX399" fmla="*/ 815525 w 6734632"/>
              <a:gd name="connsiteY399" fmla="*/ 3377399 h 6858000"/>
              <a:gd name="connsiteX400" fmla="*/ 882008 w 6734632"/>
              <a:gd name="connsiteY400" fmla="*/ 3388481 h 6858000"/>
              <a:gd name="connsiteX401" fmla="*/ 793366 w 6734632"/>
              <a:gd name="connsiteY401" fmla="*/ 3146732 h 6858000"/>
              <a:gd name="connsiteX402" fmla="*/ 804445 w 6734632"/>
              <a:gd name="connsiteY402" fmla="*/ 3080252 h 6858000"/>
              <a:gd name="connsiteX403" fmla="*/ 848767 w 6734632"/>
              <a:gd name="connsiteY403" fmla="*/ 3013771 h 6858000"/>
              <a:gd name="connsiteX404" fmla="*/ 782284 w 6734632"/>
              <a:gd name="connsiteY404" fmla="*/ 2958370 h 6858000"/>
              <a:gd name="connsiteX405" fmla="*/ 771206 w 6734632"/>
              <a:gd name="connsiteY405" fmla="*/ 2881815 h 6858000"/>
              <a:gd name="connsiteX406" fmla="*/ 992808 w 6734632"/>
              <a:gd name="connsiteY406" fmla="*/ 2815335 h 6858000"/>
              <a:gd name="connsiteX407" fmla="*/ 981729 w 6734632"/>
              <a:gd name="connsiteY407" fmla="*/ 2748855 h 6858000"/>
              <a:gd name="connsiteX408" fmla="*/ 1048209 w 6734632"/>
              <a:gd name="connsiteY408" fmla="*/ 2793177 h 6858000"/>
              <a:gd name="connsiteX409" fmla="*/ 1048209 w 6734632"/>
              <a:gd name="connsiteY409" fmla="*/ 2837496 h 6858000"/>
              <a:gd name="connsiteX410" fmla="*/ 992808 w 6734632"/>
              <a:gd name="connsiteY410" fmla="*/ 2870735 h 6858000"/>
              <a:gd name="connsiteX411" fmla="*/ 1192249 w 6734632"/>
              <a:gd name="connsiteY411" fmla="*/ 2937216 h 6858000"/>
              <a:gd name="connsiteX412" fmla="*/ 1291972 w 6734632"/>
              <a:gd name="connsiteY412" fmla="*/ 2881815 h 6858000"/>
              <a:gd name="connsiteX413" fmla="*/ 1303051 w 6734632"/>
              <a:gd name="connsiteY413" fmla="*/ 2915056 h 6858000"/>
              <a:gd name="connsiteX414" fmla="*/ 1291972 w 6734632"/>
              <a:gd name="connsiteY414" fmla="*/ 2794184 h 6858000"/>
              <a:gd name="connsiteX415" fmla="*/ 1458172 w 6734632"/>
              <a:gd name="connsiteY415" fmla="*/ 2760943 h 6858000"/>
              <a:gd name="connsiteX416" fmla="*/ 1602215 w 6734632"/>
              <a:gd name="connsiteY416" fmla="*/ 2727701 h 6858000"/>
              <a:gd name="connsiteX417" fmla="*/ 1646534 w 6734632"/>
              <a:gd name="connsiteY417" fmla="*/ 2694461 h 6858000"/>
              <a:gd name="connsiteX418" fmla="*/ 1613295 w 6734632"/>
              <a:gd name="connsiteY418" fmla="*/ 2672302 h 6858000"/>
              <a:gd name="connsiteX419" fmla="*/ 1668696 w 6734632"/>
              <a:gd name="connsiteY419" fmla="*/ 2584668 h 6858000"/>
              <a:gd name="connsiteX420" fmla="*/ 1568973 w 6734632"/>
              <a:gd name="connsiteY420" fmla="*/ 2584668 h 6858000"/>
              <a:gd name="connsiteX421" fmla="*/ 1713016 w 6734632"/>
              <a:gd name="connsiteY421" fmla="*/ 2452714 h 6858000"/>
              <a:gd name="connsiteX422" fmla="*/ 1991026 w 6734632"/>
              <a:gd name="connsiteY422" fmla="*/ 2474873 h 6858000"/>
              <a:gd name="connsiteX423" fmla="*/ 2002105 w 6734632"/>
              <a:gd name="connsiteY423" fmla="*/ 2530274 h 6858000"/>
              <a:gd name="connsiteX424" fmla="*/ 2168308 w 6734632"/>
              <a:gd name="connsiteY424" fmla="*/ 2541353 h 6858000"/>
              <a:gd name="connsiteX425" fmla="*/ 2201548 w 6734632"/>
              <a:gd name="connsiteY425" fmla="*/ 2453721 h 6858000"/>
              <a:gd name="connsiteX426" fmla="*/ 2323430 w 6734632"/>
              <a:gd name="connsiteY426" fmla="*/ 2420481 h 6858000"/>
              <a:gd name="connsiteX427" fmla="*/ 1978939 w 6734632"/>
              <a:gd name="connsiteY427" fmla="*/ 2343926 h 6858000"/>
              <a:gd name="connsiteX428" fmla="*/ 1823818 w 6734632"/>
              <a:gd name="connsiteY428" fmla="*/ 2332847 h 6858000"/>
              <a:gd name="connsiteX429" fmla="*/ 1868137 w 6734632"/>
              <a:gd name="connsiteY429" fmla="*/ 2277445 h 6858000"/>
              <a:gd name="connsiteX430" fmla="*/ 2179387 w 6734632"/>
              <a:gd name="connsiteY430" fmla="*/ 2266367 h 6858000"/>
              <a:gd name="connsiteX431" fmla="*/ 2024266 w 6734632"/>
              <a:gd name="connsiteY431" fmla="*/ 2210965 h 6858000"/>
              <a:gd name="connsiteX432" fmla="*/ 1935624 w 6734632"/>
              <a:gd name="connsiteY432" fmla="*/ 2144485 h 6858000"/>
              <a:gd name="connsiteX433" fmla="*/ 1924545 w 6734632"/>
              <a:gd name="connsiteY433" fmla="*/ 2078004 h 6858000"/>
              <a:gd name="connsiteX434" fmla="*/ 1858065 w 6734632"/>
              <a:gd name="connsiteY434" fmla="*/ 2089084 h 6858000"/>
              <a:gd name="connsiteX435" fmla="*/ 1846983 w 6734632"/>
              <a:gd name="connsiteY435" fmla="*/ 2133403 h 6858000"/>
              <a:gd name="connsiteX436" fmla="*/ 1913463 w 6734632"/>
              <a:gd name="connsiteY436" fmla="*/ 2155565 h 6858000"/>
              <a:gd name="connsiteX437" fmla="*/ 1791584 w 6734632"/>
              <a:gd name="connsiteY437" fmla="*/ 2177725 h 6858000"/>
              <a:gd name="connsiteX438" fmla="*/ 1658622 w 6734632"/>
              <a:gd name="connsiteY438" fmla="*/ 2210965 h 6858000"/>
              <a:gd name="connsiteX439" fmla="*/ 1691861 w 6734632"/>
              <a:gd name="connsiteY439" fmla="*/ 2188804 h 6858000"/>
              <a:gd name="connsiteX440" fmla="*/ 1636462 w 6734632"/>
              <a:gd name="connsiteY440" fmla="*/ 2210965 h 6858000"/>
              <a:gd name="connsiteX441" fmla="*/ 1558901 w 6734632"/>
              <a:gd name="connsiteY441" fmla="*/ 2188804 h 6858000"/>
              <a:gd name="connsiteX442" fmla="*/ 1680782 w 6734632"/>
              <a:gd name="connsiteY442" fmla="*/ 2155565 h 6858000"/>
              <a:gd name="connsiteX443" fmla="*/ 1769423 w 6734632"/>
              <a:gd name="connsiteY443" fmla="*/ 2111244 h 6858000"/>
              <a:gd name="connsiteX444" fmla="*/ 1636462 w 6734632"/>
              <a:gd name="connsiteY444" fmla="*/ 2012531 h 6858000"/>
              <a:gd name="connsiteX445" fmla="*/ 1203330 w 6734632"/>
              <a:gd name="connsiteY445" fmla="*/ 1913815 h 6858000"/>
              <a:gd name="connsiteX446" fmla="*/ 1258732 w 6734632"/>
              <a:gd name="connsiteY446" fmla="*/ 1902736 h 6858000"/>
              <a:gd name="connsiteX447" fmla="*/ 1181169 w 6734632"/>
              <a:gd name="connsiteY447" fmla="*/ 1836256 h 6858000"/>
              <a:gd name="connsiteX448" fmla="*/ 1159009 w 6734632"/>
              <a:gd name="connsiteY448" fmla="*/ 1803015 h 6858000"/>
              <a:gd name="connsiteX449" fmla="*/ 1247649 w 6734632"/>
              <a:gd name="connsiteY449" fmla="*/ 1736534 h 6858000"/>
              <a:gd name="connsiteX450" fmla="*/ 1525660 w 6734632"/>
              <a:gd name="connsiteY450" fmla="*/ 1769776 h 6858000"/>
              <a:gd name="connsiteX451" fmla="*/ 1536739 w 6734632"/>
              <a:gd name="connsiteY451" fmla="*/ 1814095 h 6858000"/>
              <a:gd name="connsiteX452" fmla="*/ 1825831 w 6734632"/>
              <a:gd name="connsiteY452" fmla="*/ 1682140 h 6858000"/>
              <a:gd name="connsiteX453" fmla="*/ 1870151 w 6734632"/>
              <a:gd name="connsiteY453" fmla="*/ 1704302 h 6858000"/>
              <a:gd name="connsiteX454" fmla="*/ 1881231 w 6734632"/>
              <a:gd name="connsiteY454" fmla="*/ 1671062 h 6858000"/>
              <a:gd name="connsiteX455" fmla="*/ 1692869 w 6734632"/>
              <a:gd name="connsiteY455" fmla="*/ 1572349 h 6858000"/>
              <a:gd name="connsiteX456" fmla="*/ 1847990 w 6734632"/>
              <a:gd name="connsiteY456" fmla="*/ 1561267 h 6858000"/>
              <a:gd name="connsiteX457" fmla="*/ 1781510 w 6734632"/>
              <a:gd name="connsiteY457" fmla="*/ 1516948 h 6858000"/>
              <a:gd name="connsiteX458" fmla="*/ 1836912 w 6734632"/>
              <a:gd name="connsiteY458" fmla="*/ 1440392 h 6858000"/>
              <a:gd name="connsiteX459" fmla="*/ 1581062 w 6734632"/>
              <a:gd name="connsiteY459" fmla="*/ 1407151 h 6858000"/>
              <a:gd name="connsiteX460" fmla="*/ 1325212 w 6734632"/>
              <a:gd name="connsiteY460" fmla="*/ 1340672 h 6858000"/>
              <a:gd name="connsiteX461" fmla="*/ 1491413 w 6734632"/>
              <a:gd name="connsiteY461" fmla="*/ 1219797 h 6858000"/>
              <a:gd name="connsiteX462" fmla="*/ 1135843 w 6734632"/>
              <a:gd name="connsiteY462" fmla="*/ 1098925 h 6858000"/>
              <a:gd name="connsiteX463" fmla="*/ 1058280 w 6734632"/>
              <a:gd name="connsiteY463" fmla="*/ 1000209 h 6858000"/>
              <a:gd name="connsiteX464" fmla="*/ 1025041 w 6734632"/>
              <a:gd name="connsiteY464" fmla="*/ 923657 h 6858000"/>
              <a:gd name="connsiteX465" fmla="*/ 1146923 w 6734632"/>
              <a:gd name="connsiteY465" fmla="*/ 836022 h 6858000"/>
              <a:gd name="connsiteX466" fmla="*/ 1047202 w 6734632"/>
              <a:gd name="connsiteY466" fmla="*/ 769542 h 6858000"/>
              <a:gd name="connsiteX467" fmla="*/ 1146923 w 6734632"/>
              <a:gd name="connsiteY467" fmla="*/ 813861 h 6858000"/>
              <a:gd name="connsiteX468" fmla="*/ 1257725 w 6734632"/>
              <a:gd name="connsiteY468" fmla="*/ 813861 h 6858000"/>
              <a:gd name="connsiteX469" fmla="*/ 1290965 w 6734632"/>
              <a:gd name="connsiteY469" fmla="*/ 758463 h 6858000"/>
              <a:gd name="connsiteX470" fmla="*/ 1401764 w 6734632"/>
              <a:gd name="connsiteY470" fmla="*/ 758463 h 6858000"/>
              <a:gd name="connsiteX471" fmla="*/ 1112675 w 6734632"/>
              <a:gd name="connsiteY471" fmla="*/ 758463 h 6858000"/>
              <a:gd name="connsiteX472" fmla="*/ 1012954 w 6734632"/>
              <a:gd name="connsiteY472" fmla="*/ 604348 h 6858000"/>
              <a:gd name="connsiteX473" fmla="*/ 935391 w 6734632"/>
              <a:gd name="connsiteY473" fmla="*/ 439152 h 6858000"/>
              <a:gd name="connsiteX474" fmla="*/ 968633 w 6734632"/>
              <a:gd name="connsiteY474" fmla="*/ 405912 h 6858000"/>
              <a:gd name="connsiteX475" fmla="*/ 824594 w 6734632"/>
              <a:gd name="connsiteY475" fmla="*/ 142005 h 6858000"/>
              <a:gd name="connsiteX476" fmla="*/ 957553 w 6734632"/>
              <a:gd name="connsiteY476" fmla="*/ 119843 h 6858000"/>
              <a:gd name="connsiteX477" fmla="*/ 1057273 w 6734632"/>
              <a:gd name="connsiteY477" fmla="*/ 186324 h 6858000"/>
              <a:gd name="connsiteX478" fmla="*/ 1090514 w 6734632"/>
              <a:gd name="connsiteY478" fmla="*/ 130925 h 6858000"/>
              <a:gd name="connsiteX479" fmla="*/ 823585 w 6734632"/>
              <a:gd name="connsiteY479" fmla="*/ 108765 h 6858000"/>
              <a:gd name="connsiteX480" fmla="*/ 802809 w 6734632"/>
              <a:gd name="connsiteY480" fmla="*/ 33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</a:cxnLst>
            <a:rect l="l" t="t" r="r" b="b"/>
            <a:pathLst>
              <a:path w="6734632" h="6858000">
                <a:moveTo>
                  <a:pt x="5044098" y="6371048"/>
                </a:moveTo>
                <a:cubicBezTo>
                  <a:pt x="5044098" y="6415367"/>
                  <a:pt x="5088421" y="6415367"/>
                  <a:pt x="5088421" y="6371048"/>
                </a:cubicBezTo>
                <a:close/>
                <a:moveTo>
                  <a:pt x="2154457" y="5989727"/>
                </a:moveTo>
                <a:cubicBezTo>
                  <a:pt x="2151687" y="5989727"/>
                  <a:pt x="2148916" y="5991805"/>
                  <a:pt x="2146147" y="5997345"/>
                </a:cubicBezTo>
                <a:cubicBezTo>
                  <a:pt x="2168308" y="6008424"/>
                  <a:pt x="2123986" y="6041665"/>
                  <a:pt x="2157227" y="6052746"/>
                </a:cubicBezTo>
                <a:cubicBezTo>
                  <a:pt x="2179387" y="6030585"/>
                  <a:pt x="2157227" y="6019506"/>
                  <a:pt x="2179387" y="6008424"/>
                </a:cubicBezTo>
                <a:cubicBezTo>
                  <a:pt x="2171078" y="6008424"/>
                  <a:pt x="2162767" y="5989727"/>
                  <a:pt x="2154457" y="5989727"/>
                </a:cubicBezTo>
                <a:close/>
                <a:moveTo>
                  <a:pt x="2013186" y="5975184"/>
                </a:moveTo>
                <a:cubicBezTo>
                  <a:pt x="2013186" y="5975184"/>
                  <a:pt x="2013186" y="5975184"/>
                  <a:pt x="2013186" y="6008424"/>
                </a:cubicBezTo>
                <a:cubicBezTo>
                  <a:pt x="2035345" y="5997345"/>
                  <a:pt x="2046426" y="6030585"/>
                  <a:pt x="2046426" y="6008424"/>
                </a:cubicBezTo>
                <a:cubicBezTo>
                  <a:pt x="2024266" y="5975184"/>
                  <a:pt x="2068584" y="5986266"/>
                  <a:pt x="2079666" y="6008424"/>
                </a:cubicBezTo>
                <a:cubicBezTo>
                  <a:pt x="2079666" y="6008424"/>
                  <a:pt x="2079666" y="6008424"/>
                  <a:pt x="2079666" y="5986266"/>
                </a:cubicBezTo>
                <a:cubicBezTo>
                  <a:pt x="2090746" y="5986266"/>
                  <a:pt x="2090746" y="5986266"/>
                  <a:pt x="2090746" y="5975184"/>
                </a:cubicBezTo>
                <a:cubicBezTo>
                  <a:pt x="2090746" y="5975184"/>
                  <a:pt x="2090746" y="5975184"/>
                  <a:pt x="2013186" y="5975184"/>
                </a:cubicBezTo>
                <a:close/>
                <a:moveTo>
                  <a:pt x="1790576" y="5930865"/>
                </a:moveTo>
                <a:cubicBezTo>
                  <a:pt x="1790576" y="5953023"/>
                  <a:pt x="1768416" y="5953023"/>
                  <a:pt x="1768416" y="5975184"/>
                </a:cubicBezTo>
                <a:cubicBezTo>
                  <a:pt x="1779496" y="5986266"/>
                  <a:pt x="1801656" y="5986266"/>
                  <a:pt x="1823818" y="5986266"/>
                </a:cubicBezTo>
                <a:cubicBezTo>
                  <a:pt x="1823818" y="5975184"/>
                  <a:pt x="1823818" y="5964105"/>
                  <a:pt x="1834897" y="5953023"/>
                </a:cubicBezTo>
                <a:cubicBezTo>
                  <a:pt x="1812736" y="5953023"/>
                  <a:pt x="1812736" y="5930865"/>
                  <a:pt x="1790576" y="5930865"/>
                </a:cubicBezTo>
                <a:close/>
                <a:moveTo>
                  <a:pt x="4944378" y="5865391"/>
                </a:moveTo>
                <a:cubicBezTo>
                  <a:pt x="4922216" y="5865391"/>
                  <a:pt x="4888978" y="5865391"/>
                  <a:pt x="4888978" y="5887550"/>
                </a:cubicBezTo>
                <a:cubicBezTo>
                  <a:pt x="4911139" y="5887550"/>
                  <a:pt x="4944378" y="5898632"/>
                  <a:pt x="4944378" y="5865391"/>
                </a:cubicBezTo>
                <a:close/>
                <a:moveTo>
                  <a:pt x="5380108" y="5771289"/>
                </a:moveTo>
                <a:cubicBezTo>
                  <a:pt x="5398286" y="5768315"/>
                  <a:pt x="5427370" y="5798911"/>
                  <a:pt x="5443990" y="5798911"/>
                </a:cubicBezTo>
                <a:cubicBezTo>
                  <a:pt x="5432912" y="5821070"/>
                  <a:pt x="5388590" y="5809990"/>
                  <a:pt x="5366432" y="5787830"/>
                </a:cubicBezTo>
                <a:cubicBezTo>
                  <a:pt x="5369202" y="5777001"/>
                  <a:pt x="5374049" y="5772280"/>
                  <a:pt x="5380108" y="5771289"/>
                </a:cubicBezTo>
                <a:close/>
                <a:moveTo>
                  <a:pt x="5522560" y="5642782"/>
                </a:moveTo>
                <a:cubicBezTo>
                  <a:pt x="5432912" y="5653861"/>
                  <a:pt x="5355350" y="5653861"/>
                  <a:pt x="5255629" y="5676022"/>
                </a:cubicBezTo>
                <a:cubicBezTo>
                  <a:pt x="5299951" y="5687101"/>
                  <a:pt x="5355350" y="5720342"/>
                  <a:pt x="5399672" y="5720342"/>
                </a:cubicBezTo>
                <a:cubicBezTo>
                  <a:pt x="5366432" y="5731420"/>
                  <a:pt x="5322110" y="5742502"/>
                  <a:pt x="5322110" y="5775743"/>
                </a:cubicBezTo>
                <a:cubicBezTo>
                  <a:pt x="5266708" y="5753582"/>
                  <a:pt x="5200228" y="5775743"/>
                  <a:pt x="5144830" y="5764664"/>
                </a:cubicBezTo>
                <a:cubicBezTo>
                  <a:pt x="5155908" y="5710270"/>
                  <a:pt x="5089428" y="5721349"/>
                  <a:pt x="5100506" y="5677030"/>
                </a:cubicBezTo>
                <a:cubicBezTo>
                  <a:pt x="5056188" y="5665948"/>
                  <a:pt x="4978626" y="5677030"/>
                  <a:pt x="4912146" y="5688108"/>
                </a:cubicBezTo>
                <a:cubicBezTo>
                  <a:pt x="4912146" y="5710270"/>
                  <a:pt x="4945386" y="5732431"/>
                  <a:pt x="4912146" y="5743509"/>
                </a:cubicBezTo>
                <a:cubicBezTo>
                  <a:pt x="4923227" y="5688108"/>
                  <a:pt x="4867826" y="5721349"/>
                  <a:pt x="4856745" y="5732431"/>
                </a:cubicBezTo>
                <a:cubicBezTo>
                  <a:pt x="4878904" y="5710270"/>
                  <a:pt x="4856745" y="5699188"/>
                  <a:pt x="4845665" y="5677030"/>
                </a:cubicBezTo>
                <a:cubicBezTo>
                  <a:pt x="4823504" y="5677030"/>
                  <a:pt x="4823504" y="5699188"/>
                  <a:pt x="4801346" y="5688108"/>
                </a:cubicBezTo>
                <a:cubicBezTo>
                  <a:pt x="4790264" y="5721349"/>
                  <a:pt x="4834586" y="5699188"/>
                  <a:pt x="4823504" y="5721349"/>
                </a:cubicBezTo>
                <a:cubicBezTo>
                  <a:pt x="4722776" y="5732431"/>
                  <a:pt x="4623056" y="5732431"/>
                  <a:pt x="4567655" y="5721349"/>
                </a:cubicBezTo>
                <a:cubicBezTo>
                  <a:pt x="4567655" y="5754589"/>
                  <a:pt x="4534414" y="5743509"/>
                  <a:pt x="4534414" y="5776750"/>
                </a:cubicBezTo>
                <a:cubicBezTo>
                  <a:pt x="4578734" y="5787830"/>
                  <a:pt x="4589816" y="5798911"/>
                  <a:pt x="4634135" y="5787830"/>
                </a:cubicBezTo>
                <a:cubicBezTo>
                  <a:pt x="4634135" y="5821070"/>
                  <a:pt x="4656296" y="5809990"/>
                  <a:pt x="4656296" y="5843231"/>
                </a:cubicBezTo>
                <a:cubicBezTo>
                  <a:pt x="4700614" y="5832151"/>
                  <a:pt x="4733858" y="5809990"/>
                  <a:pt x="4767098" y="5798911"/>
                </a:cubicBezTo>
                <a:cubicBezTo>
                  <a:pt x="4789257" y="5854309"/>
                  <a:pt x="4866819" y="5865391"/>
                  <a:pt x="4900059" y="5832151"/>
                </a:cubicBezTo>
                <a:cubicBezTo>
                  <a:pt x="4900059" y="5809990"/>
                  <a:pt x="4888978" y="5787830"/>
                  <a:pt x="4866819" y="5765671"/>
                </a:cubicBezTo>
                <a:cubicBezTo>
                  <a:pt x="4911139" y="5776750"/>
                  <a:pt x="4911139" y="5743509"/>
                  <a:pt x="4944378" y="5754589"/>
                </a:cubicBezTo>
                <a:cubicBezTo>
                  <a:pt x="4977618" y="5798911"/>
                  <a:pt x="5044098" y="5765671"/>
                  <a:pt x="5077339" y="5821070"/>
                </a:cubicBezTo>
                <a:cubicBezTo>
                  <a:pt x="5021941" y="5809990"/>
                  <a:pt x="5021941" y="5854309"/>
                  <a:pt x="5044098" y="5876471"/>
                </a:cubicBezTo>
                <a:cubicBezTo>
                  <a:pt x="4999780" y="5887550"/>
                  <a:pt x="4988700" y="5865391"/>
                  <a:pt x="4955460" y="5865391"/>
                </a:cubicBezTo>
                <a:cubicBezTo>
                  <a:pt x="4955460" y="5865391"/>
                  <a:pt x="4955460" y="5865391"/>
                  <a:pt x="4944378" y="5909711"/>
                </a:cubicBezTo>
                <a:cubicBezTo>
                  <a:pt x="4977618" y="5909711"/>
                  <a:pt x="4977618" y="5876471"/>
                  <a:pt x="5021941" y="5887550"/>
                </a:cubicBezTo>
                <a:cubicBezTo>
                  <a:pt x="5154900" y="5898632"/>
                  <a:pt x="5311031" y="5909711"/>
                  <a:pt x="5466152" y="5865391"/>
                </a:cubicBezTo>
                <a:cubicBezTo>
                  <a:pt x="5488313" y="5766676"/>
                  <a:pt x="5610194" y="5832151"/>
                  <a:pt x="5654514" y="5865391"/>
                </a:cubicBezTo>
                <a:cubicBezTo>
                  <a:pt x="5665592" y="5843231"/>
                  <a:pt x="5654514" y="5843231"/>
                  <a:pt x="5654514" y="5821070"/>
                </a:cubicBezTo>
                <a:cubicBezTo>
                  <a:pt x="5632353" y="5809990"/>
                  <a:pt x="5599112" y="5821070"/>
                  <a:pt x="5588034" y="5798911"/>
                </a:cubicBezTo>
                <a:cubicBezTo>
                  <a:pt x="5588034" y="5776750"/>
                  <a:pt x="5588034" y="5765671"/>
                  <a:pt x="5600120" y="5753582"/>
                </a:cubicBezTo>
                <a:cubicBezTo>
                  <a:pt x="5589041" y="5731420"/>
                  <a:pt x="5533640" y="5742502"/>
                  <a:pt x="5533640" y="5709262"/>
                </a:cubicBezTo>
                <a:cubicBezTo>
                  <a:pt x="5555800" y="5709262"/>
                  <a:pt x="5589041" y="5742502"/>
                  <a:pt x="5577959" y="5709262"/>
                </a:cubicBezTo>
                <a:cubicBezTo>
                  <a:pt x="5577959" y="5687101"/>
                  <a:pt x="5544719" y="5687101"/>
                  <a:pt x="5511478" y="5687101"/>
                </a:cubicBezTo>
                <a:cubicBezTo>
                  <a:pt x="5500398" y="5664941"/>
                  <a:pt x="5522560" y="5664941"/>
                  <a:pt x="5522560" y="5642782"/>
                </a:cubicBezTo>
                <a:close/>
                <a:moveTo>
                  <a:pt x="6390586" y="5564087"/>
                </a:moveTo>
                <a:cubicBezTo>
                  <a:pt x="6423826" y="5568243"/>
                  <a:pt x="6459836" y="5579324"/>
                  <a:pt x="6487536" y="5579324"/>
                </a:cubicBezTo>
                <a:cubicBezTo>
                  <a:pt x="6432137" y="5623643"/>
                  <a:pt x="6398896" y="5590402"/>
                  <a:pt x="6310255" y="5590402"/>
                </a:cubicBezTo>
                <a:cubicBezTo>
                  <a:pt x="6326876" y="5562702"/>
                  <a:pt x="6357346" y="5559932"/>
                  <a:pt x="6390586" y="5564087"/>
                </a:cubicBezTo>
                <a:close/>
                <a:moveTo>
                  <a:pt x="5284598" y="4613141"/>
                </a:moveTo>
                <a:cubicBezTo>
                  <a:pt x="5278992" y="4612079"/>
                  <a:pt x="5273506" y="4611916"/>
                  <a:pt x="5267922" y="4613604"/>
                </a:cubicBezTo>
                <a:cubicBezTo>
                  <a:pt x="5260478" y="4615855"/>
                  <a:pt x="5252860" y="4621395"/>
                  <a:pt x="5244550" y="4632475"/>
                </a:cubicBezTo>
                <a:cubicBezTo>
                  <a:pt x="5288870" y="4632475"/>
                  <a:pt x="5311031" y="4643556"/>
                  <a:pt x="5344270" y="4621395"/>
                </a:cubicBezTo>
                <a:cubicBezTo>
                  <a:pt x="5319340" y="4627627"/>
                  <a:pt x="5301422" y="4616331"/>
                  <a:pt x="5284598" y="4613141"/>
                </a:cubicBezTo>
                <a:close/>
                <a:moveTo>
                  <a:pt x="1787806" y="4218608"/>
                </a:moveTo>
                <a:cubicBezTo>
                  <a:pt x="1760105" y="4214453"/>
                  <a:pt x="1729635" y="4219994"/>
                  <a:pt x="1724094" y="4236613"/>
                </a:cubicBezTo>
                <a:cubicBezTo>
                  <a:pt x="1779496" y="4247693"/>
                  <a:pt x="1768416" y="4247693"/>
                  <a:pt x="1834897" y="4258775"/>
                </a:cubicBezTo>
                <a:cubicBezTo>
                  <a:pt x="1840436" y="4236613"/>
                  <a:pt x="1815506" y="4222763"/>
                  <a:pt x="1787806" y="4218608"/>
                </a:cubicBezTo>
                <a:close/>
                <a:moveTo>
                  <a:pt x="1347370" y="4114733"/>
                </a:moveTo>
                <a:cubicBezTo>
                  <a:pt x="1369531" y="4147972"/>
                  <a:pt x="1458172" y="4159052"/>
                  <a:pt x="1469252" y="4159052"/>
                </a:cubicBezTo>
                <a:cubicBezTo>
                  <a:pt x="1458172" y="4115740"/>
                  <a:pt x="1380614" y="4125811"/>
                  <a:pt x="1347370" y="4114733"/>
                </a:cubicBezTo>
                <a:close/>
                <a:moveTo>
                  <a:pt x="336058" y="3817582"/>
                </a:moveTo>
                <a:cubicBezTo>
                  <a:pt x="336058" y="3839742"/>
                  <a:pt x="324980" y="3850822"/>
                  <a:pt x="324980" y="3861904"/>
                </a:cubicBezTo>
                <a:cubicBezTo>
                  <a:pt x="347142" y="3861904"/>
                  <a:pt x="358220" y="3839742"/>
                  <a:pt x="336058" y="3872983"/>
                </a:cubicBezTo>
                <a:cubicBezTo>
                  <a:pt x="380382" y="3884063"/>
                  <a:pt x="380382" y="3850822"/>
                  <a:pt x="413622" y="3850822"/>
                </a:cubicBezTo>
                <a:cubicBezTo>
                  <a:pt x="413622" y="3861904"/>
                  <a:pt x="413622" y="3872983"/>
                  <a:pt x="402541" y="3884063"/>
                </a:cubicBezTo>
                <a:cubicBezTo>
                  <a:pt x="458949" y="3895145"/>
                  <a:pt x="514348" y="3884063"/>
                  <a:pt x="524421" y="3872983"/>
                </a:cubicBezTo>
                <a:cubicBezTo>
                  <a:pt x="480101" y="3828664"/>
                  <a:pt x="413622" y="3839742"/>
                  <a:pt x="336058" y="3817582"/>
                </a:cubicBezTo>
                <a:close/>
                <a:moveTo>
                  <a:pt x="225778" y="3799231"/>
                </a:moveTo>
                <a:cubicBezTo>
                  <a:pt x="221105" y="3800962"/>
                  <a:pt x="216949" y="3806502"/>
                  <a:pt x="214177" y="3817582"/>
                </a:cubicBezTo>
                <a:cubicBezTo>
                  <a:pt x="225259" y="3817582"/>
                  <a:pt x="236341" y="3839742"/>
                  <a:pt x="236341" y="3850822"/>
                </a:cubicBezTo>
                <a:cubicBezTo>
                  <a:pt x="280658" y="3839742"/>
                  <a:pt x="269579" y="3861904"/>
                  <a:pt x="313900" y="3872983"/>
                </a:cubicBezTo>
                <a:cubicBezTo>
                  <a:pt x="302819" y="3839742"/>
                  <a:pt x="313900" y="3828664"/>
                  <a:pt x="324980" y="3817582"/>
                </a:cubicBezTo>
                <a:cubicBezTo>
                  <a:pt x="269579" y="3817582"/>
                  <a:pt x="269579" y="3806503"/>
                  <a:pt x="258500" y="3839742"/>
                </a:cubicBezTo>
                <a:cubicBezTo>
                  <a:pt x="258500" y="3823122"/>
                  <a:pt x="239802" y="3794038"/>
                  <a:pt x="225778" y="3799231"/>
                </a:cubicBezTo>
                <a:close/>
                <a:moveTo>
                  <a:pt x="753869" y="3481016"/>
                </a:moveTo>
                <a:cubicBezTo>
                  <a:pt x="748762" y="3481796"/>
                  <a:pt x="742876" y="3484046"/>
                  <a:pt x="735951" y="3488201"/>
                </a:cubicBezTo>
                <a:cubicBezTo>
                  <a:pt x="724872" y="3510360"/>
                  <a:pt x="780270" y="3510360"/>
                  <a:pt x="747030" y="3521441"/>
                </a:cubicBezTo>
                <a:cubicBezTo>
                  <a:pt x="702711" y="3477120"/>
                  <a:pt x="680551" y="3532521"/>
                  <a:pt x="636231" y="3532521"/>
                </a:cubicBezTo>
                <a:cubicBezTo>
                  <a:pt x="658389" y="3609076"/>
                  <a:pt x="769190" y="3597994"/>
                  <a:pt x="835671" y="3631234"/>
                </a:cubicBezTo>
                <a:cubicBezTo>
                  <a:pt x="846751" y="3586915"/>
                  <a:pt x="824594" y="3575835"/>
                  <a:pt x="835671" y="3532521"/>
                </a:cubicBezTo>
                <a:cubicBezTo>
                  <a:pt x="787195" y="3542215"/>
                  <a:pt x="789621" y="3475562"/>
                  <a:pt x="753869" y="3481016"/>
                </a:cubicBezTo>
                <a:close/>
                <a:moveTo>
                  <a:pt x="2057506" y="3191052"/>
                </a:moveTo>
                <a:cubicBezTo>
                  <a:pt x="2046426" y="3213212"/>
                  <a:pt x="2046426" y="3235374"/>
                  <a:pt x="2057506" y="3257532"/>
                </a:cubicBezTo>
                <a:cubicBezTo>
                  <a:pt x="2090746" y="3246453"/>
                  <a:pt x="2112908" y="3246453"/>
                  <a:pt x="2112908" y="3213212"/>
                </a:cubicBezTo>
                <a:cubicBezTo>
                  <a:pt x="2090746" y="3213212"/>
                  <a:pt x="2090746" y="3191052"/>
                  <a:pt x="2057506" y="3191052"/>
                </a:cubicBezTo>
                <a:close/>
                <a:moveTo>
                  <a:pt x="925320" y="3135650"/>
                </a:moveTo>
                <a:cubicBezTo>
                  <a:pt x="914240" y="3191052"/>
                  <a:pt x="958560" y="3202134"/>
                  <a:pt x="1002879" y="3202134"/>
                </a:cubicBezTo>
                <a:cubicBezTo>
                  <a:pt x="991801" y="3157811"/>
                  <a:pt x="980722" y="3135650"/>
                  <a:pt x="925320" y="3135650"/>
                </a:cubicBezTo>
                <a:close/>
                <a:moveTo>
                  <a:pt x="735951" y="3124571"/>
                </a:moveTo>
                <a:cubicBezTo>
                  <a:pt x="735951" y="3157811"/>
                  <a:pt x="702711" y="3157811"/>
                  <a:pt x="702711" y="3179973"/>
                </a:cubicBezTo>
                <a:cubicBezTo>
                  <a:pt x="691634" y="3168893"/>
                  <a:pt x="691634" y="3146732"/>
                  <a:pt x="691634" y="3135650"/>
                </a:cubicBezTo>
                <a:cubicBezTo>
                  <a:pt x="713791" y="3135650"/>
                  <a:pt x="713791" y="3124571"/>
                  <a:pt x="735951" y="3124571"/>
                </a:cubicBezTo>
                <a:close/>
                <a:moveTo>
                  <a:pt x="2079666" y="3091331"/>
                </a:moveTo>
                <a:cubicBezTo>
                  <a:pt x="2035345" y="3091331"/>
                  <a:pt x="2046426" y="3124571"/>
                  <a:pt x="2024266" y="3135650"/>
                </a:cubicBezTo>
                <a:cubicBezTo>
                  <a:pt x="2057506" y="3135650"/>
                  <a:pt x="2090746" y="3135650"/>
                  <a:pt x="2090746" y="3102410"/>
                </a:cubicBezTo>
                <a:cubicBezTo>
                  <a:pt x="2090746" y="3102410"/>
                  <a:pt x="2068584" y="3102410"/>
                  <a:pt x="2079666" y="3091331"/>
                </a:cubicBezTo>
                <a:close/>
                <a:moveTo>
                  <a:pt x="2248119" y="3034341"/>
                </a:moveTo>
                <a:cubicBezTo>
                  <a:pt x="2242405" y="3035554"/>
                  <a:pt x="2237558" y="3039708"/>
                  <a:pt x="2234788" y="3048018"/>
                </a:cubicBezTo>
                <a:cubicBezTo>
                  <a:pt x="2268029" y="3048018"/>
                  <a:pt x="2245868" y="3081259"/>
                  <a:pt x="2290189" y="3070177"/>
                </a:cubicBezTo>
                <a:cubicBezTo>
                  <a:pt x="2290189" y="3053558"/>
                  <a:pt x="2265258" y="3030706"/>
                  <a:pt x="2248119" y="3034341"/>
                </a:cubicBezTo>
                <a:close/>
                <a:moveTo>
                  <a:pt x="5095836" y="2949819"/>
                </a:moveTo>
                <a:cubicBezTo>
                  <a:pt x="5088020" y="2948619"/>
                  <a:pt x="5080326" y="2948757"/>
                  <a:pt x="5073705" y="2950799"/>
                </a:cubicBezTo>
                <a:cubicBezTo>
                  <a:pt x="5064876" y="2953522"/>
                  <a:pt x="5057950" y="2959629"/>
                  <a:pt x="5055180" y="2970457"/>
                </a:cubicBezTo>
                <a:cubicBezTo>
                  <a:pt x="5099500" y="2959377"/>
                  <a:pt x="5110582" y="2981538"/>
                  <a:pt x="5143822" y="2981538"/>
                </a:cubicBezTo>
                <a:cubicBezTo>
                  <a:pt x="5143822" y="2969073"/>
                  <a:pt x="5119281" y="2953421"/>
                  <a:pt x="5095836" y="2949819"/>
                </a:cubicBezTo>
                <a:close/>
                <a:moveTo>
                  <a:pt x="4300726" y="2915056"/>
                </a:moveTo>
                <a:cubicBezTo>
                  <a:pt x="4278565" y="2948296"/>
                  <a:pt x="4300726" y="2970457"/>
                  <a:pt x="4256404" y="2970457"/>
                </a:cubicBezTo>
                <a:cubicBezTo>
                  <a:pt x="4256404" y="2970457"/>
                  <a:pt x="4256404" y="2970457"/>
                  <a:pt x="4256404" y="3014779"/>
                </a:cubicBezTo>
                <a:cubicBezTo>
                  <a:pt x="4300726" y="3014779"/>
                  <a:pt x="4333966" y="3003697"/>
                  <a:pt x="4356124" y="2992617"/>
                </a:cubicBezTo>
                <a:cubicBezTo>
                  <a:pt x="4345045" y="2959377"/>
                  <a:pt x="4300726" y="2959377"/>
                  <a:pt x="4356124" y="2937216"/>
                </a:cubicBezTo>
                <a:cubicBezTo>
                  <a:pt x="4333966" y="2937216"/>
                  <a:pt x="4322884" y="2915056"/>
                  <a:pt x="4300726" y="2915056"/>
                </a:cubicBezTo>
                <a:close/>
                <a:moveTo>
                  <a:pt x="2901609" y="2915056"/>
                </a:moveTo>
                <a:cubicBezTo>
                  <a:pt x="2890530" y="2915056"/>
                  <a:pt x="2890530" y="2926138"/>
                  <a:pt x="2890530" y="2937216"/>
                </a:cubicBezTo>
                <a:cubicBezTo>
                  <a:pt x="2990251" y="2959377"/>
                  <a:pt x="3089970" y="2970457"/>
                  <a:pt x="3179620" y="2948296"/>
                </a:cubicBezTo>
                <a:cubicBezTo>
                  <a:pt x="3067810" y="2915056"/>
                  <a:pt x="2979171" y="2926138"/>
                  <a:pt x="2901609" y="2915056"/>
                </a:cubicBezTo>
                <a:close/>
                <a:moveTo>
                  <a:pt x="3556344" y="2904983"/>
                </a:moveTo>
                <a:cubicBezTo>
                  <a:pt x="3512020" y="2904983"/>
                  <a:pt x="3512020" y="2948296"/>
                  <a:pt x="3467702" y="2949305"/>
                </a:cubicBezTo>
                <a:cubicBezTo>
                  <a:pt x="3500942" y="2949305"/>
                  <a:pt x="3545264" y="2982545"/>
                  <a:pt x="3567423" y="2971464"/>
                </a:cubicBezTo>
                <a:cubicBezTo>
                  <a:pt x="3556344" y="2938223"/>
                  <a:pt x="3578504" y="2938223"/>
                  <a:pt x="3556344" y="2904983"/>
                </a:cubicBezTo>
                <a:close/>
                <a:moveTo>
                  <a:pt x="4367206" y="2871743"/>
                </a:moveTo>
                <a:cubicBezTo>
                  <a:pt x="4367206" y="2882822"/>
                  <a:pt x="4356124" y="2882822"/>
                  <a:pt x="4356124" y="2904983"/>
                </a:cubicBezTo>
                <a:cubicBezTo>
                  <a:pt x="4367206" y="2916063"/>
                  <a:pt x="4389365" y="2916063"/>
                  <a:pt x="4411526" y="2916063"/>
                </a:cubicBezTo>
                <a:cubicBezTo>
                  <a:pt x="4411526" y="2893904"/>
                  <a:pt x="4378286" y="2882822"/>
                  <a:pt x="4367206" y="2871743"/>
                </a:cubicBezTo>
                <a:close/>
                <a:moveTo>
                  <a:pt x="3089970" y="2871743"/>
                </a:moveTo>
                <a:cubicBezTo>
                  <a:pt x="3078893" y="2882822"/>
                  <a:pt x="3034570" y="2860664"/>
                  <a:pt x="3034570" y="2882822"/>
                </a:cubicBezTo>
                <a:cubicBezTo>
                  <a:pt x="3045651" y="2893904"/>
                  <a:pt x="3089970" y="2904983"/>
                  <a:pt x="3089970" y="2871743"/>
                </a:cubicBezTo>
                <a:close/>
                <a:moveTo>
                  <a:pt x="4578248" y="2854603"/>
                </a:moveTo>
                <a:cubicBezTo>
                  <a:pt x="4573574" y="2853738"/>
                  <a:pt x="4569418" y="2857893"/>
                  <a:pt x="4566648" y="2871743"/>
                </a:cubicBezTo>
                <a:cubicBezTo>
                  <a:pt x="4588808" y="2882822"/>
                  <a:pt x="4566648" y="2904983"/>
                  <a:pt x="4588808" y="2916063"/>
                </a:cubicBezTo>
                <a:cubicBezTo>
                  <a:pt x="4610970" y="2893904"/>
                  <a:pt x="4633128" y="2927144"/>
                  <a:pt x="4644210" y="2893904"/>
                </a:cubicBezTo>
                <a:cubicBezTo>
                  <a:pt x="4622049" y="2893904"/>
                  <a:pt x="4633128" y="2860664"/>
                  <a:pt x="4610970" y="2871743"/>
                </a:cubicBezTo>
                <a:cubicBezTo>
                  <a:pt x="4610970" y="2904983"/>
                  <a:pt x="4592272" y="2857200"/>
                  <a:pt x="4578248" y="2854603"/>
                </a:cubicBezTo>
                <a:close/>
                <a:moveTo>
                  <a:pt x="1398617" y="2806648"/>
                </a:moveTo>
                <a:cubicBezTo>
                  <a:pt x="1375072" y="2805264"/>
                  <a:pt x="1352911" y="2810804"/>
                  <a:pt x="1336290" y="2827423"/>
                </a:cubicBezTo>
                <a:cubicBezTo>
                  <a:pt x="1369531" y="2871743"/>
                  <a:pt x="1325212" y="2926138"/>
                  <a:pt x="1336290" y="2948296"/>
                </a:cubicBezTo>
                <a:cubicBezTo>
                  <a:pt x="1380614" y="2948296"/>
                  <a:pt x="1391691" y="2915056"/>
                  <a:pt x="1424933" y="2948296"/>
                </a:cubicBezTo>
                <a:cubicBezTo>
                  <a:pt x="1447094" y="2916063"/>
                  <a:pt x="1458172" y="2871743"/>
                  <a:pt x="1469252" y="2827423"/>
                </a:cubicBezTo>
                <a:cubicBezTo>
                  <a:pt x="1447092" y="2816344"/>
                  <a:pt x="1422162" y="2808033"/>
                  <a:pt x="1398617" y="2806648"/>
                </a:cubicBezTo>
                <a:close/>
                <a:moveTo>
                  <a:pt x="647310" y="2773030"/>
                </a:moveTo>
                <a:cubicBezTo>
                  <a:pt x="658389" y="2794184"/>
                  <a:pt x="669472" y="2816341"/>
                  <a:pt x="669472" y="2849582"/>
                </a:cubicBezTo>
                <a:cubicBezTo>
                  <a:pt x="636231" y="2838503"/>
                  <a:pt x="636231" y="2816341"/>
                  <a:pt x="647310" y="2773030"/>
                </a:cubicBezTo>
                <a:close/>
                <a:moveTo>
                  <a:pt x="1715785" y="2703778"/>
                </a:moveTo>
                <a:cubicBezTo>
                  <a:pt x="1701935" y="2703778"/>
                  <a:pt x="1690854" y="2706549"/>
                  <a:pt x="1690854" y="2717628"/>
                </a:cubicBezTo>
                <a:cubicBezTo>
                  <a:pt x="1701936" y="2739790"/>
                  <a:pt x="1746255" y="2728708"/>
                  <a:pt x="1757334" y="2706550"/>
                </a:cubicBezTo>
                <a:cubicBezTo>
                  <a:pt x="1746255" y="2706550"/>
                  <a:pt x="1729635" y="2703779"/>
                  <a:pt x="1715785" y="2703778"/>
                </a:cubicBezTo>
                <a:close/>
                <a:moveTo>
                  <a:pt x="1790576" y="2684388"/>
                </a:moveTo>
                <a:cubicBezTo>
                  <a:pt x="1790576" y="2706550"/>
                  <a:pt x="1779496" y="2706550"/>
                  <a:pt x="1768416" y="2717628"/>
                </a:cubicBezTo>
                <a:cubicBezTo>
                  <a:pt x="1779496" y="2728708"/>
                  <a:pt x="1768416" y="2728708"/>
                  <a:pt x="1779496" y="2750869"/>
                </a:cubicBezTo>
                <a:cubicBezTo>
                  <a:pt x="1823818" y="2750869"/>
                  <a:pt x="1869144" y="2794184"/>
                  <a:pt x="1901376" y="2728708"/>
                </a:cubicBezTo>
                <a:cubicBezTo>
                  <a:pt x="1868137" y="2728708"/>
                  <a:pt x="1868137" y="2706550"/>
                  <a:pt x="1857058" y="2684388"/>
                </a:cubicBezTo>
                <a:cubicBezTo>
                  <a:pt x="1834897" y="2695468"/>
                  <a:pt x="1812736" y="2695468"/>
                  <a:pt x="1790576" y="2684388"/>
                </a:cubicBezTo>
                <a:close/>
                <a:moveTo>
                  <a:pt x="1112297" y="2623070"/>
                </a:moveTo>
                <a:cubicBezTo>
                  <a:pt x="1121992" y="2624455"/>
                  <a:pt x="1135842" y="2629994"/>
                  <a:pt x="1158002" y="2629994"/>
                </a:cubicBezTo>
                <a:cubicBezTo>
                  <a:pt x="1146923" y="2640069"/>
                  <a:pt x="1146923" y="2662227"/>
                  <a:pt x="1113682" y="2652156"/>
                </a:cubicBezTo>
                <a:cubicBezTo>
                  <a:pt x="1113682" y="2652156"/>
                  <a:pt x="1113682" y="2652156"/>
                  <a:pt x="1124761" y="2629994"/>
                </a:cubicBezTo>
                <a:cubicBezTo>
                  <a:pt x="1113682" y="2629994"/>
                  <a:pt x="1113682" y="2652156"/>
                  <a:pt x="1091521" y="2641076"/>
                </a:cubicBezTo>
                <a:cubicBezTo>
                  <a:pt x="1097062" y="2624456"/>
                  <a:pt x="1102602" y="2621686"/>
                  <a:pt x="1112297" y="2623070"/>
                </a:cubicBezTo>
                <a:close/>
                <a:moveTo>
                  <a:pt x="925320" y="2585675"/>
                </a:moveTo>
                <a:cubicBezTo>
                  <a:pt x="947481" y="2607835"/>
                  <a:pt x="969640" y="2618915"/>
                  <a:pt x="958560" y="2652156"/>
                </a:cubicBezTo>
                <a:cubicBezTo>
                  <a:pt x="925320" y="2663235"/>
                  <a:pt x="925320" y="2629994"/>
                  <a:pt x="903159" y="2629994"/>
                </a:cubicBezTo>
                <a:cubicBezTo>
                  <a:pt x="903159" y="2618915"/>
                  <a:pt x="925320" y="2618915"/>
                  <a:pt x="925320" y="2585675"/>
                </a:cubicBezTo>
                <a:close/>
                <a:moveTo>
                  <a:pt x="887924" y="2521963"/>
                </a:moveTo>
                <a:cubicBezTo>
                  <a:pt x="897619" y="2521963"/>
                  <a:pt x="908700" y="2530274"/>
                  <a:pt x="914240" y="2541353"/>
                </a:cubicBezTo>
                <a:cubicBezTo>
                  <a:pt x="914240" y="2563514"/>
                  <a:pt x="879994" y="2541353"/>
                  <a:pt x="869919" y="2552435"/>
                </a:cubicBezTo>
                <a:cubicBezTo>
                  <a:pt x="869919" y="2530274"/>
                  <a:pt x="878229" y="2521963"/>
                  <a:pt x="887924" y="2521963"/>
                </a:cubicBezTo>
                <a:close/>
                <a:moveTo>
                  <a:pt x="2362524" y="2296836"/>
                </a:moveTo>
                <a:cubicBezTo>
                  <a:pt x="2352829" y="2298221"/>
                  <a:pt x="2343826" y="2302376"/>
                  <a:pt x="2335516" y="2310686"/>
                </a:cubicBezTo>
                <a:cubicBezTo>
                  <a:pt x="2335516" y="2343926"/>
                  <a:pt x="2368757" y="2343926"/>
                  <a:pt x="2390918" y="2343926"/>
                </a:cubicBezTo>
                <a:cubicBezTo>
                  <a:pt x="2368757" y="2366087"/>
                  <a:pt x="2413076" y="2377166"/>
                  <a:pt x="2446319" y="2377166"/>
                </a:cubicBezTo>
                <a:cubicBezTo>
                  <a:pt x="2457398" y="2366087"/>
                  <a:pt x="2468477" y="2343926"/>
                  <a:pt x="2468477" y="2321768"/>
                </a:cubicBezTo>
                <a:cubicBezTo>
                  <a:pt x="2426927" y="2313456"/>
                  <a:pt x="2391609" y="2292680"/>
                  <a:pt x="2362524" y="2296836"/>
                </a:cubicBezTo>
                <a:close/>
                <a:moveTo>
                  <a:pt x="1393077" y="2038846"/>
                </a:moveTo>
                <a:cubicBezTo>
                  <a:pt x="1408312" y="2040231"/>
                  <a:pt x="1424933" y="2045772"/>
                  <a:pt x="1436012" y="2045772"/>
                </a:cubicBezTo>
                <a:cubicBezTo>
                  <a:pt x="1424933" y="2056850"/>
                  <a:pt x="1424933" y="2067929"/>
                  <a:pt x="1447094" y="2067929"/>
                </a:cubicBezTo>
                <a:cubicBezTo>
                  <a:pt x="1424933" y="2090091"/>
                  <a:pt x="1391691" y="2045772"/>
                  <a:pt x="1358452" y="2056850"/>
                </a:cubicBezTo>
                <a:cubicBezTo>
                  <a:pt x="1363992" y="2040231"/>
                  <a:pt x="1377842" y="2037460"/>
                  <a:pt x="1393077" y="2038846"/>
                </a:cubicBezTo>
                <a:close/>
                <a:moveTo>
                  <a:pt x="1392731" y="1900217"/>
                </a:moveTo>
                <a:cubicBezTo>
                  <a:pt x="1387537" y="1901728"/>
                  <a:pt x="1383383" y="1905758"/>
                  <a:pt x="1380614" y="1913815"/>
                </a:cubicBezTo>
                <a:cubicBezTo>
                  <a:pt x="1413853" y="1924897"/>
                  <a:pt x="1436012" y="1947058"/>
                  <a:pt x="1458172" y="1913815"/>
                </a:cubicBezTo>
                <a:cubicBezTo>
                  <a:pt x="1433242" y="1913815"/>
                  <a:pt x="1408312" y="1895684"/>
                  <a:pt x="1392731" y="1900217"/>
                </a:cubicBezTo>
                <a:close/>
                <a:moveTo>
                  <a:pt x="558669" y="1881583"/>
                </a:moveTo>
                <a:cubicBezTo>
                  <a:pt x="580829" y="1881583"/>
                  <a:pt x="591910" y="1891657"/>
                  <a:pt x="591910" y="1914825"/>
                </a:cubicBezTo>
                <a:cubicBezTo>
                  <a:pt x="591910" y="1914825"/>
                  <a:pt x="591910" y="1914825"/>
                  <a:pt x="558669" y="1914825"/>
                </a:cubicBezTo>
                <a:cubicBezTo>
                  <a:pt x="558669" y="1914825"/>
                  <a:pt x="558669" y="1914825"/>
                  <a:pt x="558669" y="1881583"/>
                </a:cubicBezTo>
                <a:close/>
                <a:moveTo>
                  <a:pt x="1268804" y="1880575"/>
                </a:moveTo>
                <a:cubicBezTo>
                  <a:pt x="1268804" y="1880575"/>
                  <a:pt x="1268804" y="1880575"/>
                  <a:pt x="1268804" y="1913815"/>
                </a:cubicBezTo>
                <a:cubicBezTo>
                  <a:pt x="1290965" y="1935977"/>
                  <a:pt x="1313123" y="1902736"/>
                  <a:pt x="1335283" y="1924897"/>
                </a:cubicBezTo>
                <a:cubicBezTo>
                  <a:pt x="1335283" y="1891657"/>
                  <a:pt x="1313123" y="1881583"/>
                  <a:pt x="1268804" y="1880575"/>
                </a:cubicBezTo>
                <a:close/>
                <a:moveTo>
                  <a:pt x="1833764" y="1780477"/>
                </a:moveTo>
                <a:cubicBezTo>
                  <a:pt x="1821299" y="1779092"/>
                  <a:pt x="1807701" y="1781862"/>
                  <a:pt x="1791584" y="1781862"/>
                </a:cubicBezTo>
                <a:cubicBezTo>
                  <a:pt x="1780503" y="1815102"/>
                  <a:pt x="1780503" y="1826184"/>
                  <a:pt x="1769423" y="1848342"/>
                </a:cubicBezTo>
                <a:cubicBezTo>
                  <a:pt x="1780503" y="1859423"/>
                  <a:pt x="1791584" y="1870503"/>
                  <a:pt x="1813742" y="1859423"/>
                </a:cubicBezTo>
                <a:cubicBezTo>
                  <a:pt x="1813742" y="1826184"/>
                  <a:pt x="1846983" y="1815102"/>
                  <a:pt x="1869144" y="1804022"/>
                </a:cubicBezTo>
                <a:cubicBezTo>
                  <a:pt x="1857560" y="1787402"/>
                  <a:pt x="1846228" y="1781862"/>
                  <a:pt x="1833764" y="1780477"/>
                </a:cubicBezTo>
                <a:close/>
                <a:moveTo>
                  <a:pt x="1713016" y="1627746"/>
                </a:moveTo>
                <a:cubicBezTo>
                  <a:pt x="1713016" y="1660987"/>
                  <a:pt x="1701936" y="1683148"/>
                  <a:pt x="1679775" y="1672069"/>
                </a:cubicBezTo>
                <a:cubicBezTo>
                  <a:pt x="1690854" y="1660987"/>
                  <a:pt x="1690854" y="1649908"/>
                  <a:pt x="1668696" y="1649908"/>
                </a:cubicBezTo>
                <a:cubicBezTo>
                  <a:pt x="1679775" y="1638828"/>
                  <a:pt x="1690854" y="1627746"/>
                  <a:pt x="1713016" y="1627746"/>
                </a:cubicBezTo>
                <a:close/>
                <a:moveTo>
                  <a:pt x="569662" y="1547688"/>
                </a:moveTo>
                <a:cubicBezTo>
                  <a:pt x="592082" y="1549919"/>
                  <a:pt x="593294" y="1619438"/>
                  <a:pt x="602993" y="1638828"/>
                </a:cubicBezTo>
                <a:cubicBezTo>
                  <a:pt x="591910" y="1660987"/>
                  <a:pt x="569750" y="1627746"/>
                  <a:pt x="536510" y="1638828"/>
                </a:cubicBezTo>
                <a:cubicBezTo>
                  <a:pt x="536510" y="1606596"/>
                  <a:pt x="591910" y="1584434"/>
                  <a:pt x="558669" y="1551194"/>
                </a:cubicBezTo>
                <a:cubicBezTo>
                  <a:pt x="562823" y="1548425"/>
                  <a:pt x="566460" y="1547370"/>
                  <a:pt x="569662" y="1547688"/>
                </a:cubicBezTo>
                <a:close/>
                <a:moveTo>
                  <a:pt x="1469252" y="1517955"/>
                </a:moveTo>
                <a:cubicBezTo>
                  <a:pt x="1458172" y="1529033"/>
                  <a:pt x="1458172" y="1551194"/>
                  <a:pt x="1447094" y="1562274"/>
                </a:cubicBezTo>
                <a:cubicBezTo>
                  <a:pt x="1402772" y="1562274"/>
                  <a:pt x="1391691" y="1540115"/>
                  <a:pt x="1358452" y="1551194"/>
                </a:cubicBezTo>
                <a:cubicBezTo>
                  <a:pt x="1380614" y="1529033"/>
                  <a:pt x="1402772" y="1517955"/>
                  <a:pt x="1469252" y="1517955"/>
                </a:cubicBezTo>
                <a:close/>
                <a:moveTo>
                  <a:pt x="1757334" y="1484714"/>
                </a:moveTo>
                <a:cubicBezTo>
                  <a:pt x="1746255" y="1517955"/>
                  <a:pt x="1724094" y="1540115"/>
                  <a:pt x="1679775" y="1529033"/>
                </a:cubicBezTo>
                <a:cubicBezTo>
                  <a:pt x="1679775" y="1517955"/>
                  <a:pt x="1735176" y="1517955"/>
                  <a:pt x="1701936" y="1495793"/>
                </a:cubicBezTo>
                <a:cubicBezTo>
                  <a:pt x="1701936" y="1473632"/>
                  <a:pt x="1746255" y="1495793"/>
                  <a:pt x="1757334" y="1484714"/>
                </a:cubicBezTo>
                <a:close/>
                <a:moveTo>
                  <a:pt x="1392447" y="1413699"/>
                </a:moveTo>
                <a:cubicBezTo>
                  <a:pt x="1438278" y="1410929"/>
                  <a:pt x="1485368" y="1419239"/>
                  <a:pt x="1501484" y="1463560"/>
                </a:cubicBezTo>
                <a:cubicBezTo>
                  <a:pt x="1423926" y="1463560"/>
                  <a:pt x="1357445" y="1441399"/>
                  <a:pt x="1290965" y="1430320"/>
                </a:cubicBezTo>
                <a:cubicBezTo>
                  <a:pt x="1302044" y="1430320"/>
                  <a:pt x="1346616" y="1416470"/>
                  <a:pt x="1392447" y="1413699"/>
                </a:cubicBezTo>
                <a:close/>
                <a:moveTo>
                  <a:pt x="5322110" y="197406"/>
                </a:moveTo>
                <a:cubicBezTo>
                  <a:pt x="5288870" y="208485"/>
                  <a:pt x="5255629" y="208485"/>
                  <a:pt x="5255629" y="252805"/>
                </a:cubicBezTo>
                <a:lnTo>
                  <a:pt x="5322110" y="252805"/>
                </a:lnTo>
                <a:cubicBezTo>
                  <a:pt x="5333190" y="230646"/>
                  <a:pt x="5333190" y="219564"/>
                  <a:pt x="5322110" y="197406"/>
                </a:cubicBezTo>
                <a:close/>
                <a:moveTo>
                  <a:pt x="3340785" y="133947"/>
                </a:moveTo>
                <a:lnTo>
                  <a:pt x="3365774" y="152023"/>
                </a:lnTo>
                <a:lnTo>
                  <a:pt x="3359310" y="152644"/>
                </a:lnTo>
                <a:cubicBezTo>
                  <a:pt x="3352558" y="150567"/>
                  <a:pt x="3346325" y="145027"/>
                  <a:pt x="3340785" y="133947"/>
                </a:cubicBezTo>
                <a:close/>
                <a:moveTo>
                  <a:pt x="5662998" y="127982"/>
                </a:moveTo>
                <a:cubicBezTo>
                  <a:pt x="5657978" y="127462"/>
                  <a:pt x="5651746" y="128155"/>
                  <a:pt x="5643435" y="130925"/>
                </a:cubicBezTo>
                <a:cubicBezTo>
                  <a:pt x="5643435" y="164166"/>
                  <a:pt x="5588034" y="108765"/>
                  <a:pt x="5588034" y="164166"/>
                </a:cubicBezTo>
                <a:cubicBezTo>
                  <a:pt x="5610194" y="153084"/>
                  <a:pt x="5632353" y="153084"/>
                  <a:pt x="5665592" y="153084"/>
                </a:cubicBezTo>
                <a:cubicBezTo>
                  <a:pt x="5665592" y="153084"/>
                  <a:pt x="5665592" y="142005"/>
                  <a:pt x="5676674" y="142005"/>
                </a:cubicBezTo>
                <a:cubicBezTo>
                  <a:pt x="5676674" y="153084"/>
                  <a:pt x="5698834" y="153084"/>
                  <a:pt x="5698834" y="142005"/>
                </a:cubicBezTo>
                <a:cubicBezTo>
                  <a:pt x="5682214" y="142005"/>
                  <a:pt x="5678059" y="129539"/>
                  <a:pt x="5662998" y="127982"/>
                </a:cubicBezTo>
                <a:close/>
                <a:moveTo>
                  <a:pt x="4999780" y="108765"/>
                </a:moveTo>
                <a:cubicBezTo>
                  <a:pt x="4988700" y="130925"/>
                  <a:pt x="4977618" y="130925"/>
                  <a:pt x="4988700" y="153084"/>
                </a:cubicBezTo>
                <a:cubicBezTo>
                  <a:pt x="5010859" y="153084"/>
                  <a:pt x="5021941" y="130925"/>
                  <a:pt x="5033020" y="119843"/>
                </a:cubicBezTo>
                <a:cubicBezTo>
                  <a:pt x="5010859" y="130925"/>
                  <a:pt x="5010859" y="108765"/>
                  <a:pt x="4999780" y="108765"/>
                </a:cubicBezTo>
                <a:close/>
                <a:moveTo>
                  <a:pt x="1465602" y="64239"/>
                </a:moveTo>
                <a:cubicBezTo>
                  <a:pt x="1419330" y="62681"/>
                  <a:pt x="1377589" y="87611"/>
                  <a:pt x="1335283" y="87611"/>
                </a:cubicBezTo>
                <a:cubicBezTo>
                  <a:pt x="1313123" y="43291"/>
                  <a:pt x="1169083" y="76531"/>
                  <a:pt x="1124761" y="87611"/>
                </a:cubicBezTo>
                <a:cubicBezTo>
                  <a:pt x="1224483" y="131932"/>
                  <a:pt x="1402772" y="120850"/>
                  <a:pt x="1513574" y="76531"/>
                </a:cubicBezTo>
                <a:cubicBezTo>
                  <a:pt x="1496954" y="68221"/>
                  <a:pt x="1481026" y="64759"/>
                  <a:pt x="1465602" y="64239"/>
                </a:cubicBezTo>
                <a:close/>
                <a:moveTo>
                  <a:pt x="5609155" y="55063"/>
                </a:moveTo>
                <a:cubicBezTo>
                  <a:pt x="5574875" y="50908"/>
                  <a:pt x="5543712" y="65450"/>
                  <a:pt x="5543712" y="98690"/>
                </a:cubicBezTo>
                <a:cubicBezTo>
                  <a:pt x="5588034" y="98690"/>
                  <a:pt x="5621274" y="98690"/>
                  <a:pt x="5643435" y="65449"/>
                </a:cubicBezTo>
                <a:cubicBezTo>
                  <a:pt x="5632354" y="59910"/>
                  <a:pt x="5620581" y="56448"/>
                  <a:pt x="5609155" y="55063"/>
                </a:cubicBezTo>
                <a:close/>
                <a:moveTo>
                  <a:pt x="4296742" y="49696"/>
                </a:moveTo>
                <a:cubicBezTo>
                  <a:pt x="4309728" y="48138"/>
                  <a:pt x="4336736" y="54371"/>
                  <a:pt x="4345045" y="54371"/>
                </a:cubicBezTo>
                <a:cubicBezTo>
                  <a:pt x="4345045" y="65449"/>
                  <a:pt x="4333966" y="65449"/>
                  <a:pt x="4322884" y="76531"/>
                </a:cubicBezTo>
                <a:cubicBezTo>
                  <a:pt x="4300726" y="87611"/>
                  <a:pt x="4311804" y="65449"/>
                  <a:pt x="4289644" y="54371"/>
                </a:cubicBezTo>
                <a:cubicBezTo>
                  <a:pt x="4289644" y="51600"/>
                  <a:pt x="4292414" y="50215"/>
                  <a:pt x="4296742" y="49696"/>
                </a:cubicBezTo>
                <a:close/>
                <a:moveTo>
                  <a:pt x="5299325" y="0"/>
                </a:moveTo>
                <a:lnTo>
                  <a:pt x="5346637" y="0"/>
                </a:lnTo>
                <a:lnTo>
                  <a:pt x="5328530" y="2716"/>
                </a:lnTo>
                <a:lnTo>
                  <a:pt x="5304604" y="1519"/>
                </a:lnTo>
                <a:lnTo>
                  <a:pt x="5304986" y="984"/>
                </a:lnTo>
                <a:lnTo>
                  <a:pt x="5297604" y="312"/>
                </a:lnTo>
                <a:close/>
                <a:moveTo>
                  <a:pt x="4334751" y="0"/>
                </a:moveTo>
                <a:lnTo>
                  <a:pt x="4553502" y="0"/>
                </a:lnTo>
                <a:lnTo>
                  <a:pt x="4481878" y="8980"/>
                </a:lnTo>
                <a:cubicBezTo>
                  <a:pt x="4443696" y="12443"/>
                  <a:pt x="4406238" y="13828"/>
                  <a:pt x="4370228" y="11059"/>
                </a:cubicBezTo>
                <a:close/>
                <a:moveTo>
                  <a:pt x="3960247" y="0"/>
                </a:moveTo>
                <a:lnTo>
                  <a:pt x="4177427" y="0"/>
                </a:lnTo>
                <a:lnTo>
                  <a:pt x="4170784" y="11059"/>
                </a:lnTo>
                <a:cubicBezTo>
                  <a:pt x="4059984" y="11059"/>
                  <a:pt x="4026744" y="11059"/>
                  <a:pt x="3938102" y="11059"/>
                </a:cubicBezTo>
                <a:cubicBezTo>
                  <a:pt x="3938102" y="2747"/>
                  <a:pt x="3950568" y="6903"/>
                  <a:pt x="3956801" y="4825"/>
                </a:cubicBezTo>
                <a:close/>
                <a:moveTo>
                  <a:pt x="803271" y="0"/>
                </a:moveTo>
                <a:lnTo>
                  <a:pt x="3845688" y="0"/>
                </a:lnTo>
                <a:lnTo>
                  <a:pt x="3843402" y="6729"/>
                </a:lnTo>
                <a:cubicBezTo>
                  <a:pt x="3846000" y="18675"/>
                  <a:pt x="3868853" y="16598"/>
                  <a:pt x="3860543" y="33216"/>
                </a:cubicBezTo>
                <a:cubicBezTo>
                  <a:pt x="3816221" y="55378"/>
                  <a:pt x="3771902" y="77538"/>
                  <a:pt x="3738662" y="33216"/>
                </a:cubicBezTo>
                <a:cubicBezTo>
                  <a:pt x="3705422" y="55378"/>
                  <a:pt x="3650020" y="55378"/>
                  <a:pt x="3650020" y="99700"/>
                </a:cubicBezTo>
                <a:cubicBezTo>
                  <a:pt x="3717508" y="132939"/>
                  <a:pt x="3817229" y="77538"/>
                  <a:pt x="3928031" y="88618"/>
                </a:cubicBezTo>
                <a:cubicBezTo>
                  <a:pt x="3894790" y="110779"/>
                  <a:pt x="3817229" y="88618"/>
                  <a:pt x="3806149" y="132939"/>
                </a:cubicBezTo>
                <a:cubicBezTo>
                  <a:pt x="3806149" y="144019"/>
                  <a:pt x="3828310" y="144019"/>
                  <a:pt x="3839390" y="144019"/>
                </a:cubicBezTo>
                <a:cubicBezTo>
                  <a:pt x="3806149" y="166180"/>
                  <a:pt x="3783988" y="177259"/>
                  <a:pt x="3739669" y="166180"/>
                </a:cubicBezTo>
                <a:cubicBezTo>
                  <a:pt x="3750748" y="144019"/>
                  <a:pt x="3761830" y="144019"/>
                  <a:pt x="3783988" y="144019"/>
                </a:cubicBezTo>
                <a:cubicBezTo>
                  <a:pt x="3761830" y="132939"/>
                  <a:pt x="3662106" y="88618"/>
                  <a:pt x="3662106" y="155098"/>
                </a:cubicBezTo>
                <a:cubicBezTo>
                  <a:pt x="3639948" y="155098"/>
                  <a:pt x="3606706" y="155098"/>
                  <a:pt x="3595627" y="144019"/>
                </a:cubicBezTo>
                <a:cubicBezTo>
                  <a:pt x="3617788" y="111786"/>
                  <a:pt x="3651028" y="100707"/>
                  <a:pt x="3651028" y="67464"/>
                </a:cubicBezTo>
                <a:cubicBezTo>
                  <a:pt x="3612248" y="61925"/>
                  <a:pt x="3579007" y="64695"/>
                  <a:pt x="3547151" y="70235"/>
                </a:cubicBezTo>
                <a:lnTo>
                  <a:pt x="3466039" y="86692"/>
                </a:lnTo>
                <a:lnTo>
                  <a:pt x="3462688" y="85599"/>
                </a:lnTo>
                <a:cubicBezTo>
                  <a:pt x="3459378" y="85643"/>
                  <a:pt x="3455742" y="86855"/>
                  <a:pt x="3451588" y="89625"/>
                </a:cubicBezTo>
                <a:lnTo>
                  <a:pt x="3466039" y="86692"/>
                </a:lnTo>
                <a:lnTo>
                  <a:pt x="3471843" y="88586"/>
                </a:lnTo>
                <a:cubicBezTo>
                  <a:pt x="3488982" y="100013"/>
                  <a:pt x="3501448" y="139486"/>
                  <a:pt x="3551308" y="122865"/>
                </a:cubicBezTo>
                <a:cubicBezTo>
                  <a:pt x="3542996" y="164416"/>
                  <a:pt x="3441198" y="181036"/>
                  <a:pt x="3381470" y="163378"/>
                </a:cubicBezTo>
                <a:lnTo>
                  <a:pt x="3365774" y="152023"/>
                </a:lnTo>
                <a:lnTo>
                  <a:pt x="3380950" y="150567"/>
                </a:lnTo>
                <a:cubicBezTo>
                  <a:pt x="3396185" y="145027"/>
                  <a:pt x="3412806" y="133947"/>
                  <a:pt x="3429426" y="133947"/>
                </a:cubicBezTo>
                <a:cubicBezTo>
                  <a:pt x="3418346" y="111786"/>
                  <a:pt x="3418346" y="111786"/>
                  <a:pt x="3429426" y="89625"/>
                </a:cubicBezTo>
                <a:cubicBezTo>
                  <a:pt x="3318624" y="56385"/>
                  <a:pt x="3252143" y="133947"/>
                  <a:pt x="3218904" y="210499"/>
                </a:cubicBezTo>
                <a:cubicBezTo>
                  <a:pt x="3274304" y="243739"/>
                  <a:pt x="3396185" y="243739"/>
                  <a:pt x="3440504" y="199420"/>
                </a:cubicBezTo>
                <a:cubicBezTo>
                  <a:pt x="3462666" y="210499"/>
                  <a:pt x="3440504" y="210499"/>
                  <a:pt x="3440504" y="221579"/>
                </a:cubicBezTo>
                <a:cubicBezTo>
                  <a:pt x="3495906" y="243739"/>
                  <a:pt x="3518067" y="221579"/>
                  <a:pt x="3573465" y="243739"/>
                </a:cubicBezTo>
                <a:cubicBezTo>
                  <a:pt x="3584547" y="210499"/>
                  <a:pt x="3639948" y="232660"/>
                  <a:pt x="3639948" y="188338"/>
                </a:cubicBezTo>
                <a:cubicBezTo>
                  <a:pt x="3795070" y="232660"/>
                  <a:pt x="3973357" y="122865"/>
                  <a:pt x="4073078" y="199420"/>
                </a:cubicBezTo>
                <a:cubicBezTo>
                  <a:pt x="4383322" y="34224"/>
                  <a:pt x="4816454" y="110779"/>
                  <a:pt x="5149865" y="984"/>
                </a:cubicBezTo>
                <a:lnTo>
                  <a:pt x="5156462" y="0"/>
                </a:lnTo>
                <a:lnTo>
                  <a:pt x="5175714" y="0"/>
                </a:lnTo>
                <a:lnTo>
                  <a:pt x="5183106" y="2370"/>
                </a:lnTo>
                <a:cubicBezTo>
                  <a:pt x="5191416" y="6525"/>
                  <a:pt x="5199726" y="12066"/>
                  <a:pt x="5216346" y="12066"/>
                </a:cubicBezTo>
                <a:cubicBezTo>
                  <a:pt x="5224656" y="12066"/>
                  <a:pt x="5230196" y="9988"/>
                  <a:pt x="5234524" y="7045"/>
                </a:cubicBezTo>
                <a:lnTo>
                  <a:pt x="5242046" y="0"/>
                </a:lnTo>
                <a:lnTo>
                  <a:pt x="5294167" y="0"/>
                </a:lnTo>
                <a:lnTo>
                  <a:pt x="5297604" y="312"/>
                </a:lnTo>
                <a:lnTo>
                  <a:pt x="5293904" y="984"/>
                </a:lnTo>
                <a:lnTo>
                  <a:pt x="5304604" y="1519"/>
                </a:lnTo>
                <a:lnTo>
                  <a:pt x="5298061" y="10680"/>
                </a:lnTo>
                <a:cubicBezTo>
                  <a:pt x="5293906" y="12066"/>
                  <a:pt x="5288364" y="12066"/>
                  <a:pt x="5282826" y="12066"/>
                </a:cubicBezTo>
                <a:cubicBezTo>
                  <a:pt x="5316066" y="34224"/>
                  <a:pt x="5360388" y="984"/>
                  <a:pt x="5382547" y="45305"/>
                </a:cubicBezTo>
                <a:cubicBezTo>
                  <a:pt x="5404708" y="34224"/>
                  <a:pt x="5404708" y="23144"/>
                  <a:pt x="5415786" y="12066"/>
                </a:cubicBezTo>
                <a:lnTo>
                  <a:pt x="5389479" y="0"/>
                </a:lnTo>
                <a:lnTo>
                  <a:pt x="6102132" y="0"/>
                </a:lnTo>
                <a:lnTo>
                  <a:pt x="6087646" y="10050"/>
                </a:lnTo>
                <a:cubicBezTo>
                  <a:pt x="6107288" y="15590"/>
                  <a:pt x="6127559" y="14960"/>
                  <a:pt x="6147610" y="11922"/>
                </a:cubicBezTo>
                <a:lnTo>
                  <a:pt x="6203207" y="0"/>
                </a:lnTo>
                <a:lnTo>
                  <a:pt x="6272817" y="0"/>
                </a:lnTo>
                <a:lnTo>
                  <a:pt x="6280583" y="2765"/>
                </a:lnTo>
                <a:cubicBezTo>
                  <a:pt x="6287402" y="6981"/>
                  <a:pt x="6293634" y="12946"/>
                  <a:pt x="6299174" y="21130"/>
                </a:cubicBezTo>
                <a:lnTo>
                  <a:pt x="6319492" y="0"/>
                </a:lnTo>
                <a:lnTo>
                  <a:pt x="6734632" y="0"/>
                </a:lnTo>
                <a:lnTo>
                  <a:pt x="6734632" y="5402288"/>
                </a:lnTo>
                <a:lnTo>
                  <a:pt x="6685625" y="5405770"/>
                </a:lnTo>
                <a:cubicBezTo>
                  <a:pt x="6587698" y="5405250"/>
                  <a:pt x="6483256" y="5390708"/>
                  <a:pt x="6391844" y="5432259"/>
                </a:cubicBezTo>
                <a:cubicBezTo>
                  <a:pt x="6525815" y="5454417"/>
                  <a:pt x="6625535" y="5443339"/>
                  <a:pt x="6714176" y="5476578"/>
                </a:cubicBezTo>
                <a:cubicBezTo>
                  <a:pt x="6714176" y="5476578"/>
                  <a:pt x="6703094" y="5476578"/>
                  <a:pt x="6703094" y="5487660"/>
                </a:cubicBezTo>
                <a:cubicBezTo>
                  <a:pt x="6707250" y="5489738"/>
                  <a:pt x="6712963" y="5489867"/>
                  <a:pt x="6719650" y="5489072"/>
                </a:cubicBezTo>
                <a:lnTo>
                  <a:pt x="6734632" y="5486303"/>
                </a:lnTo>
                <a:lnTo>
                  <a:pt x="6734632" y="5507808"/>
                </a:lnTo>
                <a:lnTo>
                  <a:pt x="6712805" y="5507254"/>
                </a:lnTo>
                <a:cubicBezTo>
                  <a:pt x="6598778" y="5508057"/>
                  <a:pt x="6461096" y="5511834"/>
                  <a:pt x="6436166" y="5454417"/>
                </a:cubicBezTo>
                <a:cubicBezTo>
                  <a:pt x="6414004" y="5454417"/>
                  <a:pt x="6369686" y="5443339"/>
                  <a:pt x="6369686" y="5465499"/>
                </a:cubicBezTo>
                <a:cubicBezTo>
                  <a:pt x="6380764" y="5476578"/>
                  <a:pt x="6414004" y="5465499"/>
                  <a:pt x="6402926" y="5487660"/>
                </a:cubicBezTo>
                <a:cubicBezTo>
                  <a:pt x="6302198" y="5498740"/>
                  <a:pt x="6213556" y="5520900"/>
                  <a:pt x="6124916" y="5531980"/>
                </a:cubicBezTo>
                <a:cubicBezTo>
                  <a:pt x="6102754" y="5598460"/>
                  <a:pt x="6169235" y="5554141"/>
                  <a:pt x="6180317" y="5587381"/>
                </a:cubicBezTo>
                <a:cubicBezTo>
                  <a:pt x="6124916" y="5642782"/>
                  <a:pt x="6058435" y="5598460"/>
                  <a:pt x="5969794" y="5598460"/>
                </a:cubicBezTo>
                <a:cubicBezTo>
                  <a:pt x="5924466" y="5520900"/>
                  <a:pt x="5747184" y="5554141"/>
                  <a:pt x="5691782" y="5576301"/>
                </a:cubicBezTo>
                <a:cubicBezTo>
                  <a:pt x="5747184" y="5587381"/>
                  <a:pt x="5780425" y="5576301"/>
                  <a:pt x="5824744" y="5609542"/>
                </a:cubicBezTo>
                <a:cubicBezTo>
                  <a:pt x="5725023" y="5609542"/>
                  <a:pt x="5669622" y="5642782"/>
                  <a:pt x="5614224" y="5676022"/>
                </a:cubicBezTo>
                <a:cubicBezTo>
                  <a:pt x="5680704" y="5698181"/>
                  <a:pt x="5747184" y="5643789"/>
                  <a:pt x="5758263" y="5720342"/>
                </a:cubicBezTo>
                <a:cubicBezTo>
                  <a:pt x="5758263" y="5720342"/>
                  <a:pt x="5758263" y="5720342"/>
                  <a:pt x="5680704" y="5709262"/>
                </a:cubicBezTo>
                <a:cubicBezTo>
                  <a:pt x="5702864" y="5786822"/>
                  <a:pt x="5791504" y="5742502"/>
                  <a:pt x="5869066" y="5753582"/>
                </a:cubicBezTo>
                <a:cubicBezTo>
                  <a:pt x="5891224" y="5699188"/>
                  <a:pt x="5824744" y="5710270"/>
                  <a:pt x="5835826" y="5677030"/>
                </a:cubicBezTo>
                <a:cubicBezTo>
                  <a:pt x="5869066" y="5654868"/>
                  <a:pt x="5924466" y="5677030"/>
                  <a:pt x="5946626" y="5643789"/>
                </a:cubicBezTo>
                <a:cubicBezTo>
                  <a:pt x="5957706" y="5688108"/>
                  <a:pt x="6002027" y="5654868"/>
                  <a:pt x="6002027" y="5699188"/>
                </a:cubicBezTo>
                <a:cubicBezTo>
                  <a:pt x="6046346" y="5710270"/>
                  <a:pt x="6035266" y="5665948"/>
                  <a:pt x="6057428" y="5643789"/>
                </a:cubicBezTo>
                <a:cubicBezTo>
                  <a:pt x="6201468" y="5665948"/>
                  <a:pt x="6335438" y="5665948"/>
                  <a:pt x="6490557" y="5643789"/>
                </a:cubicBezTo>
                <a:cubicBezTo>
                  <a:pt x="6523800" y="5699188"/>
                  <a:pt x="6579202" y="5677030"/>
                  <a:pt x="6623521" y="5688108"/>
                </a:cubicBezTo>
                <a:cubicBezTo>
                  <a:pt x="6634600" y="5677030"/>
                  <a:pt x="6612441" y="5643789"/>
                  <a:pt x="6645682" y="5632707"/>
                </a:cubicBezTo>
                <a:cubicBezTo>
                  <a:pt x="6645682" y="5665948"/>
                  <a:pt x="6634600" y="5677030"/>
                  <a:pt x="6667840" y="5677030"/>
                </a:cubicBezTo>
                <a:cubicBezTo>
                  <a:pt x="6678922" y="5665948"/>
                  <a:pt x="6678922" y="5654868"/>
                  <a:pt x="6701080" y="5643789"/>
                </a:cubicBezTo>
                <a:cubicBezTo>
                  <a:pt x="6695540" y="5654869"/>
                  <a:pt x="6709391" y="5652098"/>
                  <a:pt x="6727396" y="5652098"/>
                </a:cubicBezTo>
                <a:lnTo>
                  <a:pt x="6734632" y="5653164"/>
                </a:lnTo>
                <a:lnTo>
                  <a:pt x="6734632" y="6858000"/>
                </a:lnTo>
                <a:lnTo>
                  <a:pt x="882654" y="6858000"/>
                </a:lnTo>
                <a:lnTo>
                  <a:pt x="884226" y="6857077"/>
                </a:lnTo>
                <a:cubicBezTo>
                  <a:pt x="887862" y="6854481"/>
                  <a:pt x="891324" y="6851018"/>
                  <a:pt x="894095" y="6845478"/>
                </a:cubicBezTo>
                <a:cubicBezTo>
                  <a:pt x="894095" y="6812238"/>
                  <a:pt x="871934" y="6823316"/>
                  <a:pt x="871934" y="6801158"/>
                </a:cubicBezTo>
                <a:cubicBezTo>
                  <a:pt x="838693" y="6812238"/>
                  <a:pt x="816533" y="6834398"/>
                  <a:pt x="783292" y="6834398"/>
                </a:cubicBezTo>
                <a:cubicBezTo>
                  <a:pt x="738973" y="6734678"/>
                  <a:pt x="905173" y="6515090"/>
                  <a:pt x="772213" y="6470768"/>
                </a:cubicBezTo>
                <a:cubicBezTo>
                  <a:pt x="872942" y="6327733"/>
                  <a:pt x="994822" y="6195779"/>
                  <a:pt x="1039144" y="5975184"/>
                </a:cubicBezTo>
                <a:cubicBezTo>
                  <a:pt x="1105624" y="6007417"/>
                  <a:pt x="1127783" y="5953023"/>
                  <a:pt x="1149944" y="5908703"/>
                </a:cubicBezTo>
                <a:cubicBezTo>
                  <a:pt x="1205345" y="5887550"/>
                  <a:pt x="1260746" y="5865391"/>
                  <a:pt x="1293986" y="5821070"/>
                </a:cubicBezTo>
                <a:cubicBezTo>
                  <a:pt x="1260746" y="5765671"/>
                  <a:pt x="1205345" y="5733436"/>
                  <a:pt x="1172105" y="5678037"/>
                </a:cubicBezTo>
                <a:cubicBezTo>
                  <a:pt x="1082456" y="5689115"/>
                  <a:pt x="982736" y="5634721"/>
                  <a:pt x="927334" y="5579324"/>
                </a:cubicBezTo>
                <a:cubicBezTo>
                  <a:pt x="771206" y="5590402"/>
                  <a:pt x="682565" y="5447367"/>
                  <a:pt x="649324" y="5293253"/>
                </a:cubicBezTo>
                <a:cubicBezTo>
                  <a:pt x="616084" y="5282173"/>
                  <a:pt x="582846" y="5282173"/>
                  <a:pt x="571764" y="5315413"/>
                </a:cubicBezTo>
                <a:cubicBezTo>
                  <a:pt x="549605" y="5304335"/>
                  <a:pt x="582846" y="5282173"/>
                  <a:pt x="582846" y="5271094"/>
                </a:cubicBezTo>
                <a:cubicBezTo>
                  <a:pt x="549605" y="5160291"/>
                  <a:pt x="605005" y="5017259"/>
                  <a:pt x="605005" y="4907464"/>
                </a:cubicBezTo>
                <a:cubicBezTo>
                  <a:pt x="605005" y="4807743"/>
                  <a:pt x="549605" y="4697948"/>
                  <a:pt x="538524" y="4577076"/>
                </a:cubicBezTo>
                <a:cubicBezTo>
                  <a:pt x="527443" y="4489442"/>
                  <a:pt x="560682" y="4324248"/>
                  <a:pt x="516363" y="4192292"/>
                </a:cubicBezTo>
                <a:cubicBezTo>
                  <a:pt x="494204" y="4103651"/>
                  <a:pt x="349155" y="4038177"/>
                  <a:pt x="238352" y="4016018"/>
                </a:cubicBezTo>
                <a:cubicBezTo>
                  <a:pt x="205113" y="4004936"/>
                  <a:pt x="171874" y="4016018"/>
                  <a:pt x="138634" y="4016018"/>
                </a:cubicBezTo>
                <a:cubicBezTo>
                  <a:pt x="-60813" y="3938457"/>
                  <a:pt x="-27570" y="3652388"/>
                  <a:pt x="127552" y="3520434"/>
                </a:cubicBezTo>
                <a:cubicBezTo>
                  <a:pt x="282673" y="3509352"/>
                  <a:pt x="527443" y="3674550"/>
                  <a:pt x="627163" y="3509352"/>
                </a:cubicBezTo>
                <a:cubicBezTo>
                  <a:pt x="593923" y="3498274"/>
                  <a:pt x="627163" y="3432800"/>
                  <a:pt x="627163" y="3377399"/>
                </a:cubicBezTo>
                <a:cubicBezTo>
                  <a:pt x="638246" y="3388481"/>
                  <a:pt x="649324" y="3388481"/>
                  <a:pt x="660406" y="3377399"/>
                </a:cubicBezTo>
                <a:cubicBezTo>
                  <a:pt x="638246" y="3321998"/>
                  <a:pt x="671484" y="3256525"/>
                  <a:pt x="693646" y="3234367"/>
                </a:cubicBezTo>
                <a:cubicBezTo>
                  <a:pt x="693646" y="3234367"/>
                  <a:pt x="693646" y="3234367"/>
                  <a:pt x="726889" y="3234367"/>
                </a:cubicBezTo>
                <a:cubicBezTo>
                  <a:pt x="737965" y="3300846"/>
                  <a:pt x="760126" y="3344159"/>
                  <a:pt x="793366" y="3388481"/>
                </a:cubicBezTo>
                <a:cubicBezTo>
                  <a:pt x="804445" y="3421721"/>
                  <a:pt x="760126" y="3399560"/>
                  <a:pt x="760126" y="3432800"/>
                </a:cubicBezTo>
                <a:cubicBezTo>
                  <a:pt x="793366" y="3476112"/>
                  <a:pt x="826607" y="3509352"/>
                  <a:pt x="893087" y="3531514"/>
                </a:cubicBezTo>
                <a:cubicBezTo>
                  <a:pt x="904166" y="3498274"/>
                  <a:pt x="859847" y="3509352"/>
                  <a:pt x="848767" y="3498274"/>
                </a:cubicBezTo>
                <a:cubicBezTo>
                  <a:pt x="848767" y="3476112"/>
                  <a:pt x="859847" y="3476112"/>
                  <a:pt x="859847" y="3453954"/>
                </a:cubicBezTo>
                <a:cubicBezTo>
                  <a:pt x="837686" y="3453954"/>
                  <a:pt x="815525" y="3432800"/>
                  <a:pt x="815525" y="3377399"/>
                </a:cubicBezTo>
                <a:cubicBezTo>
                  <a:pt x="848767" y="3388481"/>
                  <a:pt x="859847" y="3355240"/>
                  <a:pt x="882008" y="3388481"/>
                </a:cubicBezTo>
                <a:cubicBezTo>
                  <a:pt x="848767" y="3289765"/>
                  <a:pt x="915248" y="3179973"/>
                  <a:pt x="793366" y="3146732"/>
                </a:cubicBezTo>
                <a:cubicBezTo>
                  <a:pt x="826607" y="3135650"/>
                  <a:pt x="837686" y="3091331"/>
                  <a:pt x="804445" y="3080252"/>
                </a:cubicBezTo>
                <a:cubicBezTo>
                  <a:pt x="815525" y="3058091"/>
                  <a:pt x="848767" y="3035929"/>
                  <a:pt x="848767" y="3013771"/>
                </a:cubicBezTo>
                <a:cubicBezTo>
                  <a:pt x="848767" y="2969449"/>
                  <a:pt x="793366" y="2980531"/>
                  <a:pt x="782284" y="2958370"/>
                </a:cubicBezTo>
                <a:cubicBezTo>
                  <a:pt x="793366" y="2926138"/>
                  <a:pt x="771206" y="2915056"/>
                  <a:pt x="771206" y="2881815"/>
                </a:cubicBezTo>
                <a:cubicBezTo>
                  <a:pt x="837686" y="2914048"/>
                  <a:pt x="926327" y="2826416"/>
                  <a:pt x="992808" y="2815335"/>
                </a:cubicBezTo>
                <a:cubicBezTo>
                  <a:pt x="981729" y="2782094"/>
                  <a:pt x="981729" y="2793177"/>
                  <a:pt x="981729" y="2748855"/>
                </a:cubicBezTo>
                <a:cubicBezTo>
                  <a:pt x="1003887" y="2759937"/>
                  <a:pt x="1014968" y="2782094"/>
                  <a:pt x="1048209" y="2793177"/>
                </a:cubicBezTo>
                <a:cubicBezTo>
                  <a:pt x="1026048" y="2804256"/>
                  <a:pt x="1048209" y="2815335"/>
                  <a:pt x="1048209" y="2837496"/>
                </a:cubicBezTo>
                <a:cubicBezTo>
                  <a:pt x="1003887" y="2826416"/>
                  <a:pt x="1014968" y="2859657"/>
                  <a:pt x="992808" y="2870735"/>
                </a:cubicBezTo>
                <a:cubicBezTo>
                  <a:pt x="1014968" y="2948296"/>
                  <a:pt x="1114689" y="2948296"/>
                  <a:pt x="1192249" y="2937216"/>
                </a:cubicBezTo>
                <a:cubicBezTo>
                  <a:pt x="1203330" y="2881815"/>
                  <a:pt x="1225490" y="2870735"/>
                  <a:pt x="1291972" y="2881815"/>
                </a:cubicBezTo>
                <a:cubicBezTo>
                  <a:pt x="1314131" y="2892897"/>
                  <a:pt x="1269811" y="2915056"/>
                  <a:pt x="1303051" y="2915056"/>
                </a:cubicBezTo>
                <a:cubicBezTo>
                  <a:pt x="1291972" y="2892897"/>
                  <a:pt x="1347370" y="2816341"/>
                  <a:pt x="1291972" y="2794184"/>
                </a:cubicBezTo>
                <a:cubicBezTo>
                  <a:pt x="1358452" y="2772022"/>
                  <a:pt x="1424933" y="2749862"/>
                  <a:pt x="1458172" y="2760943"/>
                </a:cubicBezTo>
                <a:cubicBezTo>
                  <a:pt x="1480333" y="2716621"/>
                  <a:pt x="1546815" y="2694461"/>
                  <a:pt x="1602215" y="2727701"/>
                </a:cubicBezTo>
                <a:cubicBezTo>
                  <a:pt x="1624373" y="2727701"/>
                  <a:pt x="1613295" y="2694461"/>
                  <a:pt x="1646534" y="2694461"/>
                </a:cubicBezTo>
                <a:cubicBezTo>
                  <a:pt x="1646534" y="2672302"/>
                  <a:pt x="1624373" y="2683381"/>
                  <a:pt x="1613295" y="2672302"/>
                </a:cubicBezTo>
                <a:cubicBezTo>
                  <a:pt x="1646534" y="2651148"/>
                  <a:pt x="1646534" y="2606828"/>
                  <a:pt x="1668696" y="2584668"/>
                </a:cubicBezTo>
                <a:cubicBezTo>
                  <a:pt x="1635455" y="2573588"/>
                  <a:pt x="1613295" y="2584668"/>
                  <a:pt x="1568973" y="2584668"/>
                </a:cubicBezTo>
                <a:cubicBezTo>
                  <a:pt x="1568973" y="2485955"/>
                  <a:pt x="1701936" y="2497034"/>
                  <a:pt x="1713016" y="2452714"/>
                </a:cubicBezTo>
                <a:cubicBezTo>
                  <a:pt x="1791584" y="2463793"/>
                  <a:pt x="1913463" y="2452714"/>
                  <a:pt x="1991026" y="2474873"/>
                </a:cubicBezTo>
                <a:cubicBezTo>
                  <a:pt x="1979946" y="2508112"/>
                  <a:pt x="2002105" y="2508112"/>
                  <a:pt x="2002105" y="2530274"/>
                </a:cubicBezTo>
                <a:cubicBezTo>
                  <a:pt x="2068584" y="2519195"/>
                  <a:pt x="2112908" y="2530274"/>
                  <a:pt x="2168308" y="2541353"/>
                </a:cubicBezTo>
                <a:cubicBezTo>
                  <a:pt x="2179387" y="2509122"/>
                  <a:pt x="2190466" y="2486962"/>
                  <a:pt x="2201548" y="2453721"/>
                </a:cubicBezTo>
                <a:cubicBezTo>
                  <a:pt x="2234788" y="2497034"/>
                  <a:pt x="2279109" y="2431561"/>
                  <a:pt x="2323430" y="2420481"/>
                </a:cubicBezTo>
                <a:cubicBezTo>
                  <a:pt x="2234788" y="2343926"/>
                  <a:pt x="2078660" y="2420481"/>
                  <a:pt x="1978939" y="2343926"/>
                </a:cubicBezTo>
                <a:cubicBezTo>
                  <a:pt x="1912456" y="2366087"/>
                  <a:pt x="1890298" y="2321768"/>
                  <a:pt x="1823818" y="2332847"/>
                </a:cubicBezTo>
                <a:cubicBezTo>
                  <a:pt x="1845976" y="2321768"/>
                  <a:pt x="1857058" y="2299606"/>
                  <a:pt x="1868137" y="2277445"/>
                </a:cubicBezTo>
                <a:cubicBezTo>
                  <a:pt x="1968865" y="2266367"/>
                  <a:pt x="2112908" y="2255285"/>
                  <a:pt x="2179387" y="2266367"/>
                </a:cubicBezTo>
                <a:cubicBezTo>
                  <a:pt x="2179387" y="2188804"/>
                  <a:pt x="2057506" y="2222044"/>
                  <a:pt x="2024266" y="2210965"/>
                </a:cubicBezTo>
                <a:cubicBezTo>
                  <a:pt x="2002105" y="2188804"/>
                  <a:pt x="2002105" y="2133403"/>
                  <a:pt x="1935624" y="2144485"/>
                </a:cubicBezTo>
                <a:cubicBezTo>
                  <a:pt x="1946707" y="2111244"/>
                  <a:pt x="1935624" y="2100163"/>
                  <a:pt x="1924545" y="2078004"/>
                </a:cubicBezTo>
                <a:cubicBezTo>
                  <a:pt x="1891305" y="2066923"/>
                  <a:pt x="1880224" y="2089084"/>
                  <a:pt x="1858065" y="2089084"/>
                </a:cubicBezTo>
                <a:cubicBezTo>
                  <a:pt x="1891305" y="2111244"/>
                  <a:pt x="1880224" y="2122324"/>
                  <a:pt x="1846983" y="2133403"/>
                </a:cubicBezTo>
                <a:cubicBezTo>
                  <a:pt x="1846983" y="2155565"/>
                  <a:pt x="1880224" y="2144485"/>
                  <a:pt x="1913463" y="2155565"/>
                </a:cubicBezTo>
                <a:cubicBezTo>
                  <a:pt x="1869144" y="2166645"/>
                  <a:pt x="1824825" y="2188804"/>
                  <a:pt x="1791584" y="2177725"/>
                </a:cubicBezTo>
                <a:cubicBezTo>
                  <a:pt x="1736183" y="2177725"/>
                  <a:pt x="1702943" y="2266367"/>
                  <a:pt x="1658622" y="2210965"/>
                </a:cubicBezTo>
                <a:cubicBezTo>
                  <a:pt x="1658622" y="2199886"/>
                  <a:pt x="1691861" y="2210965"/>
                  <a:pt x="1691861" y="2188804"/>
                </a:cubicBezTo>
                <a:cubicBezTo>
                  <a:pt x="1658622" y="2177725"/>
                  <a:pt x="1647541" y="2199886"/>
                  <a:pt x="1636462" y="2210965"/>
                </a:cubicBezTo>
                <a:cubicBezTo>
                  <a:pt x="1592141" y="2222044"/>
                  <a:pt x="1603223" y="2177725"/>
                  <a:pt x="1558901" y="2188804"/>
                </a:cubicBezTo>
                <a:cubicBezTo>
                  <a:pt x="1581062" y="2155565"/>
                  <a:pt x="1636462" y="2155565"/>
                  <a:pt x="1680782" y="2155565"/>
                </a:cubicBezTo>
                <a:cubicBezTo>
                  <a:pt x="1669703" y="2122324"/>
                  <a:pt x="1736183" y="2122324"/>
                  <a:pt x="1769423" y="2111244"/>
                </a:cubicBezTo>
                <a:cubicBezTo>
                  <a:pt x="1758344" y="2023610"/>
                  <a:pt x="1625380" y="2100163"/>
                  <a:pt x="1636462" y="2012531"/>
                </a:cubicBezTo>
                <a:cubicBezTo>
                  <a:pt x="1481341" y="2001449"/>
                  <a:pt x="1336290" y="1924897"/>
                  <a:pt x="1203330" y="1913815"/>
                </a:cubicBezTo>
                <a:cubicBezTo>
                  <a:pt x="1181169" y="1902736"/>
                  <a:pt x="1236571" y="1891657"/>
                  <a:pt x="1258732" y="1902736"/>
                </a:cubicBezTo>
                <a:cubicBezTo>
                  <a:pt x="1258732" y="1836256"/>
                  <a:pt x="1214410" y="1858416"/>
                  <a:pt x="1181169" y="1836256"/>
                </a:cubicBezTo>
                <a:cubicBezTo>
                  <a:pt x="1181169" y="1814095"/>
                  <a:pt x="1181169" y="1803015"/>
                  <a:pt x="1159009" y="1803015"/>
                </a:cubicBezTo>
                <a:cubicBezTo>
                  <a:pt x="1192249" y="1769776"/>
                  <a:pt x="1247649" y="1780854"/>
                  <a:pt x="1247649" y="1736534"/>
                </a:cubicBezTo>
                <a:cubicBezTo>
                  <a:pt x="1370538" y="1747614"/>
                  <a:pt x="1425940" y="1791936"/>
                  <a:pt x="1525660" y="1769776"/>
                </a:cubicBezTo>
                <a:cubicBezTo>
                  <a:pt x="1525660" y="1791936"/>
                  <a:pt x="1536739" y="1791936"/>
                  <a:pt x="1536739" y="1814095"/>
                </a:cubicBezTo>
                <a:cubicBezTo>
                  <a:pt x="1670711" y="1814095"/>
                  <a:pt x="1814750" y="1791936"/>
                  <a:pt x="1825831" y="1682140"/>
                </a:cubicBezTo>
                <a:cubicBezTo>
                  <a:pt x="1836912" y="1682140"/>
                  <a:pt x="1836912" y="1715381"/>
                  <a:pt x="1870151" y="1704302"/>
                </a:cubicBezTo>
                <a:cubicBezTo>
                  <a:pt x="1881231" y="1704302"/>
                  <a:pt x="1881231" y="1682140"/>
                  <a:pt x="1881231" y="1671062"/>
                </a:cubicBezTo>
                <a:cubicBezTo>
                  <a:pt x="1836912" y="1616668"/>
                  <a:pt x="1726112" y="1638828"/>
                  <a:pt x="1692869" y="1572349"/>
                </a:cubicBezTo>
                <a:cubicBezTo>
                  <a:pt x="1726112" y="1550187"/>
                  <a:pt x="1814750" y="1605588"/>
                  <a:pt x="1847990" y="1561267"/>
                </a:cubicBezTo>
                <a:cubicBezTo>
                  <a:pt x="1859072" y="1516948"/>
                  <a:pt x="1792592" y="1539106"/>
                  <a:pt x="1781510" y="1516948"/>
                </a:cubicBezTo>
                <a:cubicBezTo>
                  <a:pt x="1803670" y="1495793"/>
                  <a:pt x="1803670" y="1451474"/>
                  <a:pt x="1836912" y="1440392"/>
                </a:cubicBezTo>
                <a:cubicBezTo>
                  <a:pt x="1791584" y="1396073"/>
                  <a:pt x="1636462" y="1473632"/>
                  <a:pt x="1581062" y="1407151"/>
                </a:cubicBezTo>
                <a:cubicBezTo>
                  <a:pt x="1480333" y="1396073"/>
                  <a:pt x="1413853" y="1362832"/>
                  <a:pt x="1325212" y="1340672"/>
                </a:cubicBezTo>
                <a:cubicBezTo>
                  <a:pt x="1369531" y="1286278"/>
                  <a:pt x="1491413" y="1318510"/>
                  <a:pt x="1491413" y="1219797"/>
                </a:cubicBezTo>
                <a:cubicBezTo>
                  <a:pt x="1357445" y="1186557"/>
                  <a:pt x="1235563" y="1154324"/>
                  <a:pt x="1135843" y="1098925"/>
                </a:cubicBezTo>
                <a:cubicBezTo>
                  <a:pt x="1146923" y="1022371"/>
                  <a:pt x="1102603" y="1011291"/>
                  <a:pt x="1058280" y="1000209"/>
                </a:cubicBezTo>
                <a:cubicBezTo>
                  <a:pt x="1069362" y="945818"/>
                  <a:pt x="1013961" y="945818"/>
                  <a:pt x="1025041" y="923657"/>
                </a:cubicBezTo>
                <a:cubicBezTo>
                  <a:pt x="1069362" y="902503"/>
                  <a:pt x="1102603" y="869262"/>
                  <a:pt x="1146923" y="836022"/>
                </a:cubicBezTo>
                <a:cubicBezTo>
                  <a:pt x="1124761" y="791703"/>
                  <a:pt x="1047202" y="824943"/>
                  <a:pt x="1047202" y="769542"/>
                </a:cubicBezTo>
                <a:cubicBezTo>
                  <a:pt x="1080441" y="780621"/>
                  <a:pt x="1135843" y="780621"/>
                  <a:pt x="1146923" y="813861"/>
                </a:cubicBezTo>
                <a:cubicBezTo>
                  <a:pt x="1191241" y="780621"/>
                  <a:pt x="1224483" y="813861"/>
                  <a:pt x="1257725" y="813861"/>
                </a:cubicBezTo>
                <a:cubicBezTo>
                  <a:pt x="1213403" y="769542"/>
                  <a:pt x="1313123" y="813861"/>
                  <a:pt x="1290965" y="758463"/>
                </a:cubicBezTo>
                <a:cubicBezTo>
                  <a:pt x="1324205" y="780621"/>
                  <a:pt x="1357445" y="747381"/>
                  <a:pt x="1401764" y="758463"/>
                </a:cubicBezTo>
                <a:cubicBezTo>
                  <a:pt x="1368525" y="670828"/>
                  <a:pt x="1145915" y="659747"/>
                  <a:pt x="1112675" y="758463"/>
                </a:cubicBezTo>
                <a:cubicBezTo>
                  <a:pt x="1079435" y="703062"/>
                  <a:pt x="1068355" y="637589"/>
                  <a:pt x="1012954" y="604348"/>
                </a:cubicBezTo>
                <a:cubicBezTo>
                  <a:pt x="1035113" y="505632"/>
                  <a:pt x="957553" y="494553"/>
                  <a:pt x="935391" y="439152"/>
                </a:cubicBezTo>
                <a:cubicBezTo>
                  <a:pt x="924313" y="405912"/>
                  <a:pt x="968633" y="428073"/>
                  <a:pt x="968633" y="405912"/>
                </a:cubicBezTo>
                <a:cubicBezTo>
                  <a:pt x="891072" y="340438"/>
                  <a:pt x="902151" y="208485"/>
                  <a:pt x="824594" y="142005"/>
                </a:cubicBezTo>
                <a:cubicBezTo>
                  <a:pt x="868912" y="153084"/>
                  <a:pt x="902151" y="119843"/>
                  <a:pt x="957553" y="119843"/>
                </a:cubicBezTo>
                <a:cubicBezTo>
                  <a:pt x="935391" y="186324"/>
                  <a:pt x="1001872" y="175244"/>
                  <a:pt x="1057273" y="186324"/>
                </a:cubicBezTo>
                <a:cubicBezTo>
                  <a:pt x="1079435" y="164166"/>
                  <a:pt x="1057273" y="142005"/>
                  <a:pt x="1090514" y="130925"/>
                </a:cubicBezTo>
                <a:cubicBezTo>
                  <a:pt x="1045186" y="64442"/>
                  <a:pt x="912226" y="108765"/>
                  <a:pt x="823585" y="108765"/>
                </a:cubicBezTo>
                <a:cubicBezTo>
                  <a:pt x="818045" y="86603"/>
                  <a:pt x="806964" y="59155"/>
                  <a:pt x="802809" y="33091"/>
                </a:cubicBezTo>
                <a:close/>
              </a:path>
            </a:pathLst>
          </a:custGeom>
          <a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200"/>
                      </a14:imgEffect>
                      <a14:imgEffect>
                        <a14:saturation sat="110000"/>
                      </a14:imgEffect>
                    </a14:imgLayer>
                  </a14:imgProps>
                </a:ext>
              </a:extLst>
            </a:blip>
            <a:srcRect/>
            <a:stretch>
              <a:fillRect l="-26374" r="-26374"/>
            </a:stretch>
          </a:blipFill>
          <a:ln w="35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0" name="任意多边形: 形状 39" descr="62506fb4-dd86-4df3-9815-18ecaf71d51f"/>
          <p:cNvSpPr/>
          <p:nvPr/>
        </p:nvSpPr>
        <p:spPr>
          <a:xfrm rot="5400000" flipH="1">
            <a:off x="371093" y="-371095"/>
            <a:ext cx="1407885" cy="2150075"/>
          </a:xfrm>
          <a:custGeom>
            <a:avLst/>
            <a:gdLst>
              <a:gd name="connsiteX0" fmla="*/ 99094 w 2455238"/>
              <a:gd name="connsiteY0" fmla="*/ 1860410 h 3749558"/>
              <a:gd name="connsiteX1" fmla="*/ 87916 w 2455238"/>
              <a:gd name="connsiteY1" fmla="*/ 1860108 h 3749558"/>
              <a:gd name="connsiteX2" fmla="*/ 99094 w 2455238"/>
              <a:gd name="connsiteY2" fmla="*/ 1778838 h 3749558"/>
              <a:gd name="connsiteX3" fmla="*/ 99094 w 2455238"/>
              <a:gd name="connsiteY3" fmla="*/ 1860410 h 3749558"/>
              <a:gd name="connsiteX4" fmla="*/ 101813 w 2455238"/>
              <a:gd name="connsiteY4" fmla="*/ 1896663 h 3749558"/>
              <a:gd name="connsiteX5" fmla="*/ 99699 w 2455238"/>
              <a:gd name="connsiteY5" fmla="*/ 1921135 h 3749558"/>
              <a:gd name="connsiteX6" fmla="*/ 82478 w 2455238"/>
              <a:gd name="connsiteY6" fmla="*/ 1924761 h 3749558"/>
              <a:gd name="connsiteX7" fmla="*/ 88218 w 2455238"/>
              <a:gd name="connsiteY7" fmla="*/ 1895758 h 3749558"/>
              <a:gd name="connsiteX8" fmla="*/ 101813 w 2455238"/>
              <a:gd name="connsiteY8" fmla="*/ 1896663 h 3749558"/>
              <a:gd name="connsiteX9" fmla="*/ 158611 w 2455238"/>
              <a:gd name="connsiteY9" fmla="*/ 1508142 h 3749558"/>
              <a:gd name="connsiteX10" fmla="*/ 158309 w 2455238"/>
              <a:gd name="connsiteY10" fmla="*/ 1550740 h 3749558"/>
              <a:gd name="connsiteX11" fmla="*/ 151361 w 2455238"/>
              <a:gd name="connsiteY11" fmla="*/ 1584577 h 3749558"/>
              <a:gd name="connsiteX12" fmla="*/ 110575 w 2455238"/>
              <a:gd name="connsiteY12" fmla="*/ 1629894 h 3749558"/>
              <a:gd name="connsiteX13" fmla="*/ 87613 w 2455238"/>
              <a:gd name="connsiteY13" fmla="*/ 1612372 h 3749558"/>
              <a:gd name="connsiteX14" fmla="*/ 105137 w 2455238"/>
              <a:gd name="connsiteY14" fmla="*/ 1539864 h 3749558"/>
              <a:gd name="connsiteX15" fmla="*/ 112690 w 2455238"/>
              <a:gd name="connsiteY15" fmla="*/ 1539864 h 3749558"/>
              <a:gd name="connsiteX16" fmla="*/ 120847 w 2455238"/>
              <a:gd name="connsiteY16" fmla="*/ 1562220 h 3749558"/>
              <a:gd name="connsiteX17" fmla="*/ 135952 w 2455238"/>
              <a:gd name="connsiteY17" fmla="*/ 1572493 h 3749558"/>
              <a:gd name="connsiteX18" fmla="*/ 147131 w 2455238"/>
              <a:gd name="connsiteY18" fmla="*/ 1558897 h 3749558"/>
              <a:gd name="connsiteX19" fmla="*/ 151965 w 2455238"/>
              <a:gd name="connsiteY19" fmla="*/ 1508444 h 3749558"/>
              <a:gd name="connsiteX20" fmla="*/ 158611 w 2455238"/>
              <a:gd name="connsiteY20" fmla="*/ 1508142 h 3749558"/>
              <a:gd name="connsiteX21" fmla="*/ 158611 w 2455238"/>
              <a:gd name="connsiteY21" fmla="*/ 2280352 h 3749558"/>
              <a:gd name="connsiteX22" fmla="*/ 141089 w 2455238"/>
              <a:gd name="connsiteY22" fmla="*/ 2283373 h 3749558"/>
              <a:gd name="connsiteX23" fmla="*/ 128702 w 2455238"/>
              <a:gd name="connsiteY23" fmla="*/ 2265549 h 3749558"/>
              <a:gd name="connsiteX24" fmla="*/ 144714 w 2455238"/>
              <a:gd name="connsiteY24" fmla="*/ 2252557 h 3749558"/>
              <a:gd name="connsiteX25" fmla="*/ 144110 w 2455238"/>
              <a:gd name="connsiteY25" fmla="*/ 2247724 h 3749558"/>
              <a:gd name="connsiteX26" fmla="*/ 125077 w 2455238"/>
              <a:gd name="connsiteY26" fmla="*/ 2249536 h 3749558"/>
              <a:gd name="connsiteX27" fmla="*/ 103324 w 2455238"/>
              <a:gd name="connsiteY27" fmla="*/ 2249536 h 3749558"/>
              <a:gd name="connsiteX28" fmla="*/ 98490 w 2455238"/>
              <a:gd name="connsiteY28" fmla="*/ 2225367 h 3749558"/>
              <a:gd name="connsiteX29" fmla="*/ 106043 w 2455238"/>
              <a:gd name="connsiteY29" fmla="*/ 2219627 h 3749558"/>
              <a:gd name="connsiteX30" fmla="*/ 149246 w 2455238"/>
              <a:gd name="connsiteY30" fmla="*/ 2245609 h 3749558"/>
              <a:gd name="connsiteX31" fmla="*/ 158611 w 2455238"/>
              <a:gd name="connsiteY31" fmla="*/ 2280352 h 3749558"/>
              <a:gd name="connsiteX32" fmla="*/ 162199 w 2455238"/>
              <a:gd name="connsiteY32" fmla="*/ 1312521 h 3749558"/>
              <a:gd name="connsiteX33" fmla="*/ 153174 w 2455238"/>
              <a:gd name="connsiteY33" fmla="*/ 1333216 h 3749558"/>
              <a:gd name="connsiteX34" fmla="*/ 137765 w 2455238"/>
              <a:gd name="connsiteY34" fmla="*/ 1380648 h 3749558"/>
              <a:gd name="connsiteX35" fmla="*/ 99397 w 2455238"/>
              <a:gd name="connsiteY35" fmla="*/ 1346207 h 3749558"/>
              <a:gd name="connsiteX36" fmla="*/ 103324 w 2455238"/>
              <a:gd name="connsiteY36" fmla="*/ 1337143 h 3749558"/>
              <a:gd name="connsiteX37" fmla="*/ 126285 w 2455238"/>
              <a:gd name="connsiteY37" fmla="*/ 1330799 h 3749558"/>
              <a:gd name="connsiteX38" fmla="*/ 119941 w 2455238"/>
              <a:gd name="connsiteY38" fmla="*/ 1325058 h 3749558"/>
              <a:gd name="connsiteX39" fmla="*/ 161028 w 2455238"/>
              <a:gd name="connsiteY39" fmla="*/ 1290014 h 3749558"/>
              <a:gd name="connsiteX40" fmla="*/ 162199 w 2455238"/>
              <a:gd name="connsiteY40" fmla="*/ 1312521 h 3749558"/>
              <a:gd name="connsiteX41" fmla="*/ 189125 w 2455238"/>
              <a:gd name="connsiteY41" fmla="*/ 1779141 h 3749558"/>
              <a:gd name="connsiteX42" fmla="*/ 181874 w 2455238"/>
              <a:gd name="connsiteY42" fmla="*/ 1820530 h 3749558"/>
              <a:gd name="connsiteX43" fmla="*/ 187615 w 2455238"/>
              <a:gd name="connsiteY43" fmla="*/ 1861920 h 3749558"/>
              <a:gd name="connsiteX44" fmla="*/ 170696 w 2455238"/>
              <a:gd name="connsiteY44" fmla="*/ 1853159 h 3749558"/>
              <a:gd name="connsiteX45" fmla="*/ 163747 w 2455238"/>
              <a:gd name="connsiteY45" fmla="*/ 1870078 h 3749558"/>
              <a:gd name="connsiteX46" fmla="*/ 158611 w 2455238"/>
              <a:gd name="connsiteY46" fmla="*/ 1869473 h 3749558"/>
              <a:gd name="connsiteX47" fmla="*/ 158611 w 2455238"/>
              <a:gd name="connsiteY47" fmla="*/ 1841981 h 3749558"/>
              <a:gd name="connsiteX48" fmla="*/ 133536 w 2455238"/>
              <a:gd name="connsiteY48" fmla="*/ 1848627 h 3749558"/>
              <a:gd name="connsiteX49" fmla="*/ 120847 w 2455238"/>
              <a:gd name="connsiteY49" fmla="*/ 1832313 h 3749558"/>
              <a:gd name="connsiteX50" fmla="*/ 160727 w 2455238"/>
              <a:gd name="connsiteY50" fmla="*/ 1802705 h 3749558"/>
              <a:gd name="connsiteX51" fmla="*/ 182479 w 2455238"/>
              <a:gd name="connsiteY51" fmla="*/ 1776119 h 3749558"/>
              <a:gd name="connsiteX52" fmla="*/ 189125 w 2455238"/>
              <a:gd name="connsiteY52" fmla="*/ 1779141 h 3749558"/>
              <a:gd name="connsiteX53" fmla="*/ 206648 w 2455238"/>
              <a:gd name="connsiteY53" fmla="*/ 1934731 h 3749558"/>
              <a:gd name="connsiteX54" fmla="*/ 164654 w 2455238"/>
              <a:gd name="connsiteY54" fmla="*/ 1945607 h 3749558"/>
              <a:gd name="connsiteX55" fmla="*/ 163143 w 2455238"/>
              <a:gd name="connsiteY55" fmla="*/ 1936241 h 3749558"/>
              <a:gd name="connsiteX56" fmla="*/ 206648 w 2455238"/>
              <a:gd name="connsiteY56" fmla="*/ 1934731 h 3749558"/>
              <a:gd name="connsiteX57" fmla="*/ 207339 w 2455238"/>
              <a:gd name="connsiteY57" fmla="*/ 1396864 h 3749558"/>
              <a:gd name="connsiteX58" fmla="*/ 206981 w 2455238"/>
              <a:gd name="connsiteY58" fmla="*/ 1396548 h 3749558"/>
              <a:gd name="connsiteX59" fmla="*/ 207252 w 2455238"/>
              <a:gd name="connsiteY59" fmla="*/ 1396962 h 3749558"/>
              <a:gd name="connsiteX60" fmla="*/ 210274 w 2455238"/>
              <a:gd name="connsiteY60" fmla="*/ 2013885 h 3749558"/>
              <a:gd name="connsiteX61" fmla="*/ 186406 w 2455238"/>
              <a:gd name="connsiteY61" fmla="*/ 2064338 h 3749558"/>
              <a:gd name="connsiteX62" fmla="*/ 188521 w 2455238"/>
              <a:gd name="connsiteY62" fmla="*/ 2030502 h 3749558"/>
              <a:gd name="connsiteX63" fmla="*/ 176134 w 2455238"/>
              <a:gd name="connsiteY63" fmla="*/ 2027480 h 3749558"/>
              <a:gd name="connsiteX64" fmla="*/ 169488 w 2455238"/>
              <a:gd name="connsiteY64" fmla="*/ 1978236 h 3749558"/>
              <a:gd name="connsiteX65" fmla="*/ 182176 w 2455238"/>
              <a:gd name="connsiteY65" fmla="*/ 1958296 h 3749558"/>
              <a:gd name="connsiteX66" fmla="*/ 210274 w 2455238"/>
              <a:gd name="connsiteY66" fmla="*/ 2013885 h 3749558"/>
              <a:gd name="connsiteX67" fmla="*/ 238673 w 2455238"/>
              <a:gd name="connsiteY67" fmla="*/ 2220835 h 3749558"/>
              <a:gd name="connsiteX68" fmla="*/ 193657 w 2455238"/>
              <a:gd name="connsiteY68" fmla="*/ 2176122 h 3749558"/>
              <a:gd name="connsiteX69" fmla="*/ 186406 w 2455238"/>
              <a:gd name="connsiteY69" fmla="*/ 2124762 h 3749558"/>
              <a:gd name="connsiteX70" fmla="*/ 227796 w 2455238"/>
              <a:gd name="connsiteY70" fmla="*/ 2096665 h 3749558"/>
              <a:gd name="connsiteX71" fmla="*/ 238673 w 2455238"/>
              <a:gd name="connsiteY71" fmla="*/ 2220835 h 3749558"/>
              <a:gd name="connsiteX72" fmla="*/ 263446 w 2455238"/>
              <a:gd name="connsiteY72" fmla="*/ 2334432 h 3749558"/>
              <a:gd name="connsiteX73" fmla="*/ 260425 w 2455238"/>
              <a:gd name="connsiteY73" fmla="*/ 2374008 h 3749558"/>
              <a:gd name="connsiteX74" fmla="*/ 263446 w 2455238"/>
              <a:gd name="connsiteY74" fmla="*/ 2334432 h 3749558"/>
              <a:gd name="connsiteX75" fmla="*/ 283419 w 2455238"/>
              <a:gd name="connsiteY75" fmla="*/ 2393467 h 3749558"/>
              <a:gd name="connsiteX76" fmla="*/ 274624 w 2455238"/>
              <a:gd name="connsiteY76" fmla="*/ 2422952 h 3749558"/>
              <a:gd name="connsiteX77" fmla="*/ 268884 w 2455238"/>
              <a:gd name="connsiteY77" fmla="*/ 2425368 h 3749558"/>
              <a:gd name="connsiteX78" fmla="*/ 250455 w 2455238"/>
              <a:gd name="connsiteY78" fmla="*/ 2411169 h 3749558"/>
              <a:gd name="connsiteX79" fmla="*/ 272812 w 2455238"/>
              <a:gd name="connsiteY79" fmla="*/ 2383072 h 3749558"/>
              <a:gd name="connsiteX80" fmla="*/ 283419 w 2455238"/>
              <a:gd name="connsiteY80" fmla="*/ 2393467 h 3749558"/>
              <a:gd name="connsiteX81" fmla="*/ 316317 w 2455238"/>
              <a:gd name="connsiteY81" fmla="*/ 1087897 h 3749558"/>
              <a:gd name="connsiteX82" fmla="*/ 291845 w 2455238"/>
              <a:gd name="connsiteY82" fmla="*/ 1122339 h 3749558"/>
              <a:gd name="connsiteX83" fmla="*/ 280667 w 2455238"/>
              <a:gd name="connsiteY83" fmla="*/ 1146507 h 3749558"/>
              <a:gd name="connsiteX84" fmla="*/ 291845 w 2455238"/>
              <a:gd name="connsiteY84" fmla="*/ 1164634 h 3749558"/>
              <a:gd name="connsiteX85" fmla="*/ 302721 w 2455238"/>
              <a:gd name="connsiteY85" fmla="*/ 1165541 h 3749558"/>
              <a:gd name="connsiteX86" fmla="*/ 278552 w 2455238"/>
              <a:gd name="connsiteY86" fmla="*/ 1194242 h 3749558"/>
              <a:gd name="connsiteX87" fmla="*/ 295470 w 2455238"/>
              <a:gd name="connsiteY87" fmla="*/ 1202399 h 3749558"/>
              <a:gd name="connsiteX88" fmla="*/ 272510 w 2455238"/>
              <a:gd name="connsiteY88" fmla="*/ 1273397 h 3749558"/>
              <a:gd name="connsiteX89" fmla="*/ 215409 w 2455238"/>
              <a:gd name="connsiteY89" fmla="*/ 1346811 h 3749558"/>
              <a:gd name="connsiteX90" fmla="*/ 245923 w 2455238"/>
              <a:gd name="connsiteY90" fmla="*/ 1344394 h 3749558"/>
              <a:gd name="connsiteX91" fmla="*/ 249246 w 2455238"/>
              <a:gd name="connsiteY91" fmla="*/ 1349530 h 3749558"/>
              <a:gd name="connsiteX92" fmla="*/ 207339 w 2455238"/>
              <a:gd name="connsiteY92" fmla="*/ 1396864 h 3749558"/>
              <a:gd name="connsiteX93" fmla="*/ 224496 w 2455238"/>
              <a:gd name="connsiteY93" fmla="*/ 1412031 h 3749558"/>
              <a:gd name="connsiteX94" fmla="*/ 206950 w 2455238"/>
              <a:gd name="connsiteY94" fmla="*/ 1474909 h 3749558"/>
              <a:gd name="connsiteX95" fmla="*/ 186104 w 2455238"/>
              <a:gd name="connsiteY95" fmla="*/ 1557991 h 3749558"/>
              <a:gd name="connsiteX96" fmla="*/ 209971 w 2455238"/>
              <a:gd name="connsiteY96" fmla="*/ 1612372 h 3749558"/>
              <a:gd name="connsiteX97" fmla="*/ 197584 w 2455238"/>
              <a:gd name="connsiteY97" fmla="*/ 1626572 h 3749558"/>
              <a:gd name="connsiteX98" fmla="*/ 191240 w 2455238"/>
              <a:gd name="connsiteY98" fmla="*/ 1656179 h 3749558"/>
              <a:gd name="connsiteX99" fmla="*/ 193053 w 2455238"/>
              <a:gd name="connsiteY99" fmla="*/ 1728083 h 3749558"/>
              <a:gd name="connsiteX100" fmla="*/ 190937 w 2455238"/>
              <a:gd name="connsiteY100" fmla="*/ 1743491 h 3749558"/>
              <a:gd name="connsiteX101" fmla="*/ 167373 w 2455238"/>
              <a:gd name="connsiteY101" fmla="*/ 1746512 h 3749558"/>
              <a:gd name="connsiteX102" fmla="*/ 179155 w 2455238"/>
              <a:gd name="connsiteY102" fmla="*/ 1764941 h 3749558"/>
              <a:gd name="connsiteX103" fmla="*/ 166164 w 2455238"/>
              <a:gd name="connsiteY103" fmla="*/ 1779744 h 3749558"/>
              <a:gd name="connsiteX104" fmla="*/ 150756 w 2455238"/>
              <a:gd name="connsiteY104" fmla="*/ 1710258 h 3749558"/>
              <a:gd name="connsiteX105" fmla="*/ 143505 w 2455238"/>
              <a:gd name="connsiteY105" fmla="*/ 1709956 h 3749558"/>
              <a:gd name="connsiteX106" fmla="*/ 136557 w 2455238"/>
              <a:gd name="connsiteY106" fmla="*/ 1738052 h 3749558"/>
              <a:gd name="connsiteX107" fmla="*/ 111481 w 2455238"/>
              <a:gd name="connsiteY107" fmla="*/ 1730197 h 3749558"/>
              <a:gd name="connsiteX108" fmla="*/ 113898 w 2455238"/>
              <a:gd name="connsiteY108" fmla="*/ 1691224 h 3749558"/>
              <a:gd name="connsiteX109" fmla="*/ 141693 w 2455238"/>
              <a:gd name="connsiteY109" fmla="*/ 1696058 h 3749558"/>
              <a:gd name="connsiteX110" fmla="*/ 167373 w 2455238"/>
              <a:gd name="connsiteY110" fmla="*/ 1612674 h 3749558"/>
              <a:gd name="connsiteX111" fmla="*/ 167071 w 2455238"/>
              <a:gd name="connsiteY111" fmla="*/ 1527779 h 3749558"/>
              <a:gd name="connsiteX112" fmla="*/ 173113 w 2455238"/>
              <a:gd name="connsiteY112" fmla="*/ 1489410 h 3749558"/>
              <a:gd name="connsiteX113" fmla="*/ 129910 w 2455238"/>
              <a:gd name="connsiteY113" fmla="*/ 1461011 h 3749558"/>
              <a:gd name="connsiteX114" fmla="*/ 128097 w 2455238"/>
              <a:gd name="connsiteY114" fmla="*/ 1444394 h 3749558"/>
              <a:gd name="connsiteX115" fmla="*/ 125681 w 2455238"/>
              <a:gd name="connsiteY115" fmla="*/ 1435935 h 3749558"/>
              <a:gd name="connsiteX116" fmla="*/ 163747 w 2455238"/>
              <a:gd name="connsiteY116" fmla="*/ 1427476 h 3749558"/>
              <a:gd name="connsiteX117" fmla="*/ 169790 w 2455238"/>
              <a:gd name="connsiteY117" fmla="*/ 1442582 h 3749558"/>
              <a:gd name="connsiteX118" fmla="*/ 170092 w 2455238"/>
              <a:gd name="connsiteY118" fmla="*/ 1464335 h 3749558"/>
              <a:gd name="connsiteX119" fmla="*/ 176436 w 2455238"/>
              <a:gd name="connsiteY119" fmla="*/ 1465845 h 3749558"/>
              <a:gd name="connsiteX120" fmla="*/ 205742 w 2455238"/>
              <a:gd name="connsiteY120" fmla="*/ 1395452 h 3749558"/>
              <a:gd name="connsiteX121" fmla="*/ 206981 w 2455238"/>
              <a:gd name="connsiteY121" fmla="*/ 1396548 h 3749558"/>
              <a:gd name="connsiteX122" fmla="*/ 174624 w 2455238"/>
              <a:gd name="connsiteY122" fmla="*/ 1347113 h 3749558"/>
              <a:gd name="connsiteX123" fmla="*/ 203627 w 2455238"/>
              <a:gd name="connsiteY123" fmla="*/ 1349832 h 3749558"/>
              <a:gd name="connsiteX124" fmla="*/ 228099 w 2455238"/>
              <a:gd name="connsiteY124" fmla="*/ 1276719 h 3749558"/>
              <a:gd name="connsiteX125" fmla="*/ 169186 w 2455238"/>
              <a:gd name="connsiteY125" fmla="*/ 1267052 h 3749558"/>
              <a:gd name="connsiteX126" fmla="*/ 165560 w 2455238"/>
              <a:gd name="connsiteY126" fmla="*/ 1220224 h 3749558"/>
              <a:gd name="connsiteX127" fmla="*/ 223868 w 2455238"/>
              <a:gd name="connsiteY127" fmla="*/ 1208441 h 3749558"/>
              <a:gd name="connsiteX128" fmla="*/ 247132 w 2455238"/>
              <a:gd name="connsiteY128" fmla="*/ 1199680 h 3749558"/>
              <a:gd name="connsiteX129" fmla="*/ 250757 w 2455238"/>
              <a:gd name="connsiteY129" fmla="*/ 1174604 h 3749558"/>
              <a:gd name="connsiteX130" fmla="*/ 251965 w 2455238"/>
              <a:gd name="connsiteY130" fmla="*/ 1159499 h 3749558"/>
              <a:gd name="connsiteX131" fmla="*/ 217222 w 2455238"/>
              <a:gd name="connsiteY131" fmla="*/ 1115389 h 3749558"/>
              <a:gd name="connsiteX132" fmla="*/ 256498 w 2455238"/>
              <a:gd name="connsiteY132" fmla="*/ 1131401 h 3749558"/>
              <a:gd name="connsiteX133" fmla="*/ 278250 w 2455238"/>
              <a:gd name="connsiteY133" fmla="*/ 1098471 h 3749558"/>
              <a:gd name="connsiteX134" fmla="*/ 316317 w 2455238"/>
              <a:gd name="connsiteY134" fmla="*/ 1087897 h 3749558"/>
              <a:gd name="connsiteX135" fmla="*/ 322358 w 2455238"/>
              <a:gd name="connsiteY135" fmla="*/ 2471895 h 3749558"/>
              <a:gd name="connsiteX136" fmla="*/ 318129 w 2455238"/>
              <a:gd name="connsiteY136" fmla="*/ 2489115 h 3749558"/>
              <a:gd name="connsiteX137" fmla="*/ 305138 w 2455238"/>
              <a:gd name="connsiteY137" fmla="*/ 2484583 h 3749558"/>
              <a:gd name="connsiteX138" fmla="*/ 290334 w 2455238"/>
              <a:gd name="connsiteY138" fmla="*/ 2433827 h 3749558"/>
              <a:gd name="connsiteX139" fmla="*/ 309066 w 2455238"/>
              <a:gd name="connsiteY139" fmla="*/ 2449538 h 3749558"/>
              <a:gd name="connsiteX140" fmla="*/ 322358 w 2455238"/>
              <a:gd name="connsiteY140" fmla="*/ 2471895 h 3749558"/>
              <a:gd name="connsiteX141" fmla="*/ 335652 w 2455238"/>
              <a:gd name="connsiteY141" fmla="*/ 2849541 h 3749558"/>
              <a:gd name="connsiteX142" fmla="*/ 288824 w 2455238"/>
              <a:gd name="connsiteY142" fmla="*/ 2847124 h 3749558"/>
              <a:gd name="connsiteX143" fmla="*/ 335652 w 2455238"/>
              <a:gd name="connsiteY143" fmla="*/ 2849541 h 3749558"/>
              <a:gd name="connsiteX144" fmla="*/ 354987 w 2455238"/>
              <a:gd name="connsiteY144" fmla="*/ 964633 h 3749558"/>
              <a:gd name="connsiteX145" fmla="*/ 335047 w 2455238"/>
              <a:gd name="connsiteY145" fmla="*/ 1020525 h 3749558"/>
              <a:gd name="connsiteX146" fmla="*/ 321754 w 2455238"/>
              <a:gd name="connsiteY146" fmla="*/ 1025963 h 3749558"/>
              <a:gd name="connsiteX147" fmla="*/ 318733 w 2455238"/>
              <a:gd name="connsiteY147" fmla="*/ 1013274 h 3749558"/>
              <a:gd name="connsiteX148" fmla="*/ 339579 w 2455238"/>
              <a:gd name="connsiteY148" fmla="*/ 963123 h 3749558"/>
              <a:gd name="connsiteX149" fmla="*/ 348643 w 2455238"/>
              <a:gd name="connsiteY149" fmla="*/ 958591 h 3749558"/>
              <a:gd name="connsiteX150" fmla="*/ 354987 w 2455238"/>
              <a:gd name="connsiteY150" fmla="*/ 964633 h 3749558"/>
              <a:gd name="connsiteX151" fmla="*/ 432631 w 2455238"/>
              <a:gd name="connsiteY151" fmla="*/ 2714192 h 3749558"/>
              <a:gd name="connsiteX152" fmla="*/ 412087 w 2455238"/>
              <a:gd name="connsiteY152" fmla="*/ 2702410 h 3749558"/>
              <a:gd name="connsiteX153" fmla="*/ 400909 w 2455238"/>
              <a:gd name="connsiteY153" fmla="*/ 2658905 h 3749558"/>
              <a:gd name="connsiteX154" fmla="*/ 423568 w 2455238"/>
              <a:gd name="connsiteY154" fmla="*/ 2688814 h 3749558"/>
              <a:gd name="connsiteX155" fmla="*/ 432631 w 2455238"/>
              <a:gd name="connsiteY155" fmla="*/ 2714192 h 3749558"/>
              <a:gd name="connsiteX156" fmla="*/ 739134 w 2455238"/>
              <a:gd name="connsiteY156" fmla="*/ 3123481 h 3749558"/>
              <a:gd name="connsiteX157" fmla="*/ 734144 w 2455238"/>
              <a:gd name="connsiteY157" fmla="*/ 3138365 h 3749558"/>
              <a:gd name="connsiteX158" fmla="*/ 708766 w 2455238"/>
              <a:gd name="connsiteY158" fmla="*/ 3128394 h 3749558"/>
              <a:gd name="connsiteX159" fmla="*/ 713600 w 2455238"/>
              <a:gd name="connsiteY159" fmla="*/ 3107548 h 3749558"/>
              <a:gd name="connsiteX160" fmla="*/ 739134 w 2455238"/>
              <a:gd name="connsiteY160" fmla="*/ 3123481 h 3749558"/>
              <a:gd name="connsiteX161" fmla="*/ 754084 w 2455238"/>
              <a:gd name="connsiteY161" fmla="*/ 3376735 h 3749558"/>
              <a:gd name="connsiteX162" fmla="*/ 717829 w 2455238"/>
              <a:gd name="connsiteY162" fmla="*/ 3348638 h 3749558"/>
              <a:gd name="connsiteX163" fmla="*/ 754084 w 2455238"/>
              <a:gd name="connsiteY163" fmla="*/ 3376735 h 3749558"/>
              <a:gd name="connsiteX164" fmla="*/ 869870 w 2455238"/>
              <a:gd name="connsiteY164" fmla="*/ 3503510 h 3749558"/>
              <a:gd name="connsiteX165" fmla="*/ 866169 w 2455238"/>
              <a:gd name="connsiteY165" fmla="*/ 3513896 h 3749558"/>
              <a:gd name="connsiteX166" fmla="*/ 829009 w 2455238"/>
              <a:gd name="connsiteY166" fmla="*/ 3502415 h 3749558"/>
              <a:gd name="connsiteX167" fmla="*/ 812695 w 2455238"/>
              <a:gd name="connsiteY167" fmla="*/ 3516917 h 3749558"/>
              <a:gd name="connsiteX168" fmla="*/ 786108 w 2455238"/>
              <a:gd name="connsiteY168" fmla="*/ 3482778 h 3749558"/>
              <a:gd name="connsiteX169" fmla="*/ 819039 w 2455238"/>
              <a:gd name="connsiteY169" fmla="*/ 3477037 h 3749558"/>
              <a:gd name="connsiteX170" fmla="*/ 856803 w 2455238"/>
              <a:gd name="connsiteY170" fmla="*/ 3493352 h 3749558"/>
              <a:gd name="connsiteX171" fmla="*/ 869870 w 2455238"/>
              <a:gd name="connsiteY171" fmla="*/ 3503510 h 3749558"/>
              <a:gd name="connsiteX172" fmla="*/ 1099554 w 2455238"/>
              <a:gd name="connsiteY172" fmla="*/ 3609667 h 3749558"/>
              <a:gd name="connsiteX173" fmla="*/ 1099101 w 2455238"/>
              <a:gd name="connsiteY173" fmla="*/ 3620543 h 3749558"/>
              <a:gd name="connsiteX174" fmla="*/ 1059826 w 2455238"/>
              <a:gd name="connsiteY174" fmla="*/ 3612688 h 3749558"/>
              <a:gd name="connsiteX175" fmla="*/ 1097289 w 2455238"/>
              <a:gd name="connsiteY175" fmla="*/ 3597885 h 3749558"/>
              <a:gd name="connsiteX176" fmla="*/ 1099554 w 2455238"/>
              <a:gd name="connsiteY176" fmla="*/ 3609667 h 3749558"/>
              <a:gd name="connsiteX177" fmla="*/ 1194570 w 2455238"/>
              <a:gd name="connsiteY177" fmla="*/ 3244710 h 3749558"/>
              <a:gd name="connsiteX178" fmla="*/ 1167077 w 2455238"/>
              <a:gd name="connsiteY178" fmla="*/ 3256492 h 3749558"/>
              <a:gd name="connsiteX179" fmla="*/ 1183996 w 2455238"/>
              <a:gd name="connsiteY179" fmla="*/ 3217821 h 3749558"/>
              <a:gd name="connsiteX180" fmla="*/ 1194570 w 2455238"/>
              <a:gd name="connsiteY180" fmla="*/ 3244710 h 3749558"/>
              <a:gd name="connsiteX181" fmla="*/ 2455238 w 2455238"/>
              <a:gd name="connsiteY181" fmla="*/ 3749558 h 3749558"/>
              <a:gd name="connsiteX182" fmla="*/ 2455238 w 2455238"/>
              <a:gd name="connsiteY182" fmla="*/ 3471207 h 3749558"/>
              <a:gd name="connsiteX183" fmla="*/ 2445636 w 2455238"/>
              <a:gd name="connsiteY183" fmla="*/ 3471901 h 3749558"/>
              <a:gd name="connsiteX184" fmla="*/ 2430832 w 2455238"/>
              <a:gd name="connsiteY184" fmla="*/ 3488820 h 3749558"/>
              <a:gd name="connsiteX185" fmla="*/ 2439594 w 2455238"/>
              <a:gd name="connsiteY185" fmla="*/ 3516917 h 3749558"/>
              <a:gd name="connsiteX186" fmla="*/ 2431436 w 2455238"/>
              <a:gd name="connsiteY186" fmla="*/ 3519636 h 3749558"/>
              <a:gd name="connsiteX187" fmla="*/ 2416935 w 2455238"/>
              <a:gd name="connsiteY187" fmla="*/ 3488216 h 3749558"/>
              <a:gd name="connsiteX188" fmla="*/ 2380681 w 2455238"/>
              <a:gd name="connsiteY188" fmla="*/ 3479454 h 3749558"/>
              <a:gd name="connsiteX189" fmla="*/ 2409080 w 2455238"/>
              <a:gd name="connsiteY189" fmla="*/ 3510572 h 3749558"/>
              <a:gd name="connsiteX190" fmla="*/ 2360741 w 2455238"/>
              <a:gd name="connsiteY190" fmla="*/ 3514500 h 3749558"/>
              <a:gd name="connsiteX191" fmla="*/ 2352282 w 2455238"/>
              <a:gd name="connsiteY191" fmla="*/ 3487007 h 3749558"/>
              <a:gd name="connsiteX192" fmla="*/ 2349563 w 2455238"/>
              <a:gd name="connsiteY192" fmla="*/ 3505134 h 3749558"/>
              <a:gd name="connsiteX193" fmla="*/ 2307569 w 2455238"/>
              <a:gd name="connsiteY193" fmla="*/ 3488216 h 3749558"/>
              <a:gd name="connsiteX194" fmla="*/ 2242009 w 2455238"/>
              <a:gd name="connsiteY194" fmla="*/ 3500905 h 3749558"/>
              <a:gd name="connsiteX195" fmla="*/ 2180680 w 2455238"/>
              <a:gd name="connsiteY195" fmla="*/ 3499092 h 3749558"/>
              <a:gd name="connsiteX196" fmla="*/ 2154697 w 2455238"/>
              <a:gd name="connsiteY196" fmla="*/ 3503623 h 3749558"/>
              <a:gd name="connsiteX197" fmla="*/ 2143821 w 2455238"/>
              <a:gd name="connsiteY197" fmla="*/ 3509364 h 3749558"/>
              <a:gd name="connsiteX198" fmla="*/ 2102431 w 2455238"/>
              <a:gd name="connsiteY198" fmla="*/ 3507551 h 3749558"/>
              <a:gd name="connsiteX199" fmla="*/ 2087628 w 2455238"/>
              <a:gd name="connsiteY199" fmla="*/ 3504832 h 3749558"/>
              <a:gd name="connsiteX200" fmla="*/ 2012098 w 2455238"/>
              <a:gd name="connsiteY200" fmla="*/ 3498790 h 3749558"/>
              <a:gd name="connsiteX201" fmla="*/ 2010286 w 2455238"/>
              <a:gd name="connsiteY201" fmla="*/ 3499998 h 3749558"/>
              <a:gd name="connsiteX202" fmla="*/ 1979772 w 2455238"/>
              <a:gd name="connsiteY202" fmla="*/ 3499092 h 3749558"/>
              <a:gd name="connsiteX203" fmla="*/ 1952279 w 2455238"/>
              <a:gd name="connsiteY203" fmla="*/ 3492445 h 3749558"/>
              <a:gd name="connsiteX204" fmla="*/ 1901826 w 2455238"/>
              <a:gd name="connsiteY204" fmla="*/ 3496373 h 3749558"/>
              <a:gd name="connsiteX205" fmla="*/ 1899711 w 2455238"/>
              <a:gd name="connsiteY205" fmla="*/ 3516313 h 3749558"/>
              <a:gd name="connsiteX206" fmla="*/ 1863759 w 2455238"/>
              <a:gd name="connsiteY206" fmla="*/ 3529606 h 3749558"/>
              <a:gd name="connsiteX207" fmla="*/ 1848653 w 2455238"/>
              <a:gd name="connsiteY207" fmla="*/ 3498488 h 3749558"/>
              <a:gd name="connsiteX208" fmla="*/ 1835964 w 2455238"/>
              <a:gd name="connsiteY208" fmla="*/ 3523261 h 3749558"/>
              <a:gd name="connsiteX209" fmla="*/ 1828713 w 2455238"/>
              <a:gd name="connsiteY209" fmla="*/ 3536554 h 3749558"/>
              <a:gd name="connsiteX210" fmla="*/ 1805752 w 2455238"/>
              <a:gd name="connsiteY210" fmla="*/ 3526585 h 3749558"/>
              <a:gd name="connsiteX211" fmla="*/ 1829619 w 2455238"/>
              <a:gd name="connsiteY211" fmla="*/ 3475829 h 3749558"/>
              <a:gd name="connsiteX212" fmla="*/ 1751975 w 2455238"/>
              <a:gd name="connsiteY212" fmla="*/ 3467672 h 3749558"/>
              <a:gd name="connsiteX213" fmla="*/ 1694271 w 2455238"/>
              <a:gd name="connsiteY213" fmla="*/ 3456795 h 3749558"/>
              <a:gd name="connsiteX214" fmla="*/ 1688531 w 2455238"/>
              <a:gd name="connsiteY214" fmla="*/ 3453472 h 3749558"/>
              <a:gd name="connsiteX215" fmla="*/ 1657413 w 2455238"/>
              <a:gd name="connsiteY215" fmla="*/ 3429605 h 3749558"/>
              <a:gd name="connsiteX216" fmla="*/ 1622065 w 2455238"/>
              <a:gd name="connsiteY216" fmla="*/ 3387309 h 3749558"/>
              <a:gd name="connsiteX217" fmla="*/ 1620252 w 2455238"/>
              <a:gd name="connsiteY217" fmla="*/ 3428094 h 3749558"/>
              <a:gd name="connsiteX218" fmla="*/ 1566476 w 2455238"/>
              <a:gd name="connsiteY218" fmla="*/ 3445013 h 3749558"/>
              <a:gd name="connsiteX219" fmla="*/ 1572216 w 2455238"/>
              <a:gd name="connsiteY219" fmla="*/ 3426886 h 3749558"/>
              <a:gd name="connsiteX220" fmla="*/ 1550161 w 2455238"/>
              <a:gd name="connsiteY220" fmla="*/ 3428094 h 3749558"/>
              <a:gd name="connsiteX221" fmla="*/ 1508772 w 2455238"/>
              <a:gd name="connsiteY221" fmla="*/ 3396977 h 3749558"/>
              <a:gd name="connsiteX222" fmla="*/ 1499104 w 2455238"/>
              <a:gd name="connsiteY222" fmla="*/ 3390934 h 3749558"/>
              <a:gd name="connsiteX223" fmla="*/ 1474934 w 2455238"/>
              <a:gd name="connsiteY223" fmla="*/ 3383079 h 3749558"/>
              <a:gd name="connsiteX224" fmla="*/ 1437170 w 2455238"/>
              <a:gd name="connsiteY224" fmla="*/ 3384892 h 3749558"/>
              <a:gd name="connsiteX225" fmla="*/ 1417230 w 2455238"/>
              <a:gd name="connsiteY225" fmla="*/ 3379152 h 3749558"/>
              <a:gd name="connsiteX226" fmla="*/ 1415720 w 2455238"/>
              <a:gd name="connsiteY226" fmla="*/ 3404227 h 3749558"/>
              <a:gd name="connsiteX227" fmla="*/ 1369496 w 2455238"/>
              <a:gd name="connsiteY227" fmla="*/ 3377943 h 3749558"/>
              <a:gd name="connsiteX228" fmla="*/ 1404541 w 2455238"/>
              <a:gd name="connsiteY228" fmla="*/ 3364046 h 3749558"/>
              <a:gd name="connsiteX229" fmla="*/ 1301519 w 2455238"/>
              <a:gd name="connsiteY229" fmla="*/ 3345919 h 3749558"/>
              <a:gd name="connsiteX230" fmla="*/ 1317532 w 2455238"/>
              <a:gd name="connsiteY230" fmla="*/ 3277339 h 3749558"/>
              <a:gd name="connsiteX231" fmla="*/ 1248347 w 2455238"/>
              <a:gd name="connsiteY231" fmla="*/ 3245012 h 3749558"/>
              <a:gd name="connsiteX232" fmla="*/ 1250764 w 2455238"/>
              <a:gd name="connsiteY232" fmla="*/ 3261930 h 3749558"/>
              <a:gd name="connsiteX233" fmla="*/ 1224782 w 2455238"/>
              <a:gd name="connsiteY233" fmla="*/ 3254982 h 3749558"/>
              <a:gd name="connsiteX234" fmla="*/ 1199102 w 2455238"/>
              <a:gd name="connsiteY234" fmla="*/ 3193652 h 3749558"/>
              <a:gd name="connsiteX235" fmla="*/ 1179766 w 2455238"/>
              <a:gd name="connsiteY235" fmla="*/ 3193350 h 3749558"/>
              <a:gd name="connsiteX236" fmla="*/ 1138981 w 2455238"/>
              <a:gd name="connsiteY236" fmla="*/ 3163742 h 3749558"/>
              <a:gd name="connsiteX237" fmla="*/ 1117153 w 2455238"/>
              <a:gd name="connsiteY237" fmla="*/ 3154414 h 3749558"/>
              <a:gd name="connsiteX238" fmla="*/ 1102491 w 2455238"/>
              <a:gd name="connsiteY238" fmla="*/ 3170292 h 3749558"/>
              <a:gd name="connsiteX239" fmla="*/ 1102726 w 2455238"/>
              <a:gd name="connsiteY239" fmla="*/ 3170389 h 3749558"/>
              <a:gd name="connsiteX240" fmla="*/ 1102949 w 2455238"/>
              <a:gd name="connsiteY240" fmla="*/ 3170633 h 3749558"/>
              <a:gd name="connsiteX241" fmla="*/ 1136563 w 2455238"/>
              <a:gd name="connsiteY241" fmla="*/ 3168274 h 3749558"/>
              <a:gd name="connsiteX242" fmla="*/ 1128407 w 2455238"/>
              <a:gd name="connsiteY242" fmla="*/ 3198486 h 3749558"/>
              <a:gd name="connsiteX243" fmla="*/ 1102949 w 2455238"/>
              <a:gd name="connsiteY243" fmla="*/ 3170633 h 3749558"/>
              <a:gd name="connsiteX244" fmla="*/ 1102122 w 2455238"/>
              <a:gd name="connsiteY244" fmla="*/ 3170691 h 3749558"/>
              <a:gd name="connsiteX245" fmla="*/ 1102491 w 2455238"/>
              <a:gd name="connsiteY245" fmla="*/ 3170292 h 3749558"/>
              <a:gd name="connsiteX246" fmla="*/ 1089438 w 2455238"/>
              <a:gd name="connsiteY246" fmla="*/ 3164889 h 3749558"/>
              <a:gd name="connsiteX247" fmla="*/ 1087016 w 2455238"/>
              <a:gd name="connsiteY247" fmla="*/ 3136552 h 3749558"/>
              <a:gd name="connsiteX248" fmla="*/ 1047741 w 2455238"/>
              <a:gd name="connsiteY248" fmla="*/ 3130207 h 3749558"/>
              <a:gd name="connsiteX249" fmla="*/ 1018436 w 2455238"/>
              <a:gd name="connsiteY249" fmla="*/ 3111174 h 3749558"/>
              <a:gd name="connsiteX250" fmla="*/ 1045324 w 2455238"/>
              <a:gd name="connsiteY250" fmla="*/ 3095162 h 3749558"/>
              <a:gd name="connsiteX251" fmla="*/ 990944 w 2455238"/>
              <a:gd name="connsiteY251" fmla="*/ 3079452 h 3749558"/>
              <a:gd name="connsiteX252" fmla="*/ 977046 w 2455238"/>
              <a:gd name="connsiteY252" fmla="*/ 3062231 h 3749558"/>
              <a:gd name="connsiteX253" fmla="*/ 964055 w 2455238"/>
              <a:gd name="connsiteY253" fmla="*/ 3022049 h 3749558"/>
              <a:gd name="connsiteX254" fmla="*/ 948345 w 2455238"/>
              <a:gd name="connsiteY254" fmla="*/ 3054678 h 3749558"/>
              <a:gd name="connsiteX255" fmla="*/ 904236 w 2455238"/>
              <a:gd name="connsiteY255" fmla="*/ 3039572 h 3749558"/>
              <a:gd name="connsiteX256" fmla="*/ 905746 w 2455238"/>
              <a:gd name="connsiteY256" fmla="*/ 3034134 h 3749558"/>
              <a:gd name="connsiteX257" fmla="*/ 920248 w 2455238"/>
              <a:gd name="connsiteY257" fmla="*/ 3033228 h 3749558"/>
              <a:gd name="connsiteX258" fmla="*/ 882483 w 2455238"/>
              <a:gd name="connsiteY258" fmla="*/ 3006339 h 3749558"/>
              <a:gd name="connsiteX259" fmla="*/ 801516 w 2455238"/>
              <a:gd name="connsiteY259" fmla="*/ 2943197 h 3749558"/>
              <a:gd name="connsiteX260" fmla="*/ 791848 w 2455238"/>
              <a:gd name="connsiteY260" fmla="*/ 2915100 h 3749558"/>
              <a:gd name="connsiteX261" fmla="*/ 726591 w 2455238"/>
              <a:gd name="connsiteY261" fmla="*/ 2867063 h 3749558"/>
              <a:gd name="connsiteX262" fmla="*/ 720548 w 2455238"/>
              <a:gd name="connsiteY262" fmla="*/ 2838362 h 3749558"/>
              <a:gd name="connsiteX263" fmla="*/ 700911 w 2455238"/>
              <a:gd name="connsiteY263" fmla="*/ 2807848 h 3749558"/>
              <a:gd name="connsiteX264" fmla="*/ 675835 w 2455238"/>
              <a:gd name="connsiteY264" fmla="*/ 2787002 h 3749558"/>
              <a:gd name="connsiteX265" fmla="*/ 664657 w 2455238"/>
              <a:gd name="connsiteY265" fmla="*/ 2768271 h 3749558"/>
              <a:gd name="connsiteX266" fmla="*/ 657708 w 2455238"/>
              <a:gd name="connsiteY266" fmla="*/ 2723558 h 3749558"/>
              <a:gd name="connsiteX267" fmla="*/ 650155 w 2455238"/>
              <a:gd name="connsiteY267" fmla="*/ 2725069 h 3749558"/>
              <a:gd name="connsiteX268" fmla="*/ 653478 w 2455238"/>
              <a:gd name="connsiteY268" fmla="*/ 2754071 h 3749558"/>
              <a:gd name="connsiteX269" fmla="*/ 646228 w 2455238"/>
              <a:gd name="connsiteY269" fmla="*/ 2757395 h 3749558"/>
              <a:gd name="connsiteX270" fmla="*/ 606952 w 2455238"/>
              <a:gd name="connsiteY270" fmla="*/ 2683376 h 3749558"/>
              <a:gd name="connsiteX271" fmla="*/ 579762 w 2455238"/>
              <a:gd name="connsiteY271" fmla="*/ 2699086 h 3749558"/>
              <a:gd name="connsiteX272" fmla="*/ 544414 w 2455238"/>
              <a:gd name="connsiteY272" fmla="*/ 2664947 h 3749558"/>
              <a:gd name="connsiteX273" fmla="*/ 593357 w 2455238"/>
              <a:gd name="connsiteY273" fmla="*/ 2670687 h 3749558"/>
              <a:gd name="connsiteX274" fmla="*/ 593659 w 2455238"/>
              <a:gd name="connsiteY274" fmla="*/ 2664947 h 3749558"/>
              <a:gd name="connsiteX275" fmla="*/ 577345 w 2455238"/>
              <a:gd name="connsiteY275" fmla="*/ 2662530 h 3749558"/>
              <a:gd name="connsiteX276" fmla="*/ 593962 w 2455238"/>
              <a:gd name="connsiteY276" fmla="*/ 2605128 h 3749558"/>
              <a:gd name="connsiteX277" fmla="*/ 630518 w 2455238"/>
              <a:gd name="connsiteY277" fmla="*/ 2647122 h 3749558"/>
              <a:gd name="connsiteX278" fmla="*/ 626892 w 2455238"/>
              <a:gd name="connsiteY278" fmla="*/ 2615400 h 3749558"/>
              <a:gd name="connsiteX279" fmla="*/ 619944 w 2455238"/>
              <a:gd name="connsiteY279" fmla="*/ 2582772 h 3749558"/>
              <a:gd name="connsiteX280" fmla="*/ 593055 w 2455238"/>
              <a:gd name="connsiteY280" fmla="*/ 2574010 h 3749558"/>
              <a:gd name="connsiteX281" fmla="*/ 572511 w 2455238"/>
              <a:gd name="connsiteY281" fmla="*/ 2633527 h 3749558"/>
              <a:gd name="connsiteX282" fmla="*/ 564656 w 2455238"/>
              <a:gd name="connsiteY282" fmla="*/ 2599690 h 3749558"/>
              <a:gd name="connsiteX283" fmla="*/ 559520 w 2455238"/>
              <a:gd name="connsiteY283" fmla="*/ 2587907 h 3749558"/>
              <a:gd name="connsiteX284" fmla="*/ 527798 w 2455238"/>
              <a:gd name="connsiteY284" fmla="*/ 2567968 h 3749558"/>
              <a:gd name="connsiteX285" fmla="*/ 555895 w 2455238"/>
              <a:gd name="connsiteY285" fmla="*/ 2551351 h 3749558"/>
              <a:gd name="connsiteX286" fmla="*/ 520850 w 2455238"/>
              <a:gd name="connsiteY286" fmla="*/ 2523556 h 3749558"/>
              <a:gd name="connsiteX287" fmla="*/ 502722 w 2455238"/>
              <a:gd name="connsiteY287" fmla="*/ 2511170 h 3749558"/>
              <a:gd name="connsiteX288" fmla="*/ 512692 w 2455238"/>
              <a:gd name="connsiteY288" fmla="*/ 2498178 h 3749558"/>
              <a:gd name="connsiteX289" fmla="*/ 525079 w 2455238"/>
              <a:gd name="connsiteY289" fmla="*/ 2518118 h 3749558"/>
              <a:gd name="connsiteX290" fmla="*/ 535955 w 2455238"/>
              <a:gd name="connsiteY290" fmla="*/ 2511774 h 3749558"/>
              <a:gd name="connsiteX291" fmla="*/ 521755 w 2455238"/>
              <a:gd name="connsiteY291" fmla="*/ 2491834 h 3749558"/>
              <a:gd name="connsiteX292" fmla="*/ 492148 w 2455238"/>
              <a:gd name="connsiteY292" fmla="*/ 2445006 h 3749558"/>
              <a:gd name="connsiteX293" fmla="*/ 459217 w 2455238"/>
              <a:gd name="connsiteY293" fmla="*/ 2415097 h 3749558"/>
              <a:gd name="connsiteX294" fmla="*/ 448643 w 2455238"/>
              <a:gd name="connsiteY294" fmla="*/ 2394251 h 3749558"/>
              <a:gd name="connsiteX295" fmla="*/ 442299 w 2455238"/>
              <a:gd name="connsiteY295" fmla="*/ 2396063 h 3749558"/>
              <a:gd name="connsiteX296" fmla="*/ 394564 w 2455238"/>
              <a:gd name="connsiteY296" fmla="*/ 2360111 h 3749558"/>
              <a:gd name="connsiteX297" fmla="*/ 405441 w 2455238"/>
              <a:gd name="connsiteY297" fmla="*/ 2324461 h 3749558"/>
              <a:gd name="connsiteX298" fmla="*/ 424776 w 2455238"/>
              <a:gd name="connsiteY298" fmla="*/ 2343193 h 3749558"/>
              <a:gd name="connsiteX299" fmla="*/ 431725 w 2455238"/>
              <a:gd name="connsiteY299" fmla="*/ 2374311 h 3749558"/>
              <a:gd name="connsiteX300" fmla="*/ 432329 w 2455238"/>
              <a:gd name="connsiteY300" fmla="*/ 2328389 h 3749558"/>
              <a:gd name="connsiteX301" fmla="*/ 382480 w 2455238"/>
              <a:gd name="connsiteY301" fmla="*/ 2296667 h 3749558"/>
              <a:gd name="connsiteX302" fmla="*/ 386408 w 2455238"/>
              <a:gd name="connsiteY302" fmla="*/ 2270684 h 3749558"/>
              <a:gd name="connsiteX303" fmla="*/ 369187 w 2455238"/>
              <a:gd name="connsiteY303" fmla="*/ 2273705 h 3749558"/>
              <a:gd name="connsiteX304" fmla="*/ 381271 w 2455238"/>
              <a:gd name="connsiteY304" fmla="*/ 2254975 h 3749558"/>
              <a:gd name="connsiteX305" fmla="*/ 350758 w 2455238"/>
              <a:gd name="connsiteY305" fmla="*/ 2223252 h 3749558"/>
              <a:gd name="connsiteX306" fmla="*/ 336860 w 2455238"/>
              <a:gd name="connsiteY306" fmla="*/ 2174611 h 3749558"/>
              <a:gd name="connsiteX307" fmla="*/ 338069 w 2455238"/>
              <a:gd name="connsiteY307" fmla="*/ 2150744 h 3749558"/>
              <a:gd name="connsiteX308" fmla="*/ 337766 w 2455238"/>
              <a:gd name="connsiteY308" fmla="*/ 2122043 h 3749558"/>
              <a:gd name="connsiteX309" fmla="*/ 326891 w 2455238"/>
              <a:gd name="connsiteY309" fmla="*/ 2144400 h 3749558"/>
              <a:gd name="connsiteX310" fmla="*/ 292449 w 2455238"/>
              <a:gd name="connsiteY310" fmla="*/ 2007541 h 3749558"/>
              <a:gd name="connsiteX311" fmla="*/ 280364 w 2455238"/>
              <a:gd name="connsiteY311" fmla="*/ 1959202 h 3749558"/>
              <a:gd name="connsiteX312" fmla="*/ 263446 w 2455238"/>
              <a:gd name="connsiteY312" fmla="*/ 1903008 h 3749558"/>
              <a:gd name="connsiteX313" fmla="*/ 261029 w 2455238"/>
              <a:gd name="connsiteY313" fmla="*/ 1886089 h 3749558"/>
              <a:gd name="connsiteX314" fmla="*/ 265561 w 2455238"/>
              <a:gd name="connsiteY314" fmla="*/ 1807842 h 3749558"/>
              <a:gd name="connsiteX315" fmla="*/ 262539 w 2455238"/>
              <a:gd name="connsiteY315" fmla="*/ 1778234 h 3749558"/>
              <a:gd name="connsiteX316" fmla="*/ 268884 w 2455238"/>
              <a:gd name="connsiteY316" fmla="*/ 1691224 h 3749558"/>
              <a:gd name="connsiteX317" fmla="*/ 262237 w 2455238"/>
              <a:gd name="connsiteY317" fmla="*/ 1606632 h 3749558"/>
              <a:gd name="connsiteX318" fmla="*/ 281271 w 2455238"/>
              <a:gd name="connsiteY318" fmla="*/ 1496359 h 3749558"/>
              <a:gd name="connsiteX319" fmla="*/ 300002 w 2455238"/>
              <a:gd name="connsiteY319" fmla="*/ 1405421 h 3749558"/>
              <a:gd name="connsiteX320" fmla="*/ 317223 w 2455238"/>
              <a:gd name="connsiteY320" fmla="*/ 1325663 h 3749558"/>
              <a:gd name="connsiteX321" fmla="*/ 321452 w 2455238"/>
              <a:gd name="connsiteY321" fmla="*/ 1310557 h 3749558"/>
              <a:gd name="connsiteX322" fmla="*/ 331724 w 2455238"/>
              <a:gd name="connsiteY322" fmla="*/ 1251946 h 3749558"/>
              <a:gd name="connsiteX323" fmla="*/ 337464 w 2455238"/>
              <a:gd name="connsiteY323" fmla="*/ 1216297 h 3749558"/>
              <a:gd name="connsiteX324" fmla="*/ 344111 w 2455238"/>
              <a:gd name="connsiteY324" fmla="*/ 1198773 h 3749558"/>
              <a:gd name="connsiteX325" fmla="*/ 359821 w 2455238"/>
              <a:gd name="connsiteY325" fmla="*/ 1174906 h 3749558"/>
              <a:gd name="connsiteX326" fmla="*/ 377646 w 2455238"/>
              <a:gd name="connsiteY326" fmla="*/ 1116900 h 3749558"/>
              <a:gd name="connsiteX327" fmla="*/ 398492 w 2455238"/>
              <a:gd name="connsiteY327" fmla="*/ 1064936 h 3749558"/>
              <a:gd name="connsiteX328" fmla="*/ 415108 w 2455238"/>
              <a:gd name="connsiteY328" fmla="*/ 1032005 h 3749558"/>
              <a:gd name="connsiteX329" fmla="*/ 421151 w 2455238"/>
              <a:gd name="connsiteY329" fmla="*/ 1019921 h 3749558"/>
              <a:gd name="connsiteX330" fmla="*/ 453477 w 2455238"/>
              <a:gd name="connsiteY330" fmla="*/ 939255 h 3749558"/>
              <a:gd name="connsiteX331" fmla="*/ 473417 w 2455238"/>
              <a:gd name="connsiteY331" fmla="*/ 905116 h 3749558"/>
              <a:gd name="connsiteX332" fmla="*/ 490940 w 2455238"/>
              <a:gd name="connsiteY332" fmla="*/ 864934 h 3749558"/>
              <a:gd name="connsiteX333" fmla="*/ 531424 w 2455238"/>
              <a:gd name="connsiteY333" fmla="*/ 789405 h 3749558"/>
              <a:gd name="connsiteX334" fmla="*/ 565563 w 2455238"/>
              <a:gd name="connsiteY334" fmla="*/ 731399 h 3749558"/>
              <a:gd name="connsiteX335" fmla="*/ 580064 w 2455238"/>
              <a:gd name="connsiteY335" fmla="*/ 713272 h 3749558"/>
              <a:gd name="connsiteX336" fmla="*/ 617527 w 2455238"/>
              <a:gd name="connsiteY336" fmla="*/ 659797 h 3749558"/>
              <a:gd name="connsiteX337" fmla="*/ 686107 w 2455238"/>
              <a:gd name="connsiteY337" fmla="*/ 560098 h 3749558"/>
              <a:gd name="connsiteX338" fmla="*/ 695171 w 2455238"/>
              <a:gd name="connsiteY338" fmla="*/ 551337 h 3749558"/>
              <a:gd name="connsiteX339" fmla="*/ 711787 w 2455238"/>
              <a:gd name="connsiteY339" fmla="*/ 538346 h 3749558"/>
              <a:gd name="connsiteX340" fmla="*/ 772211 w 2455238"/>
              <a:gd name="connsiteY340" fmla="*/ 470974 h 3749558"/>
              <a:gd name="connsiteX341" fmla="*/ 825685 w 2455238"/>
              <a:gd name="connsiteY341" fmla="*/ 412364 h 3749558"/>
              <a:gd name="connsiteX342" fmla="*/ 874930 w 2455238"/>
              <a:gd name="connsiteY342" fmla="*/ 364327 h 3749558"/>
              <a:gd name="connsiteX343" fmla="*/ 950460 w 2455238"/>
              <a:gd name="connsiteY343" fmla="*/ 302091 h 3749558"/>
              <a:gd name="connsiteX344" fmla="*/ 966169 w 2455238"/>
              <a:gd name="connsiteY344" fmla="*/ 284568 h 3749558"/>
              <a:gd name="connsiteX345" fmla="*/ 1002726 w 2455238"/>
              <a:gd name="connsiteY345" fmla="*/ 248918 h 3749558"/>
              <a:gd name="connsiteX346" fmla="*/ 1037167 w 2455238"/>
              <a:gd name="connsiteY346" fmla="*/ 229583 h 3749558"/>
              <a:gd name="connsiteX347" fmla="*/ 1258619 w 2455238"/>
              <a:gd name="connsiteY347" fmla="*/ 103297 h 3749558"/>
              <a:gd name="connsiteX348" fmla="*/ 1356203 w 2455238"/>
              <a:gd name="connsiteY348" fmla="*/ 57678 h 3749558"/>
              <a:gd name="connsiteX349" fmla="*/ 1397593 w 2455238"/>
              <a:gd name="connsiteY349" fmla="*/ 46197 h 3749558"/>
              <a:gd name="connsiteX350" fmla="*/ 1409375 w 2455238"/>
              <a:gd name="connsiteY350" fmla="*/ 5110 h 3749558"/>
              <a:gd name="connsiteX351" fmla="*/ 1370100 w 2455238"/>
              <a:gd name="connsiteY351" fmla="*/ 13267 h 3749558"/>
              <a:gd name="connsiteX352" fmla="*/ 1335658 w 2455238"/>
              <a:gd name="connsiteY352" fmla="*/ 35019 h 3749558"/>
              <a:gd name="connsiteX353" fmla="*/ 1275839 w 2455238"/>
              <a:gd name="connsiteY353" fmla="*/ 76711 h 3749558"/>
              <a:gd name="connsiteX354" fmla="*/ 1241398 w 2455238"/>
              <a:gd name="connsiteY354" fmla="*/ 76409 h 3749558"/>
              <a:gd name="connsiteX355" fmla="*/ 1209374 w 2455238"/>
              <a:gd name="connsiteY355" fmla="*/ 109340 h 3749558"/>
              <a:gd name="connsiteX356" fmla="*/ 1197591 w 2455238"/>
              <a:gd name="connsiteY356" fmla="*/ 114174 h 3749558"/>
              <a:gd name="connsiteX357" fmla="*/ 1166171 w 2455238"/>
              <a:gd name="connsiteY357" fmla="*/ 119008 h 3749558"/>
              <a:gd name="connsiteX358" fmla="*/ 1117832 w 2455238"/>
              <a:gd name="connsiteY358" fmla="*/ 148313 h 3749558"/>
              <a:gd name="connsiteX359" fmla="*/ 1091850 w 2455238"/>
              <a:gd name="connsiteY359" fmla="*/ 169764 h 3749558"/>
              <a:gd name="connsiteX360" fmla="*/ 1014811 w 2455238"/>
              <a:gd name="connsiteY360" fmla="*/ 209945 h 3749558"/>
              <a:gd name="connsiteX361" fmla="*/ 969191 w 2455238"/>
              <a:gd name="connsiteY361" fmla="*/ 220821 h 3749558"/>
              <a:gd name="connsiteX362" fmla="*/ 937770 w 2455238"/>
              <a:gd name="connsiteY362" fmla="*/ 271577 h 3749558"/>
              <a:gd name="connsiteX363" fmla="*/ 825685 w 2455238"/>
              <a:gd name="connsiteY363" fmla="*/ 354961 h 3749558"/>
              <a:gd name="connsiteX364" fmla="*/ 812695 w 2455238"/>
              <a:gd name="connsiteY364" fmla="*/ 387288 h 3749558"/>
              <a:gd name="connsiteX365" fmla="*/ 789733 w 2455238"/>
              <a:gd name="connsiteY365" fmla="*/ 399373 h 3749558"/>
              <a:gd name="connsiteX366" fmla="*/ 747739 w 2455238"/>
              <a:gd name="connsiteY366" fmla="*/ 420520 h 3749558"/>
              <a:gd name="connsiteX367" fmla="*/ 725685 w 2455238"/>
              <a:gd name="connsiteY367" fmla="*/ 460702 h 3749558"/>
              <a:gd name="connsiteX368" fmla="*/ 724174 w 2455238"/>
              <a:gd name="connsiteY368" fmla="*/ 467349 h 3749558"/>
              <a:gd name="connsiteX369" fmla="*/ 673116 w 2455238"/>
              <a:gd name="connsiteY369" fmla="*/ 512968 h 3749558"/>
              <a:gd name="connsiteX370" fmla="*/ 660729 w 2455238"/>
              <a:gd name="connsiteY370" fmla="*/ 553150 h 3749558"/>
              <a:gd name="connsiteX371" fmla="*/ 624777 w 2455238"/>
              <a:gd name="connsiteY371" fmla="*/ 556775 h 3749558"/>
              <a:gd name="connsiteX372" fmla="*/ 613297 w 2455238"/>
              <a:gd name="connsiteY372" fmla="*/ 596655 h 3749558"/>
              <a:gd name="connsiteX373" fmla="*/ 583388 w 2455238"/>
              <a:gd name="connsiteY373" fmla="*/ 608739 h 3749558"/>
              <a:gd name="connsiteX374" fmla="*/ 577647 w 2455238"/>
              <a:gd name="connsiteY374" fmla="*/ 615688 h 3749558"/>
              <a:gd name="connsiteX375" fmla="*/ 542904 w 2455238"/>
              <a:gd name="connsiteY375" fmla="*/ 657078 h 3749558"/>
              <a:gd name="connsiteX376" fmla="*/ 491846 w 2455238"/>
              <a:gd name="connsiteY376" fmla="*/ 726867 h 3749558"/>
              <a:gd name="connsiteX377" fmla="*/ 489732 w 2455238"/>
              <a:gd name="connsiteY377" fmla="*/ 739556 h 3749558"/>
              <a:gd name="connsiteX378" fmla="*/ 464958 w 2455238"/>
              <a:gd name="connsiteY378" fmla="*/ 789103 h 3749558"/>
              <a:gd name="connsiteX379" fmla="*/ 419036 w 2455238"/>
              <a:gd name="connsiteY379" fmla="*/ 844693 h 3749558"/>
              <a:gd name="connsiteX380" fmla="*/ 380969 w 2455238"/>
              <a:gd name="connsiteY380" fmla="*/ 910554 h 3749558"/>
              <a:gd name="connsiteX381" fmla="*/ 377042 w 2455238"/>
              <a:gd name="connsiteY381" fmla="*/ 922639 h 3749558"/>
              <a:gd name="connsiteX382" fmla="*/ 348341 w 2455238"/>
              <a:gd name="connsiteY382" fmla="*/ 952548 h 3749558"/>
              <a:gd name="connsiteX383" fmla="*/ 344413 w 2455238"/>
              <a:gd name="connsiteY383" fmla="*/ 920826 h 3749558"/>
              <a:gd name="connsiteX384" fmla="*/ 382782 w 2455238"/>
              <a:gd name="connsiteY384" fmla="*/ 841369 h 3749558"/>
              <a:gd name="connsiteX385" fmla="*/ 394867 w 2455238"/>
              <a:gd name="connsiteY385" fmla="*/ 818107 h 3749558"/>
              <a:gd name="connsiteX386" fmla="*/ 436559 w 2455238"/>
              <a:gd name="connsiteY386" fmla="*/ 764632 h 3749558"/>
              <a:gd name="connsiteX387" fmla="*/ 459217 w 2455238"/>
              <a:gd name="connsiteY387" fmla="*/ 732607 h 3749558"/>
              <a:gd name="connsiteX388" fmla="*/ 477949 w 2455238"/>
              <a:gd name="connsiteY388" fmla="*/ 696655 h 3749558"/>
              <a:gd name="connsiteX389" fmla="*/ 499097 w 2455238"/>
              <a:gd name="connsiteY389" fmla="*/ 665538 h 3749558"/>
              <a:gd name="connsiteX390" fmla="*/ 473115 w 2455238"/>
              <a:gd name="connsiteY390" fmla="*/ 636836 h 3749558"/>
              <a:gd name="connsiteX391" fmla="*/ 409670 w 2455238"/>
              <a:gd name="connsiteY391" fmla="*/ 724450 h 3749558"/>
              <a:gd name="connsiteX392" fmla="*/ 429006 w 2455238"/>
              <a:gd name="connsiteY392" fmla="*/ 733212 h 3749558"/>
              <a:gd name="connsiteX393" fmla="*/ 401211 w 2455238"/>
              <a:gd name="connsiteY393" fmla="*/ 750735 h 3749558"/>
              <a:gd name="connsiteX394" fmla="*/ 389731 w 2455238"/>
              <a:gd name="connsiteY394" fmla="*/ 763121 h 3749558"/>
              <a:gd name="connsiteX395" fmla="*/ 361634 w 2455238"/>
              <a:gd name="connsiteY395" fmla="*/ 814783 h 3749558"/>
              <a:gd name="connsiteX396" fmla="*/ 331724 w 2455238"/>
              <a:gd name="connsiteY396" fmla="*/ 869467 h 3749558"/>
              <a:gd name="connsiteX397" fmla="*/ 311180 w 2455238"/>
              <a:gd name="connsiteY397" fmla="*/ 929587 h 3749558"/>
              <a:gd name="connsiteX398" fmla="*/ 301512 w 2455238"/>
              <a:gd name="connsiteY398" fmla="*/ 942579 h 3749558"/>
              <a:gd name="connsiteX399" fmla="*/ 258310 w 2455238"/>
              <a:gd name="connsiteY399" fmla="*/ 980343 h 3749558"/>
              <a:gd name="connsiteX400" fmla="*/ 297283 w 2455238"/>
              <a:gd name="connsiteY400" fmla="*/ 888500 h 3749558"/>
              <a:gd name="connsiteX401" fmla="*/ 343507 w 2455238"/>
              <a:gd name="connsiteY401" fmla="*/ 802094 h 3749558"/>
              <a:gd name="connsiteX402" fmla="*/ 382480 w 2455238"/>
              <a:gd name="connsiteY402" fmla="*/ 723544 h 3749558"/>
              <a:gd name="connsiteX403" fmla="*/ 439882 w 2455238"/>
              <a:gd name="connsiteY403" fmla="*/ 639555 h 3749558"/>
              <a:gd name="connsiteX404" fmla="*/ 408462 w 2455238"/>
              <a:gd name="connsiteY404" fmla="*/ 631096 h 3749558"/>
              <a:gd name="connsiteX405" fmla="*/ 409368 w 2455238"/>
              <a:gd name="connsiteY405" fmla="*/ 623241 h 3749558"/>
              <a:gd name="connsiteX406" fmla="*/ 466166 w 2455238"/>
              <a:gd name="connsiteY406" fmla="*/ 610854 h 3749558"/>
              <a:gd name="connsiteX407" fmla="*/ 440184 w 2455238"/>
              <a:gd name="connsiteY407" fmla="*/ 578528 h 3749558"/>
              <a:gd name="connsiteX408" fmla="*/ 422661 w 2455238"/>
              <a:gd name="connsiteY408" fmla="*/ 582757 h 3749558"/>
              <a:gd name="connsiteX409" fmla="*/ 421453 w 2455238"/>
              <a:gd name="connsiteY409" fmla="*/ 560098 h 3749558"/>
              <a:gd name="connsiteX410" fmla="*/ 414202 w 2455238"/>
              <a:gd name="connsiteY410" fmla="*/ 558285 h 3749558"/>
              <a:gd name="connsiteX411" fmla="*/ 343205 w 2455238"/>
              <a:gd name="connsiteY411" fmla="*/ 658588 h 3749558"/>
              <a:gd name="connsiteX412" fmla="*/ 374625 w 2455238"/>
              <a:gd name="connsiteY412" fmla="*/ 705719 h 3749558"/>
              <a:gd name="connsiteX413" fmla="*/ 348945 w 2455238"/>
              <a:gd name="connsiteY413" fmla="*/ 694540 h 3749558"/>
              <a:gd name="connsiteX414" fmla="*/ 366770 w 2455238"/>
              <a:gd name="connsiteY414" fmla="*/ 723544 h 3749558"/>
              <a:gd name="connsiteX415" fmla="*/ 362238 w 2455238"/>
              <a:gd name="connsiteY415" fmla="*/ 726867 h 3749558"/>
              <a:gd name="connsiteX416" fmla="*/ 329307 w 2455238"/>
              <a:gd name="connsiteY416" fmla="*/ 699073 h 3749558"/>
              <a:gd name="connsiteX417" fmla="*/ 341090 w 2455238"/>
              <a:gd name="connsiteY417" fmla="*/ 738650 h 3749558"/>
              <a:gd name="connsiteX418" fmla="*/ 321754 w 2455238"/>
              <a:gd name="connsiteY418" fmla="*/ 788499 h 3749558"/>
              <a:gd name="connsiteX419" fmla="*/ 295168 w 2455238"/>
              <a:gd name="connsiteY419" fmla="*/ 812970 h 3749558"/>
              <a:gd name="connsiteX420" fmla="*/ 264051 w 2455238"/>
              <a:gd name="connsiteY420" fmla="*/ 841369 h 3749558"/>
              <a:gd name="connsiteX421" fmla="*/ 248945 w 2455238"/>
              <a:gd name="connsiteY421" fmla="*/ 864028 h 3749558"/>
              <a:gd name="connsiteX422" fmla="*/ 233838 w 2455238"/>
              <a:gd name="connsiteY422" fmla="*/ 893333 h 3749558"/>
              <a:gd name="connsiteX423" fmla="*/ 216315 w 2455238"/>
              <a:gd name="connsiteY423" fmla="*/ 910856 h 3749558"/>
              <a:gd name="connsiteX424" fmla="*/ 189729 w 2455238"/>
              <a:gd name="connsiteY424" fmla="*/ 942880 h 3749558"/>
              <a:gd name="connsiteX425" fmla="*/ 174019 w 2455238"/>
              <a:gd name="connsiteY425" fmla="*/ 966144 h 3749558"/>
              <a:gd name="connsiteX426" fmla="*/ 163445 w 2455238"/>
              <a:gd name="connsiteY426" fmla="*/ 1044392 h 3749558"/>
              <a:gd name="connsiteX427" fmla="*/ 150152 w 2455238"/>
              <a:gd name="connsiteY427" fmla="*/ 1060706 h 3749558"/>
              <a:gd name="connsiteX428" fmla="*/ 133536 w 2455238"/>
              <a:gd name="connsiteY428" fmla="*/ 1094241 h 3749558"/>
              <a:gd name="connsiteX429" fmla="*/ 125077 w 2455238"/>
              <a:gd name="connsiteY429" fmla="*/ 1132912 h 3749558"/>
              <a:gd name="connsiteX430" fmla="*/ 125077 w 2455238"/>
              <a:gd name="connsiteY430" fmla="*/ 1171583 h 3749558"/>
              <a:gd name="connsiteX431" fmla="*/ 90333 w 2455238"/>
              <a:gd name="connsiteY431" fmla="*/ 1198773 h 3749558"/>
              <a:gd name="connsiteX432" fmla="*/ 47131 w 2455238"/>
              <a:gd name="connsiteY432" fmla="*/ 1344394 h 3749558"/>
              <a:gd name="connsiteX433" fmla="*/ 95469 w 2455238"/>
              <a:gd name="connsiteY433" fmla="*/ 1352249 h 3749558"/>
              <a:gd name="connsiteX434" fmla="*/ 87010 w 2455238"/>
              <a:gd name="connsiteY434" fmla="*/ 1377929 h 3749558"/>
              <a:gd name="connsiteX435" fmla="*/ 60121 w 2455238"/>
              <a:gd name="connsiteY435" fmla="*/ 1408141 h 3749558"/>
              <a:gd name="connsiteX436" fmla="*/ 44109 w 2455238"/>
              <a:gd name="connsiteY436" fmla="*/ 1476117 h 3749558"/>
              <a:gd name="connsiteX437" fmla="*/ 57704 w 2455238"/>
              <a:gd name="connsiteY437" fmla="*/ 1520528 h 3749558"/>
              <a:gd name="connsiteX438" fmla="*/ 39275 w 2455238"/>
              <a:gd name="connsiteY438" fmla="*/ 1535634 h 3749558"/>
              <a:gd name="connsiteX439" fmla="*/ 22659 w 2455238"/>
              <a:gd name="connsiteY439" fmla="*/ 1557387 h 3749558"/>
              <a:gd name="connsiteX440" fmla="*/ 35045 w 2455238"/>
              <a:gd name="connsiteY440" fmla="*/ 1575212 h 3749558"/>
              <a:gd name="connsiteX441" fmla="*/ 11782 w 2455238"/>
              <a:gd name="connsiteY441" fmla="*/ 1591526 h 3749558"/>
              <a:gd name="connsiteX442" fmla="*/ 19335 w 2455238"/>
              <a:gd name="connsiteY442" fmla="*/ 1594547 h 3749558"/>
              <a:gd name="connsiteX443" fmla="*/ 17825 w 2455238"/>
              <a:gd name="connsiteY443" fmla="*/ 1628686 h 3749558"/>
              <a:gd name="connsiteX444" fmla="*/ 40484 w 2455238"/>
              <a:gd name="connsiteY444" fmla="*/ 1633520 h 3749558"/>
              <a:gd name="connsiteX445" fmla="*/ 41088 w 2455238"/>
              <a:gd name="connsiteY445" fmla="*/ 1648626 h 3749558"/>
              <a:gd name="connsiteX446" fmla="*/ 93052 w 2455238"/>
              <a:gd name="connsiteY446" fmla="*/ 1664336 h 3749558"/>
              <a:gd name="connsiteX447" fmla="*/ 90031 w 2455238"/>
              <a:gd name="connsiteY447" fmla="*/ 1639865 h 3749558"/>
              <a:gd name="connsiteX448" fmla="*/ 95771 w 2455238"/>
              <a:gd name="connsiteY448" fmla="*/ 1639562 h 3749558"/>
              <a:gd name="connsiteX449" fmla="*/ 89427 w 2455238"/>
              <a:gd name="connsiteY449" fmla="*/ 1752252 h 3749558"/>
              <a:gd name="connsiteX450" fmla="*/ 77342 w 2455238"/>
              <a:gd name="connsiteY450" fmla="*/ 1710258 h 3749558"/>
              <a:gd name="connsiteX451" fmla="*/ 83989 w 2455238"/>
              <a:gd name="connsiteY451" fmla="*/ 1670378 h 3749558"/>
              <a:gd name="connsiteX452" fmla="*/ 28097 w 2455238"/>
              <a:gd name="connsiteY452" fmla="*/ 1708445 h 3749558"/>
              <a:gd name="connsiteX453" fmla="*/ 24471 w 2455238"/>
              <a:gd name="connsiteY453" fmla="*/ 1714185 h 3749558"/>
              <a:gd name="connsiteX454" fmla="*/ 10574 w 2455238"/>
              <a:gd name="connsiteY454" fmla="*/ 1735938 h 3749558"/>
              <a:gd name="connsiteX455" fmla="*/ 19335 w 2455238"/>
              <a:gd name="connsiteY455" fmla="*/ 1765847 h 3749558"/>
              <a:gd name="connsiteX456" fmla="*/ 33535 w 2455238"/>
              <a:gd name="connsiteY456" fmla="*/ 1775515 h 3749558"/>
              <a:gd name="connsiteX457" fmla="*/ 96979 w 2455238"/>
              <a:gd name="connsiteY457" fmla="*/ 1756482 h 3749558"/>
              <a:gd name="connsiteX458" fmla="*/ 80363 w 2455238"/>
              <a:gd name="connsiteY458" fmla="*/ 1790318 h 3749558"/>
              <a:gd name="connsiteX459" fmla="*/ 77039 w 2455238"/>
              <a:gd name="connsiteY459" fmla="*/ 1784881 h 3749558"/>
              <a:gd name="connsiteX460" fmla="*/ 38671 w 2455238"/>
              <a:gd name="connsiteY460" fmla="*/ 1790016 h 3749558"/>
              <a:gd name="connsiteX461" fmla="*/ 38973 w 2455238"/>
              <a:gd name="connsiteY461" fmla="*/ 1791225 h 3749558"/>
              <a:gd name="connsiteX462" fmla="*/ 7553 w 2455238"/>
              <a:gd name="connsiteY462" fmla="*/ 1794548 h 3749558"/>
              <a:gd name="connsiteX463" fmla="*/ 6646 w 2455238"/>
              <a:gd name="connsiteY463" fmla="*/ 1802101 h 3749558"/>
              <a:gd name="connsiteX464" fmla="*/ 26284 w 2455238"/>
              <a:gd name="connsiteY464" fmla="*/ 1812373 h 3749558"/>
              <a:gd name="connsiteX465" fmla="*/ 21451 w 2455238"/>
              <a:gd name="connsiteY465" fmla="*/ 1828989 h 3749558"/>
              <a:gd name="connsiteX466" fmla="*/ 3323 w 2455238"/>
              <a:gd name="connsiteY466" fmla="*/ 1825062 h 3749558"/>
              <a:gd name="connsiteX467" fmla="*/ 0 w 2455238"/>
              <a:gd name="connsiteY467" fmla="*/ 1830198 h 3749558"/>
              <a:gd name="connsiteX468" fmla="*/ 22357 w 2455238"/>
              <a:gd name="connsiteY468" fmla="*/ 1851044 h 3749558"/>
              <a:gd name="connsiteX469" fmla="*/ 14501 w 2455238"/>
              <a:gd name="connsiteY469" fmla="*/ 1883371 h 3749558"/>
              <a:gd name="connsiteX470" fmla="*/ 6345 w 2455238"/>
              <a:gd name="connsiteY470" fmla="*/ 1885788 h 3749558"/>
              <a:gd name="connsiteX471" fmla="*/ 30514 w 2455238"/>
              <a:gd name="connsiteY471" fmla="*/ 1900591 h 3749558"/>
              <a:gd name="connsiteX472" fmla="*/ 40786 w 2455238"/>
              <a:gd name="connsiteY472" fmla="*/ 1937450 h 3749558"/>
              <a:gd name="connsiteX473" fmla="*/ 18732 w 2455238"/>
              <a:gd name="connsiteY473" fmla="*/ 2044097 h 3749558"/>
              <a:gd name="connsiteX474" fmla="*/ 68278 w 2455238"/>
              <a:gd name="connsiteY474" fmla="*/ 2049837 h 3749558"/>
              <a:gd name="connsiteX475" fmla="*/ 33233 w 2455238"/>
              <a:gd name="connsiteY475" fmla="*/ 2120533 h 3749558"/>
              <a:gd name="connsiteX476" fmla="*/ 66767 w 2455238"/>
              <a:gd name="connsiteY476" fmla="*/ 2188509 h 3749558"/>
              <a:gd name="connsiteX477" fmla="*/ 98792 w 2455238"/>
              <a:gd name="connsiteY477" fmla="*/ 2155276 h 3749558"/>
              <a:gd name="connsiteX478" fmla="*/ 124775 w 2455238"/>
              <a:gd name="connsiteY478" fmla="*/ 2141982 h 3749558"/>
              <a:gd name="connsiteX479" fmla="*/ 141390 w 2455238"/>
              <a:gd name="connsiteY479" fmla="*/ 2151953 h 3749558"/>
              <a:gd name="connsiteX480" fmla="*/ 132931 w 2455238"/>
              <a:gd name="connsiteY480" fmla="*/ 2155276 h 3749558"/>
              <a:gd name="connsiteX481" fmla="*/ 132931 w 2455238"/>
              <a:gd name="connsiteY481" fmla="*/ 2212678 h 3749558"/>
              <a:gd name="connsiteX482" fmla="*/ 125378 w 2455238"/>
              <a:gd name="connsiteY482" fmla="*/ 2206636 h 3749558"/>
              <a:gd name="connsiteX483" fmla="*/ 105137 w 2455238"/>
              <a:gd name="connsiteY483" fmla="*/ 2210261 h 3749558"/>
              <a:gd name="connsiteX484" fmla="*/ 69789 w 2455238"/>
              <a:gd name="connsiteY484" fmla="*/ 2229597 h 3749558"/>
              <a:gd name="connsiteX485" fmla="*/ 48641 w 2455238"/>
              <a:gd name="connsiteY485" fmla="*/ 2242587 h 3749558"/>
              <a:gd name="connsiteX486" fmla="*/ 65559 w 2455238"/>
              <a:gd name="connsiteY486" fmla="*/ 2256787 h 3749558"/>
              <a:gd name="connsiteX487" fmla="*/ 81572 w 2455238"/>
              <a:gd name="connsiteY487" fmla="*/ 2241682 h 3749558"/>
              <a:gd name="connsiteX488" fmla="*/ 77644 w 2455238"/>
              <a:gd name="connsiteY488" fmla="*/ 2295156 h 3749558"/>
              <a:gd name="connsiteX489" fmla="*/ 88218 w 2455238"/>
              <a:gd name="connsiteY489" fmla="*/ 2296062 h 3749558"/>
              <a:gd name="connsiteX490" fmla="*/ 106043 w 2455238"/>
              <a:gd name="connsiteY490" fmla="*/ 2307845 h 3749558"/>
              <a:gd name="connsiteX491" fmla="*/ 98792 w 2455238"/>
              <a:gd name="connsiteY491" fmla="*/ 2321440 h 3749558"/>
              <a:gd name="connsiteX492" fmla="*/ 81572 w 2455238"/>
              <a:gd name="connsiteY492" fmla="*/ 2310262 h 3749558"/>
              <a:gd name="connsiteX493" fmla="*/ 71904 w 2455238"/>
              <a:gd name="connsiteY493" fmla="*/ 2298782 h 3749558"/>
              <a:gd name="connsiteX494" fmla="*/ 62840 w 2455238"/>
              <a:gd name="connsiteY494" fmla="*/ 2303011 h 3749558"/>
              <a:gd name="connsiteX495" fmla="*/ 90635 w 2455238"/>
              <a:gd name="connsiteY495" fmla="*/ 2387000 h 3749558"/>
              <a:gd name="connsiteX496" fmla="*/ 113898 w 2455238"/>
              <a:gd name="connsiteY496" fmla="*/ 2372498 h 3749558"/>
              <a:gd name="connsiteX497" fmla="*/ 116315 w 2455238"/>
              <a:gd name="connsiteY497" fmla="*/ 2375821 h 3749558"/>
              <a:gd name="connsiteX498" fmla="*/ 93958 w 2455238"/>
              <a:gd name="connsiteY498" fmla="*/ 2416305 h 3749558"/>
              <a:gd name="connsiteX499" fmla="*/ 142297 w 2455238"/>
              <a:gd name="connsiteY499" fmla="*/ 2460414 h 3749558"/>
              <a:gd name="connsiteX500" fmla="*/ 107553 w 2455238"/>
              <a:gd name="connsiteY500" fmla="*/ 2466154 h 3749558"/>
              <a:gd name="connsiteX501" fmla="*/ 119941 w 2455238"/>
              <a:gd name="connsiteY501" fmla="*/ 2500293 h 3749558"/>
              <a:gd name="connsiteX502" fmla="*/ 135650 w 2455238"/>
              <a:gd name="connsiteY502" fmla="*/ 2488511 h 3749558"/>
              <a:gd name="connsiteX503" fmla="*/ 141089 w 2455238"/>
              <a:gd name="connsiteY503" fmla="*/ 2493647 h 3749558"/>
              <a:gd name="connsiteX504" fmla="*/ 125378 w 2455238"/>
              <a:gd name="connsiteY504" fmla="*/ 2519327 h 3749558"/>
              <a:gd name="connsiteX505" fmla="*/ 147433 w 2455238"/>
              <a:gd name="connsiteY505" fmla="*/ 2536850 h 3749558"/>
              <a:gd name="connsiteX506" fmla="*/ 171904 w 2455238"/>
              <a:gd name="connsiteY506" fmla="*/ 2567968 h 3749558"/>
              <a:gd name="connsiteX507" fmla="*/ 180363 w 2455238"/>
              <a:gd name="connsiteY507" fmla="*/ 2622047 h 3749558"/>
              <a:gd name="connsiteX508" fmla="*/ 155590 w 2455238"/>
              <a:gd name="connsiteY508" fmla="*/ 2654071 h 3749558"/>
              <a:gd name="connsiteX509" fmla="*/ 156799 w 2455238"/>
              <a:gd name="connsiteY509" fmla="*/ 2669781 h 3749558"/>
              <a:gd name="connsiteX510" fmla="*/ 152569 w 2455238"/>
              <a:gd name="connsiteY510" fmla="*/ 2670989 h 3749558"/>
              <a:gd name="connsiteX511" fmla="*/ 139880 w 2455238"/>
              <a:gd name="connsiteY511" fmla="*/ 2645914 h 3749558"/>
              <a:gd name="connsiteX512" fmla="*/ 124170 w 2455238"/>
              <a:gd name="connsiteY512" fmla="*/ 2663134 h 3749558"/>
              <a:gd name="connsiteX513" fmla="*/ 160727 w 2455238"/>
              <a:gd name="connsiteY513" fmla="*/ 2720235 h 3749558"/>
              <a:gd name="connsiteX514" fmla="*/ 187010 w 2455238"/>
              <a:gd name="connsiteY514" fmla="*/ 2677334 h 3749558"/>
              <a:gd name="connsiteX515" fmla="*/ 203023 w 2455238"/>
              <a:gd name="connsiteY515" fmla="*/ 2662832 h 3749558"/>
              <a:gd name="connsiteX516" fmla="*/ 212690 w 2455238"/>
              <a:gd name="connsiteY516" fmla="*/ 2665853 h 3749558"/>
              <a:gd name="connsiteX517" fmla="*/ 225983 w 2455238"/>
              <a:gd name="connsiteY517" fmla="*/ 2694857 h 3749558"/>
              <a:gd name="connsiteX518" fmla="*/ 185802 w 2455238"/>
              <a:gd name="connsiteY518" fmla="*/ 2733225 h 3749558"/>
              <a:gd name="connsiteX519" fmla="*/ 219639 w 2455238"/>
              <a:gd name="connsiteY519" fmla="*/ 2733225 h 3749558"/>
              <a:gd name="connsiteX520" fmla="*/ 250757 w 2455238"/>
              <a:gd name="connsiteY520" fmla="*/ 2773407 h 3749558"/>
              <a:gd name="connsiteX521" fmla="*/ 214503 w 2455238"/>
              <a:gd name="connsiteY521" fmla="*/ 2789722 h 3749558"/>
              <a:gd name="connsiteX522" fmla="*/ 203929 w 2455238"/>
              <a:gd name="connsiteY522" fmla="*/ 2800597 h 3749558"/>
              <a:gd name="connsiteX523" fmla="*/ 228099 w 2455238"/>
              <a:gd name="connsiteY523" fmla="*/ 2831111 h 3749558"/>
              <a:gd name="connsiteX524" fmla="*/ 245017 w 2455238"/>
              <a:gd name="connsiteY524" fmla="*/ 2816610 h 3749558"/>
              <a:gd name="connsiteX525" fmla="*/ 253476 w 2455238"/>
              <a:gd name="connsiteY525" fmla="*/ 2797878 h 3749558"/>
              <a:gd name="connsiteX526" fmla="*/ 262237 w 2455238"/>
              <a:gd name="connsiteY526" fmla="*/ 2824465 h 3749558"/>
              <a:gd name="connsiteX527" fmla="*/ 261029 w 2455238"/>
              <a:gd name="connsiteY527" fmla="*/ 2845311 h 3749558"/>
              <a:gd name="connsiteX528" fmla="*/ 240485 w 2455238"/>
              <a:gd name="connsiteY528" fmla="*/ 2852864 h 3749558"/>
              <a:gd name="connsiteX529" fmla="*/ 265561 w 2455238"/>
              <a:gd name="connsiteY529" fmla="*/ 2874314 h 3749558"/>
              <a:gd name="connsiteX530" fmla="*/ 245017 w 2455238"/>
              <a:gd name="connsiteY530" fmla="*/ 2883982 h 3749558"/>
              <a:gd name="connsiteX531" fmla="*/ 294564 w 2455238"/>
              <a:gd name="connsiteY531" fmla="*/ 2919027 h 3749558"/>
              <a:gd name="connsiteX532" fmla="*/ 290939 w 2455238"/>
              <a:gd name="connsiteY532" fmla="*/ 2897879 h 3749558"/>
              <a:gd name="connsiteX533" fmla="*/ 310878 w 2455238"/>
              <a:gd name="connsiteY533" fmla="*/ 2886399 h 3749558"/>
              <a:gd name="connsiteX534" fmla="*/ 338371 w 2455238"/>
              <a:gd name="connsiteY534" fmla="*/ 2919632 h 3749558"/>
              <a:gd name="connsiteX535" fmla="*/ 334142 w 2455238"/>
              <a:gd name="connsiteY535" fmla="*/ 2922955 h 3749558"/>
              <a:gd name="connsiteX536" fmla="*/ 324172 w 2455238"/>
              <a:gd name="connsiteY536" fmla="*/ 2912683 h 3749558"/>
              <a:gd name="connsiteX537" fmla="*/ 305440 w 2455238"/>
              <a:gd name="connsiteY537" fmla="*/ 2988212 h 3749558"/>
              <a:gd name="connsiteX538" fmla="*/ 332026 w 2455238"/>
              <a:gd name="connsiteY538" fmla="*/ 2964949 h 3749558"/>
              <a:gd name="connsiteX539" fmla="*/ 377344 w 2455238"/>
              <a:gd name="connsiteY539" fmla="*/ 2964043 h 3749558"/>
              <a:gd name="connsiteX540" fmla="*/ 390939 w 2455238"/>
              <a:gd name="connsiteY540" fmla="*/ 2985191 h 3749558"/>
              <a:gd name="connsiteX541" fmla="*/ 366468 w 2455238"/>
              <a:gd name="connsiteY541" fmla="*/ 2999995 h 3749558"/>
              <a:gd name="connsiteX542" fmla="*/ 370395 w 2455238"/>
              <a:gd name="connsiteY542" fmla="*/ 3028394 h 3749558"/>
              <a:gd name="connsiteX543" fmla="*/ 396075 w 2455238"/>
              <a:gd name="connsiteY543" fmla="*/ 3037155 h 3749558"/>
              <a:gd name="connsiteX544" fmla="*/ 396075 w 2455238"/>
              <a:gd name="connsiteY544" fmla="*/ 3041989 h 3749558"/>
              <a:gd name="connsiteX545" fmla="*/ 363144 w 2455238"/>
              <a:gd name="connsiteY545" fmla="*/ 3050146 h 3749558"/>
              <a:gd name="connsiteX546" fmla="*/ 392148 w 2455238"/>
              <a:gd name="connsiteY546" fmla="*/ 3089119 h 3749558"/>
              <a:gd name="connsiteX547" fmla="*/ 414202 w 2455238"/>
              <a:gd name="connsiteY547" fmla="*/ 3072503 h 3749558"/>
              <a:gd name="connsiteX548" fmla="*/ 447133 w 2455238"/>
              <a:gd name="connsiteY548" fmla="*/ 3081868 h 3749558"/>
              <a:gd name="connsiteX549" fmla="*/ 463749 w 2455238"/>
              <a:gd name="connsiteY549" fmla="*/ 3055282 h 3749558"/>
              <a:gd name="connsiteX550" fmla="*/ 467979 w 2455238"/>
              <a:gd name="connsiteY550" fmla="*/ 3073107 h 3749558"/>
              <a:gd name="connsiteX551" fmla="*/ 492451 w 2455238"/>
              <a:gd name="connsiteY551" fmla="*/ 3086702 h 3749558"/>
              <a:gd name="connsiteX552" fmla="*/ 488825 w 2455238"/>
              <a:gd name="connsiteY552" fmla="*/ 3093651 h 3749558"/>
              <a:gd name="connsiteX553" fmla="*/ 455894 w 2455238"/>
              <a:gd name="connsiteY553" fmla="*/ 3093651 h 3749558"/>
              <a:gd name="connsiteX554" fmla="*/ 448946 w 2455238"/>
              <a:gd name="connsiteY554" fmla="*/ 3118122 h 3749558"/>
              <a:gd name="connsiteX555" fmla="*/ 433537 w 2455238"/>
              <a:gd name="connsiteY555" fmla="*/ 3094255 h 3749558"/>
              <a:gd name="connsiteX556" fmla="*/ 398492 w 2455238"/>
              <a:gd name="connsiteY556" fmla="*/ 3108757 h 3749558"/>
              <a:gd name="connsiteX557" fmla="*/ 394564 w 2455238"/>
              <a:gd name="connsiteY557" fmla="*/ 3126280 h 3749558"/>
              <a:gd name="connsiteX558" fmla="*/ 400305 w 2455238"/>
              <a:gd name="connsiteY558" fmla="*/ 3129603 h 3749558"/>
              <a:gd name="connsiteX559" fmla="*/ 480064 w 2455238"/>
              <a:gd name="connsiteY559" fmla="*/ 3154679 h 3749558"/>
              <a:gd name="connsiteX560" fmla="*/ 519339 w 2455238"/>
              <a:gd name="connsiteY560" fmla="*/ 3193954 h 3749558"/>
              <a:gd name="connsiteX561" fmla="*/ 525683 w 2455238"/>
              <a:gd name="connsiteY561" fmla="*/ 3230812 h 3749558"/>
              <a:gd name="connsiteX562" fmla="*/ 531121 w 2455238"/>
              <a:gd name="connsiteY562" fmla="*/ 3279453 h 3749558"/>
              <a:gd name="connsiteX563" fmla="*/ 560729 w 2455238"/>
              <a:gd name="connsiteY563" fmla="*/ 3296371 h 3749558"/>
              <a:gd name="connsiteX564" fmla="*/ 572813 w 2455238"/>
              <a:gd name="connsiteY564" fmla="*/ 3266160 h 3749558"/>
              <a:gd name="connsiteX565" fmla="*/ 552270 w 2455238"/>
              <a:gd name="connsiteY565" fmla="*/ 3251658 h 3749558"/>
              <a:gd name="connsiteX566" fmla="*/ 555291 w 2455238"/>
              <a:gd name="connsiteY566" fmla="*/ 3244408 h 3749558"/>
              <a:gd name="connsiteX567" fmla="*/ 579762 w 2455238"/>
              <a:gd name="connsiteY567" fmla="*/ 3248033 h 3749558"/>
              <a:gd name="connsiteX568" fmla="*/ 568584 w 2455238"/>
              <a:gd name="connsiteY568" fmla="*/ 3208153 h 3749558"/>
              <a:gd name="connsiteX569" fmla="*/ 595775 w 2455238"/>
              <a:gd name="connsiteY569" fmla="*/ 3238063 h 3749558"/>
              <a:gd name="connsiteX570" fmla="*/ 577647 w 2455238"/>
              <a:gd name="connsiteY570" fmla="*/ 3249543 h 3749558"/>
              <a:gd name="connsiteX571" fmla="*/ 612995 w 2455238"/>
              <a:gd name="connsiteY571" fmla="*/ 3295163 h 3749558"/>
              <a:gd name="connsiteX572" fmla="*/ 600004 w 2455238"/>
              <a:gd name="connsiteY572" fmla="*/ 3329604 h 3749558"/>
              <a:gd name="connsiteX573" fmla="*/ 610880 w 2455238"/>
              <a:gd name="connsiteY573" fmla="*/ 3334438 h 3749558"/>
              <a:gd name="connsiteX574" fmla="*/ 626590 w 2455238"/>
              <a:gd name="connsiteY574" fmla="*/ 3304529 h 3749558"/>
              <a:gd name="connsiteX575" fmla="*/ 631122 w 2455238"/>
              <a:gd name="connsiteY575" fmla="*/ 3305737 h 3749558"/>
              <a:gd name="connsiteX576" fmla="*/ 641394 w 2455238"/>
              <a:gd name="connsiteY576" fmla="*/ 3282172 h 3749558"/>
              <a:gd name="connsiteX577" fmla="*/ 651062 w 2455238"/>
              <a:gd name="connsiteY577" fmla="*/ 3283985 h 3749558"/>
              <a:gd name="connsiteX578" fmla="*/ 652270 w 2455238"/>
              <a:gd name="connsiteY578" fmla="*/ 3335042 h 3749558"/>
              <a:gd name="connsiteX579" fmla="*/ 646832 w 2455238"/>
              <a:gd name="connsiteY579" fmla="*/ 3391538 h 3749558"/>
              <a:gd name="connsiteX580" fmla="*/ 665563 w 2455238"/>
              <a:gd name="connsiteY580" fmla="*/ 3364348 h 3749558"/>
              <a:gd name="connsiteX581" fmla="*/ 680065 w 2455238"/>
              <a:gd name="connsiteY581" fmla="*/ 3327489 h 3749558"/>
              <a:gd name="connsiteX582" fmla="*/ 691546 w 2455238"/>
              <a:gd name="connsiteY582" fmla="*/ 3362837 h 3749558"/>
              <a:gd name="connsiteX583" fmla="*/ 691546 w 2455238"/>
              <a:gd name="connsiteY583" fmla="*/ 3414499 h 3749558"/>
              <a:gd name="connsiteX584" fmla="*/ 714204 w 2455238"/>
              <a:gd name="connsiteY584" fmla="*/ 3434741 h 3749558"/>
              <a:gd name="connsiteX585" fmla="*/ 732633 w 2455238"/>
              <a:gd name="connsiteY585" fmla="*/ 3459514 h 3749558"/>
              <a:gd name="connsiteX586" fmla="*/ 751365 w 2455238"/>
              <a:gd name="connsiteY586" fmla="*/ 3478246 h 3749558"/>
              <a:gd name="connsiteX587" fmla="*/ 783993 w 2455238"/>
              <a:gd name="connsiteY587" fmla="*/ 3512385 h 3749558"/>
              <a:gd name="connsiteX588" fmla="*/ 802120 w 2455238"/>
              <a:gd name="connsiteY588" fmla="*/ 3530210 h 3749558"/>
              <a:gd name="connsiteX589" fmla="*/ 865866 w 2455238"/>
              <a:gd name="connsiteY589" fmla="*/ 3552265 h 3749558"/>
              <a:gd name="connsiteX590" fmla="*/ 889734 w 2455238"/>
              <a:gd name="connsiteY590" fmla="*/ 3561933 h 3749558"/>
              <a:gd name="connsiteX591" fmla="*/ 893662 w 2455238"/>
              <a:gd name="connsiteY591" fmla="*/ 3556796 h 3749558"/>
              <a:gd name="connsiteX592" fmla="*/ 867075 w 2455238"/>
              <a:gd name="connsiteY592" fmla="*/ 3526887 h 3749558"/>
              <a:gd name="connsiteX593" fmla="*/ 871607 w 2455238"/>
              <a:gd name="connsiteY593" fmla="*/ 3520240 h 3749558"/>
              <a:gd name="connsiteX594" fmla="*/ 898194 w 2455238"/>
              <a:gd name="connsiteY594" fmla="*/ 3528699 h 3749558"/>
              <a:gd name="connsiteX595" fmla="*/ 929009 w 2455238"/>
              <a:gd name="connsiteY595" fmla="*/ 3535346 h 3749558"/>
              <a:gd name="connsiteX596" fmla="*/ 931426 w 2455238"/>
              <a:gd name="connsiteY596" fmla="*/ 3567673 h 3749558"/>
              <a:gd name="connsiteX597" fmla="*/ 944719 w 2455238"/>
              <a:gd name="connsiteY597" fmla="*/ 3602718 h 3749558"/>
              <a:gd name="connsiteX598" fmla="*/ 964659 w 2455238"/>
              <a:gd name="connsiteY598" fmla="*/ 3602114 h 3749558"/>
              <a:gd name="connsiteX599" fmla="*/ 942000 w 2455238"/>
              <a:gd name="connsiteY599" fmla="*/ 3554077 h 3749558"/>
              <a:gd name="connsiteX600" fmla="*/ 976441 w 2455238"/>
              <a:gd name="connsiteY600" fmla="*/ 3571902 h 3749558"/>
              <a:gd name="connsiteX601" fmla="*/ 936562 w 2455238"/>
              <a:gd name="connsiteY601" fmla="*/ 3528699 h 3749558"/>
              <a:gd name="connsiteX602" fmla="*/ 1011487 w 2455238"/>
              <a:gd name="connsiteY602" fmla="*/ 3563141 h 3749558"/>
              <a:gd name="connsiteX603" fmla="*/ 1017227 w 2455238"/>
              <a:gd name="connsiteY603" fmla="*/ 3561026 h 3749558"/>
              <a:gd name="connsiteX604" fmla="*/ 1042303 w 2455238"/>
              <a:gd name="connsiteY604" fmla="*/ 3592748 h 3749558"/>
              <a:gd name="connsiteX605" fmla="*/ 1040490 w 2455238"/>
              <a:gd name="connsiteY605" fmla="*/ 3597280 h 3749558"/>
              <a:gd name="connsiteX606" fmla="*/ 996986 w 2455238"/>
              <a:gd name="connsiteY606" fmla="*/ 3581872 h 3749558"/>
              <a:gd name="connsiteX607" fmla="*/ 1027499 w 2455238"/>
              <a:gd name="connsiteY607" fmla="*/ 3632023 h 3749558"/>
              <a:gd name="connsiteX608" fmla="*/ 1038376 w 2455238"/>
              <a:gd name="connsiteY608" fmla="*/ 3672205 h 3749558"/>
              <a:gd name="connsiteX609" fmla="*/ 1065264 w 2455238"/>
              <a:gd name="connsiteY609" fmla="*/ 3649848 h 3749558"/>
              <a:gd name="connsiteX610" fmla="*/ 1035959 w 2455238"/>
              <a:gd name="connsiteY610" fmla="*/ 3625075 h 3749558"/>
              <a:gd name="connsiteX611" fmla="*/ 1039886 w 2455238"/>
              <a:gd name="connsiteY611" fmla="*/ 3619636 h 3749558"/>
              <a:gd name="connsiteX612" fmla="*/ 1106956 w 2455238"/>
              <a:gd name="connsiteY612" fmla="*/ 3652869 h 3749558"/>
              <a:gd name="connsiteX613" fmla="*/ 1083391 w 2455238"/>
              <a:gd name="connsiteY613" fmla="*/ 3670090 h 3749558"/>
              <a:gd name="connsiteX614" fmla="*/ 1092455 w 2455238"/>
              <a:gd name="connsiteY614" fmla="*/ 3691238 h 3749558"/>
              <a:gd name="connsiteX615" fmla="*/ 1135657 w 2455238"/>
              <a:gd name="connsiteY615" fmla="*/ 3710876 h 3749558"/>
              <a:gd name="connsiteX616" fmla="*/ 1169796 w 2455238"/>
              <a:gd name="connsiteY616" fmla="*/ 3716314 h 3749558"/>
              <a:gd name="connsiteX617" fmla="*/ 1150763 w 2455238"/>
              <a:gd name="connsiteY617" fmla="*/ 3673715 h 3749558"/>
              <a:gd name="connsiteX618" fmla="*/ 1154993 w 2455238"/>
              <a:gd name="connsiteY618" fmla="*/ 3668278 h 3749558"/>
              <a:gd name="connsiteX619" fmla="*/ 1171609 w 2455238"/>
              <a:gd name="connsiteY619" fmla="*/ 3678247 h 3749558"/>
              <a:gd name="connsiteX620" fmla="*/ 1225990 w 2455238"/>
              <a:gd name="connsiteY620" fmla="*/ 3699698 h 3749558"/>
              <a:gd name="connsiteX621" fmla="*/ 1222969 w 2455238"/>
              <a:gd name="connsiteY621" fmla="*/ 3712689 h 3749558"/>
              <a:gd name="connsiteX622" fmla="*/ 1285205 w 2455238"/>
              <a:gd name="connsiteY622" fmla="*/ 3748036 h 3749558"/>
              <a:gd name="connsiteX623" fmla="*/ 1282198 w 2455238"/>
              <a:gd name="connsiteY623" fmla="*/ 3749558 h 3749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</a:cxnLst>
            <a:rect l="l" t="t" r="r" b="b"/>
            <a:pathLst>
              <a:path w="2455238" h="3749558">
                <a:moveTo>
                  <a:pt x="99094" y="1860410"/>
                </a:moveTo>
                <a:cubicBezTo>
                  <a:pt x="95469" y="1860410"/>
                  <a:pt x="91542" y="1860108"/>
                  <a:pt x="87916" y="1860108"/>
                </a:cubicBezTo>
                <a:cubicBezTo>
                  <a:pt x="77644" y="1832313"/>
                  <a:pt x="95166" y="1806029"/>
                  <a:pt x="99094" y="1778838"/>
                </a:cubicBezTo>
                <a:cubicBezTo>
                  <a:pt x="99094" y="1806029"/>
                  <a:pt x="99094" y="1833219"/>
                  <a:pt x="99094" y="1860410"/>
                </a:cubicBezTo>
                <a:close/>
                <a:moveTo>
                  <a:pt x="101813" y="1896663"/>
                </a:moveTo>
                <a:cubicBezTo>
                  <a:pt x="101209" y="1904821"/>
                  <a:pt x="102417" y="1913885"/>
                  <a:pt x="99699" y="1921135"/>
                </a:cubicBezTo>
                <a:cubicBezTo>
                  <a:pt x="98490" y="1924157"/>
                  <a:pt x="88520" y="1923552"/>
                  <a:pt x="82478" y="1924761"/>
                </a:cubicBezTo>
                <a:cubicBezTo>
                  <a:pt x="84291" y="1915093"/>
                  <a:pt x="86405" y="1905425"/>
                  <a:pt x="88218" y="1895758"/>
                </a:cubicBezTo>
                <a:cubicBezTo>
                  <a:pt x="92750" y="1896060"/>
                  <a:pt x="97282" y="1896362"/>
                  <a:pt x="101813" y="1896663"/>
                </a:cubicBezTo>
                <a:close/>
                <a:moveTo>
                  <a:pt x="158611" y="1508142"/>
                </a:moveTo>
                <a:cubicBezTo>
                  <a:pt x="158611" y="1522341"/>
                  <a:pt x="159518" y="1536843"/>
                  <a:pt x="158309" y="1550740"/>
                </a:cubicBezTo>
                <a:cubicBezTo>
                  <a:pt x="157101" y="1562220"/>
                  <a:pt x="151361" y="1573399"/>
                  <a:pt x="151361" y="1584577"/>
                </a:cubicBezTo>
                <a:cubicBezTo>
                  <a:pt x="151058" y="1612674"/>
                  <a:pt x="128702" y="1619925"/>
                  <a:pt x="110575" y="1629894"/>
                </a:cubicBezTo>
                <a:cubicBezTo>
                  <a:pt x="96375" y="1637750"/>
                  <a:pt x="84592" y="1628988"/>
                  <a:pt x="87613" y="1612372"/>
                </a:cubicBezTo>
                <a:cubicBezTo>
                  <a:pt x="92146" y="1587900"/>
                  <a:pt x="99094" y="1564033"/>
                  <a:pt x="105137" y="1539864"/>
                </a:cubicBezTo>
                <a:cubicBezTo>
                  <a:pt x="107553" y="1539864"/>
                  <a:pt x="110272" y="1539864"/>
                  <a:pt x="112690" y="1539864"/>
                </a:cubicBezTo>
                <a:cubicBezTo>
                  <a:pt x="115106" y="1547416"/>
                  <a:pt x="116315" y="1555876"/>
                  <a:pt x="120847" y="1562220"/>
                </a:cubicBezTo>
                <a:cubicBezTo>
                  <a:pt x="123868" y="1567356"/>
                  <a:pt x="131118" y="1573096"/>
                  <a:pt x="135952" y="1572493"/>
                </a:cubicBezTo>
                <a:cubicBezTo>
                  <a:pt x="140182" y="1571888"/>
                  <a:pt x="148037" y="1560408"/>
                  <a:pt x="147131" y="1558897"/>
                </a:cubicBezTo>
                <a:cubicBezTo>
                  <a:pt x="133234" y="1539562"/>
                  <a:pt x="154986" y="1525664"/>
                  <a:pt x="151965" y="1508444"/>
                </a:cubicBezTo>
                <a:cubicBezTo>
                  <a:pt x="154080" y="1508142"/>
                  <a:pt x="156496" y="1508142"/>
                  <a:pt x="158611" y="1508142"/>
                </a:cubicBezTo>
                <a:close/>
                <a:moveTo>
                  <a:pt x="158611" y="2280352"/>
                </a:moveTo>
                <a:cubicBezTo>
                  <a:pt x="152569" y="2281561"/>
                  <a:pt x="145016" y="2285488"/>
                  <a:pt x="141089" y="2283373"/>
                </a:cubicBezTo>
                <a:cubicBezTo>
                  <a:pt x="135650" y="2280352"/>
                  <a:pt x="133234" y="2272497"/>
                  <a:pt x="128702" y="2265549"/>
                </a:cubicBezTo>
                <a:cubicBezTo>
                  <a:pt x="134442" y="2261017"/>
                  <a:pt x="139578" y="2256787"/>
                  <a:pt x="144714" y="2252557"/>
                </a:cubicBezTo>
                <a:cubicBezTo>
                  <a:pt x="144412" y="2251047"/>
                  <a:pt x="144412" y="2249235"/>
                  <a:pt x="144110" y="2247724"/>
                </a:cubicBezTo>
                <a:cubicBezTo>
                  <a:pt x="137765" y="2248328"/>
                  <a:pt x="131421" y="2249235"/>
                  <a:pt x="125077" y="2249536"/>
                </a:cubicBezTo>
                <a:cubicBezTo>
                  <a:pt x="117524" y="2249838"/>
                  <a:pt x="106043" y="2253162"/>
                  <a:pt x="103324" y="2249536"/>
                </a:cubicBezTo>
                <a:cubicBezTo>
                  <a:pt x="98792" y="2243796"/>
                  <a:pt x="99699" y="2233524"/>
                  <a:pt x="98490" y="2225367"/>
                </a:cubicBezTo>
                <a:cubicBezTo>
                  <a:pt x="100907" y="2223252"/>
                  <a:pt x="103626" y="2221439"/>
                  <a:pt x="106043" y="2219627"/>
                </a:cubicBezTo>
                <a:cubicBezTo>
                  <a:pt x="120847" y="2227784"/>
                  <a:pt x="138067" y="2233826"/>
                  <a:pt x="149246" y="2245609"/>
                </a:cubicBezTo>
                <a:cubicBezTo>
                  <a:pt x="156496" y="2252859"/>
                  <a:pt x="155892" y="2268570"/>
                  <a:pt x="158611" y="2280352"/>
                </a:cubicBezTo>
                <a:close/>
                <a:moveTo>
                  <a:pt x="162199" y="1312521"/>
                </a:moveTo>
                <a:cubicBezTo>
                  <a:pt x="161255" y="1319394"/>
                  <a:pt x="158612" y="1325965"/>
                  <a:pt x="153174" y="1333216"/>
                </a:cubicBezTo>
                <a:cubicBezTo>
                  <a:pt x="143808" y="1346207"/>
                  <a:pt x="142297" y="1365240"/>
                  <a:pt x="137765" y="1380648"/>
                </a:cubicBezTo>
                <a:cubicBezTo>
                  <a:pt x="108762" y="1383669"/>
                  <a:pt x="147433" y="1328382"/>
                  <a:pt x="99397" y="1346207"/>
                </a:cubicBezTo>
                <a:cubicBezTo>
                  <a:pt x="100605" y="1343186"/>
                  <a:pt x="102116" y="1340164"/>
                  <a:pt x="103324" y="1337143"/>
                </a:cubicBezTo>
                <a:cubicBezTo>
                  <a:pt x="110877" y="1335028"/>
                  <a:pt x="118128" y="1333216"/>
                  <a:pt x="126285" y="1330799"/>
                </a:cubicBezTo>
                <a:cubicBezTo>
                  <a:pt x="123264" y="1328080"/>
                  <a:pt x="120544" y="1325663"/>
                  <a:pt x="119941" y="1325058"/>
                </a:cubicBezTo>
                <a:cubicBezTo>
                  <a:pt x="132931" y="1313880"/>
                  <a:pt x="145922" y="1302702"/>
                  <a:pt x="161028" y="1290014"/>
                </a:cubicBezTo>
                <a:cubicBezTo>
                  <a:pt x="162388" y="1298472"/>
                  <a:pt x="163143" y="1305648"/>
                  <a:pt x="162199" y="1312521"/>
                </a:cubicBezTo>
                <a:close/>
                <a:moveTo>
                  <a:pt x="189125" y="1779141"/>
                </a:moveTo>
                <a:cubicBezTo>
                  <a:pt x="186708" y="1792736"/>
                  <a:pt x="182479" y="1806633"/>
                  <a:pt x="181874" y="1820530"/>
                </a:cubicBezTo>
                <a:cubicBezTo>
                  <a:pt x="181572" y="1832615"/>
                  <a:pt x="185198" y="1845002"/>
                  <a:pt x="187615" y="1861920"/>
                </a:cubicBezTo>
                <a:cubicBezTo>
                  <a:pt x="178853" y="1857389"/>
                  <a:pt x="175228" y="1855576"/>
                  <a:pt x="170696" y="1853159"/>
                </a:cubicBezTo>
                <a:cubicBezTo>
                  <a:pt x="168581" y="1858899"/>
                  <a:pt x="166164" y="1864337"/>
                  <a:pt x="163747" y="1870078"/>
                </a:cubicBezTo>
                <a:cubicBezTo>
                  <a:pt x="161935" y="1869775"/>
                  <a:pt x="160424" y="1869775"/>
                  <a:pt x="158611" y="1869473"/>
                </a:cubicBezTo>
                <a:cubicBezTo>
                  <a:pt x="158611" y="1861618"/>
                  <a:pt x="158611" y="1853763"/>
                  <a:pt x="158611" y="1841981"/>
                </a:cubicBezTo>
                <a:cubicBezTo>
                  <a:pt x="152569" y="1843492"/>
                  <a:pt x="144412" y="1845606"/>
                  <a:pt x="133536" y="1848627"/>
                </a:cubicBezTo>
                <a:cubicBezTo>
                  <a:pt x="132025" y="1846815"/>
                  <a:pt x="127796" y="1841074"/>
                  <a:pt x="120847" y="1832313"/>
                </a:cubicBezTo>
                <a:cubicBezTo>
                  <a:pt x="147735" y="1835334"/>
                  <a:pt x="167977" y="1836542"/>
                  <a:pt x="160727" y="1802705"/>
                </a:cubicBezTo>
                <a:cubicBezTo>
                  <a:pt x="159518" y="1795757"/>
                  <a:pt x="174926" y="1785183"/>
                  <a:pt x="182479" y="1776119"/>
                </a:cubicBezTo>
                <a:cubicBezTo>
                  <a:pt x="184593" y="1777328"/>
                  <a:pt x="187010" y="1778234"/>
                  <a:pt x="189125" y="1779141"/>
                </a:cubicBezTo>
                <a:close/>
                <a:moveTo>
                  <a:pt x="206648" y="1934731"/>
                </a:moveTo>
                <a:cubicBezTo>
                  <a:pt x="189427" y="1939263"/>
                  <a:pt x="177041" y="1942284"/>
                  <a:pt x="164654" y="1945607"/>
                </a:cubicBezTo>
                <a:cubicBezTo>
                  <a:pt x="164049" y="1942284"/>
                  <a:pt x="163747" y="1939263"/>
                  <a:pt x="163143" y="1936241"/>
                </a:cubicBezTo>
                <a:cubicBezTo>
                  <a:pt x="174926" y="1928386"/>
                  <a:pt x="185500" y="1914791"/>
                  <a:pt x="206648" y="1934731"/>
                </a:cubicBezTo>
                <a:close/>
                <a:moveTo>
                  <a:pt x="207339" y="1396864"/>
                </a:moveTo>
                <a:lnTo>
                  <a:pt x="206981" y="1396548"/>
                </a:lnTo>
                <a:lnTo>
                  <a:pt x="207252" y="1396962"/>
                </a:lnTo>
                <a:close/>
                <a:moveTo>
                  <a:pt x="210274" y="2013885"/>
                </a:moveTo>
                <a:cubicBezTo>
                  <a:pt x="205742" y="2061015"/>
                  <a:pt x="205742" y="2061015"/>
                  <a:pt x="186406" y="2064338"/>
                </a:cubicBezTo>
                <a:cubicBezTo>
                  <a:pt x="187010" y="2052858"/>
                  <a:pt x="187615" y="2041982"/>
                  <a:pt x="188521" y="2030502"/>
                </a:cubicBezTo>
                <a:cubicBezTo>
                  <a:pt x="185198" y="2029595"/>
                  <a:pt x="180968" y="2028689"/>
                  <a:pt x="176134" y="2027480"/>
                </a:cubicBezTo>
                <a:cubicBezTo>
                  <a:pt x="193959" y="2007843"/>
                  <a:pt x="187313" y="1992133"/>
                  <a:pt x="169488" y="1978236"/>
                </a:cubicBezTo>
                <a:cubicBezTo>
                  <a:pt x="173717" y="1971588"/>
                  <a:pt x="177947" y="1964942"/>
                  <a:pt x="182176" y="1958296"/>
                </a:cubicBezTo>
                <a:cubicBezTo>
                  <a:pt x="197282" y="1965546"/>
                  <a:pt x="212086" y="1994550"/>
                  <a:pt x="210274" y="2013885"/>
                </a:cubicBezTo>
                <a:close/>
                <a:moveTo>
                  <a:pt x="238673" y="2220835"/>
                </a:moveTo>
                <a:cubicBezTo>
                  <a:pt x="220848" y="2203917"/>
                  <a:pt x="202721" y="2192436"/>
                  <a:pt x="193657" y="2176122"/>
                </a:cubicBezTo>
                <a:cubicBezTo>
                  <a:pt x="185802" y="2161620"/>
                  <a:pt x="188219" y="2141379"/>
                  <a:pt x="186406" y="2124762"/>
                </a:cubicBezTo>
                <a:cubicBezTo>
                  <a:pt x="199699" y="2115699"/>
                  <a:pt x="212086" y="2107239"/>
                  <a:pt x="227796" y="2096665"/>
                </a:cubicBezTo>
                <a:cubicBezTo>
                  <a:pt x="231723" y="2141076"/>
                  <a:pt x="235047" y="2179747"/>
                  <a:pt x="238673" y="2220835"/>
                </a:cubicBezTo>
                <a:close/>
                <a:moveTo>
                  <a:pt x="263446" y="2334432"/>
                </a:moveTo>
                <a:cubicBezTo>
                  <a:pt x="262237" y="2348933"/>
                  <a:pt x="261633" y="2360111"/>
                  <a:pt x="260425" y="2374008"/>
                </a:cubicBezTo>
                <a:cubicBezTo>
                  <a:pt x="237464" y="2352860"/>
                  <a:pt x="237464" y="2346818"/>
                  <a:pt x="263446" y="2334432"/>
                </a:cubicBezTo>
                <a:close/>
                <a:moveTo>
                  <a:pt x="283419" y="2393467"/>
                </a:moveTo>
                <a:cubicBezTo>
                  <a:pt x="286690" y="2403635"/>
                  <a:pt x="271905" y="2413208"/>
                  <a:pt x="274624" y="2422952"/>
                </a:cubicBezTo>
                <a:cubicBezTo>
                  <a:pt x="272510" y="2423858"/>
                  <a:pt x="270697" y="2424462"/>
                  <a:pt x="268884" y="2425368"/>
                </a:cubicBezTo>
                <a:cubicBezTo>
                  <a:pt x="263144" y="2420837"/>
                  <a:pt x="257404" y="2416305"/>
                  <a:pt x="250455" y="2411169"/>
                </a:cubicBezTo>
                <a:cubicBezTo>
                  <a:pt x="258310" y="2401199"/>
                  <a:pt x="265259" y="2392438"/>
                  <a:pt x="272812" y="2383072"/>
                </a:cubicBezTo>
                <a:cubicBezTo>
                  <a:pt x="279232" y="2386622"/>
                  <a:pt x="282328" y="2390077"/>
                  <a:pt x="283419" y="2393467"/>
                </a:cubicBezTo>
                <a:close/>
                <a:moveTo>
                  <a:pt x="316317" y="1087897"/>
                </a:moveTo>
                <a:cubicBezTo>
                  <a:pt x="308461" y="1099075"/>
                  <a:pt x="299700" y="1110253"/>
                  <a:pt x="291845" y="1122339"/>
                </a:cubicBezTo>
                <a:cubicBezTo>
                  <a:pt x="287011" y="1129891"/>
                  <a:pt x="281271" y="1138048"/>
                  <a:pt x="280667" y="1146507"/>
                </a:cubicBezTo>
                <a:cubicBezTo>
                  <a:pt x="280364" y="1152248"/>
                  <a:pt x="287917" y="1158592"/>
                  <a:pt x="291845" y="1164634"/>
                </a:cubicBezTo>
                <a:cubicBezTo>
                  <a:pt x="295470" y="1164937"/>
                  <a:pt x="299096" y="1165239"/>
                  <a:pt x="302721" y="1165541"/>
                </a:cubicBezTo>
                <a:cubicBezTo>
                  <a:pt x="294866" y="1174906"/>
                  <a:pt x="287011" y="1184272"/>
                  <a:pt x="278552" y="1194242"/>
                </a:cubicBezTo>
                <a:cubicBezTo>
                  <a:pt x="281271" y="1195752"/>
                  <a:pt x="287615" y="1198472"/>
                  <a:pt x="295470" y="1202399"/>
                </a:cubicBezTo>
                <a:cubicBezTo>
                  <a:pt x="280364" y="1222944"/>
                  <a:pt x="244412" y="1237143"/>
                  <a:pt x="272510" y="1273397"/>
                </a:cubicBezTo>
                <a:cubicBezTo>
                  <a:pt x="255591" y="1295149"/>
                  <a:pt x="236558" y="1319621"/>
                  <a:pt x="215409" y="1346811"/>
                </a:cubicBezTo>
                <a:cubicBezTo>
                  <a:pt x="228400" y="1345904"/>
                  <a:pt x="237162" y="1344999"/>
                  <a:pt x="245923" y="1344394"/>
                </a:cubicBezTo>
                <a:cubicBezTo>
                  <a:pt x="246829" y="1346207"/>
                  <a:pt x="248038" y="1347717"/>
                  <a:pt x="249246" y="1349530"/>
                </a:cubicBezTo>
                <a:lnTo>
                  <a:pt x="207339" y="1396864"/>
                </a:lnTo>
                <a:lnTo>
                  <a:pt x="224496" y="1412031"/>
                </a:lnTo>
                <a:cubicBezTo>
                  <a:pt x="236746" y="1430441"/>
                  <a:pt x="229836" y="1453610"/>
                  <a:pt x="206950" y="1474909"/>
                </a:cubicBezTo>
                <a:cubicBezTo>
                  <a:pt x="239881" y="1514788"/>
                  <a:pt x="237464" y="1526873"/>
                  <a:pt x="186104" y="1557991"/>
                </a:cubicBezTo>
                <a:cubicBezTo>
                  <a:pt x="213899" y="1568263"/>
                  <a:pt x="212388" y="1590619"/>
                  <a:pt x="209971" y="1612372"/>
                </a:cubicBezTo>
                <a:cubicBezTo>
                  <a:pt x="209367" y="1617508"/>
                  <a:pt x="201814" y="1621737"/>
                  <a:pt x="197584" y="1626572"/>
                </a:cubicBezTo>
                <a:cubicBezTo>
                  <a:pt x="214201" y="1638052"/>
                  <a:pt x="203325" y="1647418"/>
                  <a:pt x="191240" y="1656179"/>
                </a:cubicBezTo>
                <a:cubicBezTo>
                  <a:pt x="213596" y="1685182"/>
                  <a:pt x="213596" y="1691526"/>
                  <a:pt x="193053" y="1728083"/>
                </a:cubicBezTo>
                <a:cubicBezTo>
                  <a:pt x="190636" y="1732614"/>
                  <a:pt x="193355" y="1742282"/>
                  <a:pt x="190937" y="1743491"/>
                </a:cubicBezTo>
                <a:cubicBezTo>
                  <a:pt x="184593" y="1746210"/>
                  <a:pt x="176738" y="1745605"/>
                  <a:pt x="167373" y="1746512"/>
                </a:cubicBezTo>
                <a:cubicBezTo>
                  <a:pt x="170092" y="1751043"/>
                  <a:pt x="174019" y="1757086"/>
                  <a:pt x="179155" y="1764941"/>
                </a:cubicBezTo>
                <a:cubicBezTo>
                  <a:pt x="175832" y="1768567"/>
                  <a:pt x="171602" y="1773702"/>
                  <a:pt x="166164" y="1779744"/>
                </a:cubicBezTo>
                <a:cubicBezTo>
                  <a:pt x="160727" y="1754971"/>
                  <a:pt x="155892" y="1732614"/>
                  <a:pt x="150756" y="1710258"/>
                </a:cubicBezTo>
                <a:cubicBezTo>
                  <a:pt x="148340" y="1709956"/>
                  <a:pt x="145922" y="1709956"/>
                  <a:pt x="143505" y="1709956"/>
                </a:cubicBezTo>
                <a:cubicBezTo>
                  <a:pt x="141390" y="1719019"/>
                  <a:pt x="138974" y="1728385"/>
                  <a:pt x="136557" y="1738052"/>
                </a:cubicBezTo>
                <a:cubicBezTo>
                  <a:pt x="128702" y="1735636"/>
                  <a:pt x="119034" y="1732614"/>
                  <a:pt x="111481" y="1730197"/>
                </a:cubicBezTo>
                <a:cubicBezTo>
                  <a:pt x="112388" y="1715393"/>
                  <a:pt x="113294" y="1700892"/>
                  <a:pt x="113898" y="1691224"/>
                </a:cubicBezTo>
                <a:cubicBezTo>
                  <a:pt x="118430" y="1703007"/>
                  <a:pt x="138974" y="1659200"/>
                  <a:pt x="141693" y="1696058"/>
                </a:cubicBezTo>
                <a:cubicBezTo>
                  <a:pt x="166164" y="1670982"/>
                  <a:pt x="165258" y="1640770"/>
                  <a:pt x="167373" y="1612674"/>
                </a:cubicBezTo>
                <a:cubicBezTo>
                  <a:pt x="169488" y="1584577"/>
                  <a:pt x="169488" y="1555876"/>
                  <a:pt x="167071" y="1527779"/>
                </a:cubicBezTo>
                <a:cubicBezTo>
                  <a:pt x="165862" y="1514184"/>
                  <a:pt x="185198" y="1507839"/>
                  <a:pt x="173113" y="1489410"/>
                </a:cubicBezTo>
                <a:cubicBezTo>
                  <a:pt x="162841" y="1473398"/>
                  <a:pt x="149246" y="1457990"/>
                  <a:pt x="129910" y="1461011"/>
                </a:cubicBezTo>
                <a:cubicBezTo>
                  <a:pt x="129306" y="1455573"/>
                  <a:pt x="129004" y="1449833"/>
                  <a:pt x="128097" y="1444394"/>
                </a:cubicBezTo>
                <a:cubicBezTo>
                  <a:pt x="127796" y="1441676"/>
                  <a:pt x="126587" y="1438655"/>
                  <a:pt x="125681" y="1435935"/>
                </a:cubicBezTo>
                <a:cubicBezTo>
                  <a:pt x="138369" y="1432914"/>
                  <a:pt x="150756" y="1429289"/>
                  <a:pt x="163747" y="1427476"/>
                </a:cubicBezTo>
                <a:cubicBezTo>
                  <a:pt x="165258" y="1427174"/>
                  <a:pt x="168883" y="1437144"/>
                  <a:pt x="169790" y="1442582"/>
                </a:cubicBezTo>
                <a:cubicBezTo>
                  <a:pt x="170998" y="1449833"/>
                  <a:pt x="170092" y="1457084"/>
                  <a:pt x="170092" y="1464335"/>
                </a:cubicBezTo>
                <a:cubicBezTo>
                  <a:pt x="172207" y="1464637"/>
                  <a:pt x="174321" y="1465241"/>
                  <a:pt x="176436" y="1465845"/>
                </a:cubicBezTo>
                <a:cubicBezTo>
                  <a:pt x="185802" y="1442885"/>
                  <a:pt x="195168" y="1419923"/>
                  <a:pt x="205742" y="1395452"/>
                </a:cubicBezTo>
                <a:lnTo>
                  <a:pt x="206981" y="1396548"/>
                </a:lnTo>
                <a:lnTo>
                  <a:pt x="174624" y="1347113"/>
                </a:lnTo>
                <a:cubicBezTo>
                  <a:pt x="189729" y="1348321"/>
                  <a:pt x="199095" y="1349530"/>
                  <a:pt x="203627" y="1349832"/>
                </a:cubicBezTo>
                <a:cubicBezTo>
                  <a:pt x="211784" y="1325361"/>
                  <a:pt x="219639" y="1302097"/>
                  <a:pt x="228099" y="1276719"/>
                </a:cubicBezTo>
                <a:cubicBezTo>
                  <a:pt x="215107" y="1255874"/>
                  <a:pt x="207554" y="1254061"/>
                  <a:pt x="169186" y="1267052"/>
                </a:cubicBezTo>
                <a:cubicBezTo>
                  <a:pt x="162538" y="1251644"/>
                  <a:pt x="154986" y="1238956"/>
                  <a:pt x="165560" y="1220224"/>
                </a:cubicBezTo>
                <a:cubicBezTo>
                  <a:pt x="181270" y="1190314"/>
                  <a:pt x="206043" y="1203003"/>
                  <a:pt x="223868" y="1208441"/>
                </a:cubicBezTo>
                <a:cubicBezTo>
                  <a:pt x="238370" y="1212671"/>
                  <a:pt x="243204" y="1204212"/>
                  <a:pt x="247132" y="1199680"/>
                </a:cubicBezTo>
                <a:cubicBezTo>
                  <a:pt x="251965" y="1194242"/>
                  <a:pt x="249851" y="1183064"/>
                  <a:pt x="250757" y="1174604"/>
                </a:cubicBezTo>
                <a:cubicBezTo>
                  <a:pt x="251059" y="1170073"/>
                  <a:pt x="251361" y="1165541"/>
                  <a:pt x="251965" y="1159499"/>
                </a:cubicBezTo>
                <a:cubicBezTo>
                  <a:pt x="236255" y="1152248"/>
                  <a:pt x="214201" y="1145299"/>
                  <a:pt x="217222" y="1115389"/>
                </a:cubicBezTo>
                <a:cubicBezTo>
                  <a:pt x="225077" y="1108743"/>
                  <a:pt x="225077" y="1108743"/>
                  <a:pt x="256498" y="1131401"/>
                </a:cubicBezTo>
                <a:cubicBezTo>
                  <a:pt x="263748" y="1120223"/>
                  <a:pt x="270697" y="1109347"/>
                  <a:pt x="278250" y="1098471"/>
                </a:cubicBezTo>
                <a:cubicBezTo>
                  <a:pt x="286105" y="1086990"/>
                  <a:pt x="293959" y="1074603"/>
                  <a:pt x="316317" y="1087897"/>
                </a:cubicBezTo>
                <a:close/>
                <a:moveTo>
                  <a:pt x="322358" y="2471895"/>
                </a:moveTo>
                <a:cubicBezTo>
                  <a:pt x="323870" y="2476729"/>
                  <a:pt x="319639" y="2483375"/>
                  <a:pt x="318129" y="2489115"/>
                </a:cubicBezTo>
                <a:cubicBezTo>
                  <a:pt x="313598" y="2487906"/>
                  <a:pt x="306045" y="2487303"/>
                  <a:pt x="305138" y="2484583"/>
                </a:cubicBezTo>
                <a:cubicBezTo>
                  <a:pt x="300002" y="2470384"/>
                  <a:pt x="296377" y="2455278"/>
                  <a:pt x="290334" y="2433827"/>
                </a:cubicBezTo>
                <a:cubicBezTo>
                  <a:pt x="298794" y="2440777"/>
                  <a:pt x="305138" y="2444401"/>
                  <a:pt x="309066" y="2449538"/>
                </a:cubicBezTo>
                <a:cubicBezTo>
                  <a:pt x="314504" y="2456486"/>
                  <a:pt x="319942" y="2463737"/>
                  <a:pt x="322358" y="2471895"/>
                </a:cubicBezTo>
                <a:close/>
                <a:moveTo>
                  <a:pt x="335652" y="2849541"/>
                </a:moveTo>
                <a:cubicBezTo>
                  <a:pt x="311180" y="2874919"/>
                  <a:pt x="308159" y="2874616"/>
                  <a:pt x="288824" y="2847124"/>
                </a:cubicBezTo>
                <a:cubicBezTo>
                  <a:pt x="305440" y="2848030"/>
                  <a:pt x="318129" y="2848634"/>
                  <a:pt x="335652" y="2849541"/>
                </a:cubicBezTo>
                <a:close/>
                <a:moveTo>
                  <a:pt x="354987" y="964633"/>
                </a:moveTo>
                <a:cubicBezTo>
                  <a:pt x="348038" y="984573"/>
                  <a:pt x="341997" y="1002700"/>
                  <a:pt x="335047" y="1020525"/>
                </a:cubicBezTo>
                <a:cubicBezTo>
                  <a:pt x="333839" y="1023546"/>
                  <a:pt x="326286" y="1024150"/>
                  <a:pt x="321754" y="1025963"/>
                </a:cubicBezTo>
                <a:cubicBezTo>
                  <a:pt x="320546" y="1021734"/>
                  <a:pt x="317525" y="1016597"/>
                  <a:pt x="318733" y="1013274"/>
                </a:cubicBezTo>
                <a:cubicBezTo>
                  <a:pt x="325078" y="996355"/>
                  <a:pt x="332026" y="979437"/>
                  <a:pt x="339579" y="963123"/>
                </a:cubicBezTo>
                <a:cubicBezTo>
                  <a:pt x="340485" y="960705"/>
                  <a:pt x="345924" y="957986"/>
                  <a:pt x="348643" y="958591"/>
                </a:cubicBezTo>
                <a:cubicBezTo>
                  <a:pt x="351362" y="958893"/>
                  <a:pt x="353779" y="963123"/>
                  <a:pt x="354987" y="964633"/>
                </a:cubicBezTo>
                <a:close/>
                <a:moveTo>
                  <a:pt x="432631" y="2714192"/>
                </a:moveTo>
                <a:cubicBezTo>
                  <a:pt x="425683" y="2710265"/>
                  <a:pt x="416317" y="2708150"/>
                  <a:pt x="412087" y="2702410"/>
                </a:cubicBezTo>
                <a:cubicBezTo>
                  <a:pt x="403024" y="2689721"/>
                  <a:pt x="383386" y="2677334"/>
                  <a:pt x="400909" y="2658905"/>
                </a:cubicBezTo>
                <a:cubicBezTo>
                  <a:pt x="409066" y="2669781"/>
                  <a:pt x="417525" y="2678845"/>
                  <a:pt x="423568" y="2688814"/>
                </a:cubicBezTo>
                <a:cubicBezTo>
                  <a:pt x="428100" y="2696367"/>
                  <a:pt x="429610" y="2705733"/>
                  <a:pt x="432631" y="2714192"/>
                </a:cubicBezTo>
                <a:close/>
                <a:moveTo>
                  <a:pt x="739134" y="3123481"/>
                </a:moveTo>
                <a:cubicBezTo>
                  <a:pt x="739223" y="3127149"/>
                  <a:pt x="737769" y="3131945"/>
                  <a:pt x="734144" y="3138365"/>
                </a:cubicBezTo>
                <a:cubicBezTo>
                  <a:pt x="725685" y="3134739"/>
                  <a:pt x="717226" y="3131718"/>
                  <a:pt x="708766" y="3128394"/>
                </a:cubicBezTo>
                <a:cubicBezTo>
                  <a:pt x="710276" y="3122050"/>
                  <a:pt x="711787" y="3115706"/>
                  <a:pt x="713600" y="3107548"/>
                </a:cubicBezTo>
                <a:cubicBezTo>
                  <a:pt x="724703" y="3111627"/>
                  <a:pt x="738865" y="3112477"/>
                  <a:pt x="739134" y="3123481"/>
                </a:cubicBezTo>
                <a:close/>
                <a:moveTo>
                  <a:pt x="754084" y="3376735"/>
                </a:moveTo>
                <a:cubicBezTo>
                  <a:pt x="720851" y="3381569"/>
                  <a:pt x="709370" y="3370692"/>
                  <a:pt x="717829" y="3348638"/>
                </a:cubicBezTo>
                <a:cubicBezTo>
                  <a:pt x="728706" y="3357097"/>
                  <a:pt x="739582" y="3365556"/>
                  <a:pt x="754084" y="3376735"/>
                </a:cubicBezTo>
                <a:close/>
                <a:moveTo>
                  <a:pt x="869870" y="3503510"/>
                </a:moveTo>
                <a:cubicBezTo>
                  <a:pt x="871532" y="3507098"/>
                  <a:pt x="870399" y="3510723"/>
                  <a:pt x="866169" y="3513896"/>
                </a:cubicBezTo>
                <a:cubicBezTo>
                  <a:pt x="850761" y="3508760"/>
                  <a:pt x="840187" y="3503926"/>
                  <a:pt x="829009" y="3502415"/>
                </a:cubicBezTo>
                <a:cubicBezTo>
                  <a:pt x="825081" y="3501811"/>
                  <a:pt x="819945" y="3510270"/>
                  <a:pt x="812695" y="3516917"/>
                </a:cubicBezTo>
                <a:cubicBezTo>
                  <a:pt x="806047" y="3508458"/>
                  <a:pt x="796984" y="3496675"/>
                  <a:pt x="786108" y="3482778"/>
                </a:cubicBezTo>
                <a:cubicBezTo>
                  <a:pt x="795172" y="3469786"/>
                  <a:pt x="802724" y="3462233"/>
                  <a:pt x="819039" y="3477037"/>
                </a:cubicBezTo>
                <a:cubicBezTo>
                  <a:pt x="828404" y="3485799"/>
                  <a:pt x="844115" y="3487913"/>
                  <a:pt x="856803" y="3493352"/>
                </a:cubicBezTo>
                <a:cubicBezTo>
                  <a:pt x="863752" y="3496373"/>
                  <a:pt x="868208" y="3499923"/>
                  <a:pt x="869870" y="3503510"/>
                </a:cubicBezTo>
                <a:close/>
                <a:moveTo>
                  <a:pt x="1099554" y="3609667"/>
                </a:moveTo>
                <a:cubicBezTo>
                  <a:pt x="1100234" y="3613594"/>
                  <a:pt x="1100461" y="3617371"/>
                  <a:pt x="1099101" y="3620543"/>
                </a:cubicBezTo>
                <a:cubicBezTo>
                  <a:pt x="1094569" y="3632326"/>
                  <a:pt x="1090944" y="3631117"/>
                  <a:pt x="1059826" y="3612688"/>
                </a:cubicBezTo>
                <a:cubicBezTo>
                  <a:pt x="1070400" y="3608459"/>
                  <a:pt x="1080974" y="3604228"/>
                  <a:pt x="1097289" y="3597885"/>
                </a:cubicBezTo>
                <a:cubicBezTo>
                  <a:pt x="1097742" y="3601661"/>
                  <a:pt x="1098875" y="3605739"/>
                  <a:pt x="1099554" y="3609667"/>
                </a:cubicBezTo>
                <a:close/>
                <a:moveTo>
                  <a:pt x="1194570" y="3244710"/>
                </a:moveTo>
                <a:cubicBezTo>
                  <a:pt x="1188528" y="3252263"/>
                  <a:pt x="1178256" y="3256190"/>
                  <a:pt x="1167077" y="3256492"/>
                </a:cubicBezTo>
                <a:cubicBezTo>
                  <a:pt x="1171609" y="3246220"/>
                  <a:pt x="1176141" y="3235948"/>
                  <a:pt x="1183996" y="3217821"/>
                </a:cubicBezTo>
                <a:cubicBezTo>
                  <a:pt x="1189736" y="3231115"/>
                  <a:pt x="1196987" y="3241689"/>
                  <a:pt x="1194570" y="3244710"/>
                </a:cubicBezTo>
                <a:close/>
                <a:moveTo>
                  <a:pt x="2455238" y="3749558"/>
                </a:moveTo>
                <a:lnTo>
                  <a:pt x="2455238" y="3471207"/>
                </a:lnTo>
                <a:lnTo>
                  <a:pt x="2445636" y="3471901"/>
                </a:lnTo>
                <a:cubicBezTo>
                  <a:pt x="2440198" y="3471901"/>
                  <a:pt x="2431134" y="3482778"/>
                  <a:pt x="2430832" y="3488820"/>
                </a:cubicBezTo>
                <a:cubicBezTo>
                  <a:pt x="2430530" y="3497884"/>
                  <a:pt x="2436270" y="3507551"/>
                  <a:pt x="2439594" y="3516917"/>
                </a:cubicBezTo>
                <a:cubicBezTo>
                  <a:pt x="2436874" y="3517823"/>
                  <a:pt x="2434155" y="3518730"/>
                  <a:pt x="2431436" y="3519636"/>
                </a:cubicBezTo>
                <a:cubicBezTo>
                  <a:pt x="2427207" y="3510572"/>
                  <a:pt x="2422977" y="3501509"/>
                  <a:pt x="2416935" y="3488216"/>
                </a:cubicBezTo>
                <a:cubicBezTo>
                  <a:pt x="2409382" y="3486403"/>
                  <a:pt x="2395484" y="3483080"/>
                  <a:pt x="2380681" y="3479454"/>
                </a:cubicBezTo>
                <a:cubicBezTo>
                  <a:pt x="2374941" y="3503019"/>
                  <a:pt x="2400923" y="3498790"/>
                  <a:pt x="2409080" y="3510572"/>
                </a:cubicBezTo>
                <a:cubicBezTo>
                  <a:pt x="2391859" y="3511781"/>
                  <a:pt x="2376149" y="3513291"/>
                  <a:pt x="2360741" y="3514500"/>
                </a:cubicBezTo>
                <a:cubicBezTo>
                  <a:pt x="2358324" y="3506645"/>
                  <a:pt x="2356209" y="3499394"/>
                  <a:pt x="2352282" y="3487007"/>
                </a:cubicBezTo>
                <a:cubicBezTo>
                  <a:pt x="2350771" y="3497581"/>
                  <a:pt x="2350167" y="3501811"/>
                  <a:pt x="2349563" y="3505134"/>
                </a:cubicBezTo>
                <a:cubicBezTo>
                  <a:pt x="2335363" y="3499092"/>
                  <a:pt x="2321466" y="3487913"/>
                  <a:pt x="2307569" y="3488216"/>
                </a:cubicBezTo>
                <a:cubicBezTo>
                  <a:pt x="2285514" y="3488518"/>
                  <a:pt x="2264064" y="3498790"/>
                  <a:pt x="2242009" y="3500905"/>
                </a:cubicBezTo>
                <a:cubicBezTo>
                  <a:pt x="2221767" y="3503019"/>
                  <a:pt x="2201223" y="3499092"/>
                  <a:pt x="2180680" y="3499092"/>
                </a:cubicBezTo>
                <a:cubicBezTo>
                  <a:pt x="2171918" y="3499092"/>
                  <a:pt x="2163156" y="3501509"/>
                  <a:pt x="2154697" y="3503623"/>
                </a:cubicBezTo>
                <a:cubicBezTo>
                  <a:pt x="2150770" y="3504530"/>
                  <a:pt x="2144728" y="3510270"/>
                  <a:pt x="2143821" y="3509364"/>
                </a:cubicBezTo>
                <a:cubicBezTo>
                  <a:pt x="2130226" y="3495164"/>
                  <a:pt x="2116026" y="3507249"/>
                  <a:pt x="2102431" y="3507551"/>
                </a:cubicBezTo>
                <a:cubicBezTo>
                  <a:pt x="2097295" y="3507551"/>
                  <a:pt x="2090346" y="3507853"/>
                  <a:pt x="2087628" y="3504832"/>
                </a:cubicBezTo>
                <a:cubicBezTo>
                  <a:pt x="2064063" y="3480058"/>
                  <a:pt x="2036570" y="3510270"/>
                  <a:pt x="2012098" y="3498790"/>
                </a:cubicBezTo>
                <a:cubicBezTo>
                  <a:pt x="2011796" y="3498488"/>
                  <a:pt x="2010890" y="3499998"/>
                  <a:pt x="2010286" y="3499998"/>
                </a:cubicBezTo>
                <a:cubicBezTo>
                  <a:pt x="2000013" y="3499696"/>
                  <a:pt x="1989741" y="3500300"/>
                  <a:pt x="1979772" y="3499092"/>
                </a:cubicBezTo>
                <a:cubicBezTo>
                  <a:pt x="1970406" y="3497884"/>
                  <a:pt x="1961342" y="3492445"/>
                  <a:pt x="1952279" y="3492445"/>
                </a:cubicBezTo>
                <a:cubicBezTo>
                  <a:pt x="1936569" y="3492143"/>
                  <a:pt x="1920859" y="3494560"/>
                  <a:pt x="1901826" y="3496373"/>
                </a:cubicBezTo>
                <a:cubicBezTo>
                  <a:pt x="1901523" y="3500603"/>
                  <a:pt x="1900617" y="3509364"/>
                  <a:pt x="1899711" y="3516313"/>
                </a:cubicBezTo>
                <a:cubicBezTo>
                  <a:pt x="1886720" y="3521147"/>
                  <a:pt x="1875240" y="3525376"/>
                  <a:pt x="1863759" y="3529606"/>
                </a:cubicBezTo>
                <a:cubicBezTo>
                  <a:pt x="1859529" y="3520844"/>
                  <a:pt x="1855299" y="3512083"/>
                  <a:pt x="1848653" y="3498488"/>
                </a:cubicBezTo>
                <a:cubicBezTo>
                  <a:pt x="1842913" y="3509666"/>
                  <a:pt x="1839590" y="3516615"/>
                  <a:pt x="1835964" y="3523261"/>
                </a:cubicBezTo>
                <a:cubicBezTo>
                  <a:pt x="1833547" y="3527793"/>
                  <a:pt x="1830828" y="3536857"/>
                  <a:pt x="1828713" y="3536554"/>
                </a:cubicBezTo>
                <a:cubicBezTo>
                  <a:pt x="1822671" y="3535648"/>
                  <a:pt x="1816931" y="3531721"/>
                  <a:pt x="1805752" y="3526585"/>
                </a:cubicBezTo>
                <a:cubicBezTo>
                  <a:pt x="1836870" y="3513896"/>
                  <a:pt x="1834454" y="3494560"/>
                  <a:pt x="1829619" y="3475829"/>
                </a:cubicBezTo>
                <a:cubicBezTo>
                  <a:pt x="1802731" y="3472808"/>
                  <a:pt x="1777353" y="3468880"/>
                  <a:pt x="1751975" y="3467672"/>
                </a:cubicBezTo>
                <a:cubicBezTo>
                  <a:pt x="1732036" y="3466765"/>
                  <a:pt x="1716326" y="3446221"/>
                  <a:pt x="1694271" y="3456795"/>
                </a:cubicBezTo>
                <a:cubicBezTo>
                  <a:pt x="1693365" y="3457400"/>
                  <a:pt x="1690344" y="3454983"/>
                  <a:pt x="1688531" y="3453472"/>
                </a:cubicBezTo>
                <a:cubicBezTo>
                  <a:pt x="1677957" y="3445617"/>
                  <a:pt x="1667685" y="3437763"/>
                  <a:pt x="1657413" y="3429605"/>
                </a:cubicBezTo>
                <a:cubicBezTo>
                  <a:pt x="1661945" y="3408155"/>
                  <a:pt x="1654694" y="3398185"/>
                  <a:pt x="1622065" y="3387309"/>
                </a:cubicBezTo>
                <a:cubicBezTo>
                  <a:pt x="1621461" y="3403622"/>
                  <a:pt x="1620857" y="3418427"/>
                  <a:pt x="1620252" y="3428094"/>
                </a:cubicBezTo>
                <a:cubicBezTo>
                  <a:pt x="1600917" y="3434136"/>
                  <a:pt x="1583395" y="3439575"/>
                  <a:pt x="1566476" y="3445013"/>
                </a:cubicBezTo>
                <a:cubicBezTo>
                  <a:pt x="1567684" y="3441387"/>
                  <a:pt x="1569497" y="3435647"/>
                  <a:pt x="1572216" y="3426886"/>
                </a:cubicBezTo>
                <a:cubicBezTo>
                  <a:pt x="1563152" y="3427189"/>
                  <a:pt x="1557110" y="3427792"/>
                  <a:pt x="1550161" y="3428094"/>
                </a:cubicBezTo>
                <a:cubicBezTo>
                  <a:pt x="1541098" y="3411780"/>
                  <a:pt x="1534753" y="3391538"/>
                  <a:pt x="1508772" y="3396977"/>
                </a:cubicBezTo>
                <a:cubicBezTo>
                  <a:pt x="1506053" y="3397279"/>
                  <a:pt x="1502729" y="3392445"/>
                  <a:pt x="1499104" y="3390934"/>
                </a:cubicBezTo>
                <a:cubicBezTo>
                  <a:pt x="1491248" y="3387611"/>
                  <a:pt x="1483092" y="3383683"/>
                  <a:pt x="1474934" y="3383079"/>
                </a:cubicBezTo>
                <a:cubicBezTo>
                  <a:pt x="1462246" y="3382475"/>
                  <a:pt x="1449859" y="3385194"/>
                  <a:pt x="1437170" y="3384892"/>
                </a:cubicBezTo>
                <a:cubicBezTo>
                  <a:pt x="1430523" y="3384892"/>
                  <a:pt x="1423876" y="3381266"/>
                  <a:pt x="1417230" y="3379152"/>
                </a:cubicBezTo>
                <a:cubicBezTo>
                  <a:pt x="1416928" y="3386705"/>
                  <a:pt x="1416323" y="3394258"/>
                  <a:pt x="1415720" y="3404227"/>
                </a:cubicBezTo>
                <a:cubicBezTo>
                  <a:pt x="1400312" y="3395768"/>
                  <a:pt x="1385810" y="3387309"/>
                  <a:pt x="1369496" y="3377943"/>
                </a:cubicBezTo>
                <a:cubicBezTo>
                  <a:pt x="1383091" y="3372505"/>
                  <a:pt x="1393363" y="3368578"/>
                  <a:pt x="1404541" y="3364046"/>
                </a:cubicBezTo>
                <a:cubicBezTo>
                  <a:pt x="1357109" y="3326583"/>
                  <a:pt x="1320553" y="3320541"/>
                  <a:pt x="1301519" y="3345919"/>
                </a:cubicBezTo>
                <a:cubicBezTo>
                  <a:pt x="1293362" y="3328396"/>
                  <a:pt x="1303332" y="3284892"/>
                  <a:pt x="1317532" y="3277339"/>
                </a:cubicBezTo>
                <a:cubicBezTo>
                  <a:pt x="1304843" y="3248033"/>
                  <a:pt x="1284903" y="3238667"/>
                  <a:pt x="1248347" y="3245012"/>
                </a:cubicBezTo>
                <a:cubicBezTo>
                  <a:pt x="1248951" y="3249543"/>
                  <a:pt x="1249555" y="3254377"/>
                  <a:pt x="1250764" y="3261930"/>
                </a:cubicBezTo>
                <a:cubicBezTo>
                  <a:pt x="1240794" y="3259211"/>
                  <a:pt x="1233845" y="3257398"/>
                  <a:pt x="1224782" y="3254982"/>
                </a:cubicBezTo>
                <a:cubicBezTo>
                  <a:pt x="1246232" y="3220540"/>
                  <a:pt x="1201519" y="3217821"/>
                  <a:pt x="1199102" y="3193652"/>
                </a:cubicBezTo>
                <a:cubicBezTo>
                  <a:pt x="1192153" y="3193652"/>
                  <a:pt x="1180370" y="3195465"/>
                  <a:pt x="1179766" y="3193350"/>
                </a:cubicBezTo>
                <a:cubicBezTo>
                  <a:pt x="1172515" y="3173410"/>
                  <a:pt x="1150461" y="3174920"/>
                  <a:pt x="1138981" y="3163742"/>
                </a:cubicBezTo>
                <a:cubicBezTo>
                  <a:pt x="1129615" y="3154527"/>
                  <a:pt x="1122817" y="3152337"/>
                  <a:pt x="1117153" y="3154414"/>
                </a:cubicBezTo>
                <a:lnTo>
                  <a:pt x="1102491" y="3170292"/>
                </a:lnTo>
                <a:lnTo>
                  <a:pt x="1102726" y="3170389"/>
                </a:lnTo>
                <a:lnTo>
                  <a:pt x="1102949" y="3170633"/>
                </a:lnTo>
                <a:lnTo>
                  <a:pt x="1136563" y="3168274"/>
                </a:lnTo>
                <a:cubicBezTo>
                  <a:pt x="1133844" y="3178546"/>
                  <a:pt x="1131730" y="3185495"/>
                  <a:pt x="1128407" y="3198486"/>
                </a:cubicBezTo>
                <a:lnTo>
                  <a:pt x="1102949" y="3170633"/>
                </a:lnTo>
                <a:lnTo>
                  <a:pt x="1102122" y="3170691"/>
                </a:lnTo>
                <a:lnTo>
                  <a:pt x="1102491" y="3170292"/>
                </a:lnTo>
                <a:lnTo>
                  <a:pt x="1089438" y="3164889"/>
                </a:lnTo>
                <a:cubicBezTo>
                  <a:pt x="1082258" y="3156548"/>
                  <a:pt x="1090415" y="3141537"/>
                  <a:pt x="1087016" y="3136552"/>
                </a:cubicBezTo>
                <a:cubicBezTo>
                  <a:pt x="1070098" y="3133530"/>
                  <a:pt x="1055294" y="3125675"/>
                  <a:pt x="1047741" y="3130207"/>
                </a:cubicBezTo>
                <a:cubicBezTo>
                  <a:pt x="1018738" y="3147428"/>
                  <a:pt x="1030218" y="3116612"/>
                  <a:pt x="1018436" y="3111174"/>
                </a:cubicBezTo>
                <a:cubicBezTo>
                  <a:pt x="1028406" y="3105132"/>
                  <a:pt x="1035657" y="3100902"/>
                  <a:pt x="1045324" y="3095162"/>
                </a:cubicBezTo>
                <a:cubicBezTo>
                  <a:pt x="1024780" y="3089421"/>
                  <a:pt x="1007258" y="3086098"/>
                  <a:pt x="990944" y="3079452"/>
                </a:cubicBezTo>
                <a:cubicBezTo>
                  <a:pt x="984901" y="3076733"/>
                  <a:pt x="976441" y="3062835"/>
                  <a:pt x="977046" y="3062231"/>
                </a:cubicBezTo>
                <a:cubicBezTo>
                  <a:pt x="1003632" y="3036853"/>
                  <a:pt x="972212" y="3035947"/>
                  <a:pt x="964055" y="3022049"/>
                </a:cubicBezTo>
                <a:cubicBezTo>
                  <a:pt x="957408" y="3035343"/>
                  <a:pt x="952876" y="3045010"/>
                  <a:pt x="948345" y="3054678"/>
                </a:cubicBezTo>
                <a:cubicBezTo>
                  <a:pt x="932937" y="3049542"/>
                  <a:pt x="918737" y="3044406"/>
                  <a:pt x="904236" y="3039572"/>
                </a:cubicBezTo>
                <a:cubicBezTo>
                  <a:pt x="904840" y="3037760"/>
                  <a:pt x="905142" y="3035947"/>
                  <a:pt x="905746" y="3034134"/>
                </a:cubicBezTo>
                <a:cubicBezTo>
                  <a:pt x="909976" y="3033832"/>
                  <a:pt x="914508" y="3033530"/>
                  <a:pt x="920248" y="3033228"/>
                </a:cubicBezTo>
                <a:cubicBezTo>
                  <a:pt x="906350" y="3023862"/>
                  <a:pt x="887619" y="3018122"/>
                  <a:pt x="882483" y="3006339"/>
                </a:cubicBezTo>
                <a:cubicBezTo>
                  <a:pt x="865866" y="2967970"/>
                  <a:pt x="822966" y="2970690"/>
                  <a:pt x="801516" y="2943197"/>
                </a:cubicBezTo>
                <a:cubicBezTo>
                  <a:pt x="798193" y="2935040"/>
                  <a:pt x="798494" y="2920840"/>
                  <a:pt x="791848" y="2915100"/>
                </a:cubicBezTo>
                <a:cubicBezTo>
                  <a:pt x="771002" y="2896973"/>
                  <a:pt x="747135" y="2881867"/>
                  <a:pt x="726591" y="2867063"/>
                </a:cubicBezTo>
                <a:cubicBezTo>
                  <a:pt x="724778" y="2857396"/>
                  <a:pt x="724476" y="2847124"/>
                  <a:pt x="720548" y="2838362"/>
                </a:cubicBezTo>
                <a:cubicBezTo>
                  <a:pt x="715715" y="2827486"/>
                  <a:pt x="708766" y="2816912"/>
                  <a:pt x="700911" y="2807848"/>
                </a:cubicBezTo>
                <a:cubicBezTo>
                  <a:pt x="693962" y="2799691"/>
                  <a:pt x="685503" y="2790628"/>
                  <a:pt x="675835" y="2787002"/>
                </a:cubicBezTo>
                <a:cubicBezTo>
                  <a:pt x="665261" y="2782772"/>
                  <a:pt x="662844" y="2780960"/>
                  <a:pt x="664657" y="2768271"/>
                </a:cubicBezTo>
                <a:cubicBezTo>
                  <a:pt x="666470" y="2753770"/>
                  <a:pt x="660427" y="2738362"/>
                  <a:pt x="657708" y="2723558"/>
                </a:cubicBezTo>
                <a:cubicBezTo>
                  <a:pt x="655291" y="2724162"/>
                  <a:pt x="652573" y="2724464"/>
                  <a:pt x="650155" y="2725069"/>
                </a:cubicBezTo>
                <a:cubicBezTo>
                  <a:pt x="651364" y="2734736"/>
                  <a:pt x="652270" y="2744404"/>
                  <a:pt x="653478" y="2754071"/>
                </a:cubicBezTo>
                <a:cubicBezTo>
                  <a:pt x="651062" y="2755280"/>
                  <a:pt x="648645" y="2756186"/>
                  <a:pt x="646228" y="2757395"/>
                </a:cubicBezTo>
                <a:cubicBezTo>
                  <a:pt x="632632" y="2731715"/>
                  <a:pt x="619037" y="2705733"/>
                  <a:pt x="606952" y="2683376"/>
                </a:cubicBezTo>
                <a:cubicBezTo>
                  <a:pt x="596378" y="2689721"/>
                  <a:pt x="588222" y="2698180"/>
                  <a:pt x="579762" y="2699086"/>
                </a:cubicBezTo>
                <a:cubicBezTo>
                  <a:pt x="557104" y="2701201"/>
                  <a:pt x="559218" y="2673708"/>
                  <a:pt x="544414" y="2664947"/>
                </a:cubicBezTo>
                <a:cubicBezTo>
                  <a:pt x="560729" y="2667062"/>
                  <a:pt x="577043" y="2668874"/>
                  <a:pt x="593357" y="2670687"/>
                </a:cubicBezTo>
                <a:cubicBezTo>
                  <a:pt x="593357" y="2668874"/>
                  <a:pt x="593659" y="2666760"/>
                  <a:pt x="593659" y="2664947"/>
                </a:cubicBezTo>
                <a:cubicBezTo>
                  <a:pt x="588222" y="2664041"/>
                  <a:pt x="582783" y="2663437"/>
                  <a:pt x="577345" y="2662530"/>
                </a:cubicBezTo>
                <a:cubicBezTo>
                  <a:pt x="612693" y="2654071"/>
                  <a:pt x="584596" y="2625068"/>
                  <a:pt x="593962" y="2605128"/>
                </a:cubicBezTo>
                <a:cubicBezTo>
                  <a:pt x="607859" y="2620838"/>
                  <a:pt x="619037" y="2634131"/>
                  <a:pt x="630518" y="2647122"/>
                </a:cubicBezTo>
                <a:cubicBezTo>
                  <a:pt x="654083" y="2630808"/>
                  <a:pt x="653781" y="2628693"/>
                  <a:pt x="626892" y="2615400"/>
                </a:cubicBezTo>
                <a:cubicBezTo>
                  <a:pt x="624476" y="2602409"/>
                  <a:pt x="625986" y="2588814"/>
                  <a:pt x="619944" y="2582772"/>
                </a:cubicBezTo>
                <a:cubicBezTo>
                  <a:pt x="613297" y="2575823"/>
                  <a:pt x="599702" y="2575823"/>
                  <a:pt x="593055" y="2574010"/>
                </a:cubicBezTo>
                <a:cubicBezTo>
                  <a:pt x="585503" y="2596367"/>
                  <a:pt x="579762" y="2612681"/>
                  <a:pt x="572511" y="2633527"/>
                </a:cubicBezTo>
                <a:cubicBezTo>
                  <a:pt x="558614" y="2614192"/>
                  <a:pt x="558916" y="2614192"/>
                  <a:pt x="564656" y="2599690"/>
                </a:cubicBezTo>
                <a:cubicBezTo>
                  <a:pt x="565563" y="2596669"/>
                  <a:pt x="562541" y="2590325"/>
                  <a:pt x="559520" y="2587907"/>
                </a:cubicBezTo>
                <a:cubicBezTo>
                  <a:pt x="549853" y="2580959"/>
                  <a:pt x="538977" y="2574916"/>
                  <a:pt x="527798" y="2567968"/>
                </a:cubicBezTo>
                <a:cubicBezTo>
                  <a:pt x="538070" y="2561926"/>
                  <a:pt x="547133" y="2556487"/>
                  <a:pt x="555895" y="2551351"/>
                </a:cubicBezTo>
                <a:cubicBezTo>
                  <a:pt x="551967" y="2534433"/>
                  <a:pt x="551665" y="2534735"/>
                  <a:pt x="520850" y="2523556"/>
                </a:cubicBezTo>
                <a:cubicBezTo>
                  <a:pt x="514203" y="2521140"/>
                  <a:pt x="508765" y="2515399"/>
                  <a:pt x="502722" y="2511170"/>
                </a:cubicBezTo>
                <a:cubicBezTo>
                  <a:pt x="506650" y="2506034"/>
                  <a:pt x="510578" y="2500898"/>
                  <a:pt x="512692" y="2498178"/>
                </a:cubicBezTo>
                <a:cubicBezTo>
                  <a:pt x="517224" y="2505731"/>
                  <a:pt x="520547" y="2512076"/>
                  <a:pt x="525079" y="2518118"/>
                </a:cubicBezTo>
                <a:cubicBezTo>
                  <a:pt x="525381" y="2518421"/>
                  <a:pt x="532028" y="2513889"/>
                  <a:pt x="535955" y="2511774"/>
                </a:cubicBezTo>
                <a:cubicBezTo>
                  <a:pt x="531424" y="2505128"/>
                  <a:pt x="528100" y="2495157"/>
                  <a:pt x="521755" y="2491834"/>
                </a:cubicBezTo>
                <a:cubicBezTo>
                  <a:pt x="502420" y="2481562"/>
                  <a:pt x="480366" y="2474613"/>
                  <a:pt x="492148" y="2445006"/>
                </a:cubicBezTo>
                <a:cubicBezTo>
                  <a:pt x="466166" y="2448330"/>
                  <a:pt x="458613" y="2439870"/>
                  <a:pt x="459217" y="2415097"/>
                </a:cubicBezTo>
                <a:cubicBezTo>
                  <a:pt x="459520" y="2408148"/>
                  <a:pt x="453175" y="2400595"/>
                  <a:pt x="448643" y="2394251"/>
                </a:cubicBezTo>
                <a:cubicBezTo>
                  <a:pt x="448039" y="2393042"/>
                  <a:pt x="440788" y="2396667"/>
                  <a:pt x="442299" y="2396063"/>
                </a:cubicBezTo>
                <a:cubicBezTo>
                  <a:pt x="424474" y="2382468"/>
                  <a:pt x="409670" y="2371592"/>
                  <a:pt x="394564" y="2360111"/>
                </a:cubicBezTo>
                <a:cubicBezTo>
                  <a:pt x="405441" y="2351048"/>
                  <a:pt x="433840" y="2348329"/>
                  <a:pt x="405441" y="2324461"/>
                </a:cubicBezTo>
                <a:cubicBezTo>
                  <a:pt x="426287" y="2320836"/>
                  <a:pt x="423568" y="2333223"/>
                  <a:pt x="424776" y="2343193"/>
                </a:cubicBezTo>
                <a:cubicBezTo>
                  <a:pt x="425984" y="2353162"/>
                  <a:pt x="429006" y="2362830"/>
                  <a:pt x="431725" y="2374311"/>
                </a:cubicBezTo>
                <a:cubicBezTo>
                  <a:pt x="460728" y="2357090"/>
                  <a:pt x="436861" y="2334432"/>
                  <a:pt x="432329" y="2328389"/>
                </a:cubicBezTo>
                <a:cubicBezTo>
                  <a:pt x="421151" y="2313887"/>
                  <a:pt x="400003" y="2306938"/>
                  <a:pt x="382480" y="2296667"/>
                </a:cubicBezTo>
                <a:cubicBezTo>
                  <a:pt x="383386" y="2289718"/>
                  <a:pt x="384897" y="2280655"/>
                  <a:pt x="386408" y="2270684"/>
                </a:cubicBezTo>
                <a:cubicBezTo>
                  <a:pt x="380063" y="2271893"/>
                  <a:pt x="375531" y="2272497"/>
                  <a:pt x="369187" y="2273705"/>
                </a:cubicBezTo>
                <a:cubicBezTo>
                  <a:pt x="375229" y="2264340"/>
                  <a:pt x="379761" y="2257089"/>
                  <a:pt x="381271" y="2254975"/>
                </a:cubicBezTo>
                <a:cubicBezTo>
                  <a:pt x="368884" y="2242285"/>
                  <a:pt x="356498" y="2234431"/>
                  <a:pt x="350758" y="2223252"/>
                </a:cubicBezTo>
                <a:cubicBezTo>
                  <a:pt x="343205" y="2208448"/>
                  <a:pt x="340183" y="2191228"/>
                  <a:pt x="336860" y="2174611"/>
                </a:cubicBezTo>
                <a:cubicBezTo>
                  <a:pt x="335047" y="2166757"/>
                  <a:pt x="333839" y="2153463"/>
                  <a:pt x="338069" y="2150744"/>
                </a:cubicBezTo>
                <a:cubicBezTo>
                  <a:pt x="353477" y="2140472"/>
                  <a:pt x="347132" y="2132919"/>
                  <a:pt x="337766" y="2122043"/>
                </a:cubicBezTo>
                <a:cubicBezTo>
                  <a:pt x="334745" y="2128086"/>
                  <a:pt x="332329" y="2132919"/>
                  <a:pt x="326891" y="2144400"/>
                </a:cubicBezTo>
                <a:cubicBezTo>
                  <a:pt x="314201" y="2094248"/>
                  <a:pt x="303325" y="2051046"/>
                  <a:pt x="292449" y="2007541"/>
                </a:cubicBezTo>
                <a:cubicBezTo>
                  <a:pt x="288220" y="1991226"/>
                  <a:pt x="280667" y="1975214"/>
                  <a:pt x="280364" y="1959202"/>
                </a:cubicBezTo>
                <a:cubicBezTo>
                  <a:pt x="280062" y="1938054"/>
                  <a:pt x="276437" y="1919927"/>
                  <a:pt x="263446" y="1903008"/>
                </a:cubicBezTo>
                <a:cubicBezTo>
                  <a:pt x="260122" y="1899081"/>
                  <a:pt x="258914" y="1890319"/>
                  <a:pt x="261029" y="1886089"/>
                </a:cubicBezTo>
                <a:cubicBezTo>
                  <a:pt x="274322" y="1860410"/>
                  <a:pt x="274624" y="1834730"/>
                  <a:pt x="265561" y="1807842"/>
                </a:cubicBezTo>
                <a:cubicBezTo>
                  <a:pt x="262539" y="1798476"/>
                  <a:pt x="261935" y="1787902"/>
                  <a:pt x="262539" y="1778234"/>
                </a:cubicBezTo>
                <a:cubicBezTo>
                  <a:pt x="264051" y="1749231"/>
                  <a:pt x="266467" y="1720228"/>
                  <a:pt x="268884" y="1691224"/>
                </a:cubicBezTo>
                <a:cubicBezTo>
                  <a:pt x="271301" y="1662825"/>
                  <a:pt x="254382" y="1636541"/>
                  <a:pt x="262237" y="1606632"/>
                </a:cubicBezTo>
                <a:cubicBezTo>
                  <a:pt x="271301" y="1570680"/>
                  <a:pt x="274624" y="1532915"/>
                  <a:pt x="281271" y="1496359"/>
                </a:cubicBezTo>
                <a:cubicBezTo>
                  <a:pt x="287011" y="1466147"/>
                  <a:pt x="293658" y="1435633"/>
                  <a:pt x="300002" y="1405421"/>
                </a:cubicBezTo>
                <a:cubicBezTo>
                  <a:pt x="305440" y="1378835"/>
                  <a:pt x="311180" y="1352249"/>
                  <a:pt x="317223" y="1325663"/>
                </a:cubicBezTo>
                <a:cubicBezTo>
                  <a:pt x="318431" y="1320527"/>
                  <a:pt x="323265" y="1313276"/>
                  <a:pt x="321452" y="1310557"/>
                </a:cubicBezTo>
                <a:cubicBezTo>
                  <a:pt x="304533" y="1286992"/>
                  <a:pt x="324473" y="1270980"/>
                  <a:pt x="331724" y="1251946"/>
                </a:cubicBezTo>
                <a:cubicBezTo>
                  <a:pt x="335954" y="1241070"/>
                  <a:pt x="335047" y="1228079"/>
                  <a:pt x="337464" y="1216297"/>
                </a:cubicBezTo>
                <a:cubicBezTo>
                  <a:pt x="338673" y="1209952"/>
                  <a:pt x="341695" y="1198773"/>
                  <a:pt x="344111" y="1198773"/>
                </a:cubicBezTo>
                <a:cubicBezTo>
                  <a:pt x="361634" y="1197867"/>
                  <a:pt x="357102" y="1183970"/>
                  <a:pt x="359821" y="1174906"/>
                </a:cubicBezTo>
                <a:cubicBezTo>
                  <a:pt x="365562" y="1155269"/>
                  <a:pt x="365863" y="1131401"/>
                  <a:pt x="377646" y="1116900"/>
                </a:cubicBezTo>
                <a:cubicBezTo>
                  <a:pt x="390939" y="1100283"/>
                  <a:pt x="394867" y="1083969"/>
                  <a:pt x="398492" y="1064936"/>
                </a:cubicBezTo>
                <a:cubicBezTo>
                  <a:pt x="400909" y="1053455"/>
                  <a:pt x="409368" y="1042881"/>
                  <a:pt x="415108" y="1032005"/>
                </a:cubicBezTo>
                <a:cubicBezTo>
                  <a:pt x="416921" y="1027776"/>
                  <a:pt x="419338" y="1024150"/>
                  <a:pt x="421151" y="1019921"/>
                </a:cubicBezTo>
                <a:cubicBezTo>
                  <a:pt x="431725" y="993032"/>
                  <a:pt x="441997" y="965842"/>
                  <a:pt x="453477" y="939255"/>
                </a:cubicBezTo>
                <a:cubicBezTo>
                  <a:pt x="458915" y="927171"/>
                  <a:pt x="467375" y="916899"/>
                  <a:pt x="473417" y="905116"/>
                </a:cubicBezTo>
                <a:cubicBezTo>
                  <a:pt x="479761" y="892125"/>
                  <a:pt x="483991" y="877926"/>
                  <a:pt x="490940" y="864934"/>
                </a:cubicBezTo>
                <a:cubicBezTo>
                  <a:pt x="504535" y="839556"/>
                  <a:pt x="525985" y="816294"/>
                  <a:pt x="531424" y="789405"/>
                </a:cubicBezTo>
                <a:cubicBezTo>
                  <a:pt x="536861" y="763725"/>
                  <a:pt x="551061" y="748620"/>
                  <a:pt x="565563" y="731399"/>
                </a:cubicBezTo>
                <a:cubicBezTo>
                  <a:pt x="570397" y="725357"/>
                  <a:pt x="575532" y="719616"/>
                  <a:pt x="580064" y="713272"/>
                </a:cubicBezTo>
                <a:cubicBezTo>
                  <a:pt x="592451" y="695447"/>
                  <a:pt x="603025" y="675810"/>
                  <a:pt x="617527" y="659797"/>
                </a:cubicBezTo>
                <a:cubicBezTo>
                  <a:pt x="645020" y="629586"/>
                  <a:pt x="673721" y="600582"/>
                  <a:pt x="686107" y="560098"/>
                </a:cubicBezTo>
                <a:cubicBezTo>
                  <a:pt x="687316" y="556775"/>
                  <a:pt x="691848" y="554056"/>
                  <a:pt x="695171" y="551337"/>
                </a:cubicBezTo>
                <a:cubicBezTo>
                  <a:pt x="700609" y="546805"/>
                  <a:pt x="705443" y="541367"/>
                  <a:pt x="711787" y="538346"/>
                </a:cubicBezTo>
                <a:cubicBezTo>
                  <a:pt x="741093" y="524449"/>
                  <a:pt x="741697" y="486684"/>
                  <a:pt x="772211" y="470974"/>
                </a:cubicBezTo>
                <a:cubicBezTo>
                  <a:pt x="794265" y="459493"/>
                  <a:pt x="807558" y="432001"/>
                  <a:pt x="825685" y="412364"/>
                </a:cubicBezTo>
                <a:cubicBezTo>
                  <a:pt x="841093" y="395445"/>
                  <a:pt x="856501" y="377620"/>
                  <a:pt x="874930" y="364327"/>
                </a:cubicBezTo>
                <a:cubicBezTo>
                  <a:pt x="901516" y="344991"/>
                  <a:pt x="913903" y="309342"/>
                  <a:pt x="950460" y="302091"/>
                </a:cubicBezTo>
                <a:cubicBezTo>
                  <a:pt x="956804" y="300883"/>
                  <a:pt x="964659" y="291517"/>
                  <a:pt x="966169" y="284568"/>
                </a:cubicBezTo>
                <a:cubicBezTo>
                  <a:pt x="970701" y="263722"/>
                  <a:pt x="987015" y="257075"/>
                  <a:pt x="1002726" y="248918"/>
                </a:cubicBezTo>
                <a:cubicBezTo>
                  <a:pt x="1014508" y="242876"/>
                  <a:pt x="1025988" y="236531"/>
                  <a:pt x="1037167" y="229583"/>
                </a:cubicBezTo>
                <a:cubicBezTo>
                  <a:pt x="1109071" y="184265"/>
                  <a:pt x="1178860" y="135322"/>
                  <a:pt x="1258619" y="103297"/>
                </a:cubicBezTo>
                <a:cubicBezTo>
                  <a:pt x="1291852" y="90004"/>
                  <a:pt x="1323272" y="71877"/>
                  <a:pt x="1356203" y="57678"/>
                </a:cubicBezTo>
                <a:cubicBezTo>
                  <a:pt x="1370402" y="51636"/>
                  <a:pt x="1386414" y="49219"/>
                  <a:pt x="1397593" y="46197"/>
                </a:cubicBezTo>
                <a:cubicBezTo>
                  <a:pt x="1402124" y="30790"/>
                  <a:pt x="1405749" y="18403"/>
                  <a:pt x="1409375" y="5110"/>
                </a:cubicBezTo>
                <a:cubicBezTo>
                  <a:pt x="1393061" y="-6975"/>
                  <a:pt x="1382184" y="5110"/>
                  <a:pt x="1370100" y="13267"/>
                </a:cubicBezTo>
                <a:cubicBezTo>
                  <a:pt x="1358922" y="20820"/>
                  <a:pt x="1348045" y="33509"/>
                  <a:pt x="1335658" y="35019"/>
                </a:cubicBezTo>
                <a:cubicBezTo>
                  <a:pt x="1307562" y="38645"/>
                  <a:pt x="1293664" y="58584"/>
                  <a:pt x="1275839" y="76711"/>
                </a:cubicBezTo>
                <a:cubicBezTo>
                  <a:pt x="1264963" y="54959"/>
                  <a:pt x="1252274" y="67044"/>
                  <a:pt x="1241398" y="76409"/>
                </a:cubicBezTo>
                <a:cubicBezTo>
                  <a:pt x="1229918" y="86379"/>
                  <a:pt x="1220250" y="98766"/>
                  <a:pt x="1209374" y="109340"/>
                </a:cubicBezTo>
                <a:cubicBezTo>
                  <a:pt x="1206655" y="112361"/>
                  <a:pt x="1198800" y="115382"/>
                  <a:pt x="1197591" y="114174"/>
                </a:cubicBezTo>
                <a:cubicBezTo>
                  <a:pt x="1184298" y="100276"/>
                  <a:pt x="1176141" y="115382"/>
                  <a:pt x="1166171" y="119008"/>
                </a:cubicBezTo>
                <a:cubicBezTo>
                  <a:pt x="1148044" y="125352"/>
                  <a:pt x="1130823" y="132905"/>
                  <a:pt x="1117832" y="148313"/>
                </a:cubicBezTo>
                <a:cubicBezTo>
                  <a:pt x="1110582" y="156772"/>
                  <a:pt x="1101518" y="164024"/>
                  <a:pt x="1091850" y="169764"/>
                </a:cubicBezTo>
                <a:cubicBezTo>
                  <a:pt x="1067077" y="184265"/>
                  <a:pt x="1035657" y="184869"/>
                  <a:pt x="1014811" y="209945"/>
                </a:cubicBezTo>
                <a:cubicBezTo>
                  <a:pt x="1007560" y="219009"/>
                  <a:pt x="987015" y="217196"/>
                  <a:pt x="969191" y="220821"/>
                </a:cubicBezTo>
                <a:cubicBezTo>
                  <a:pt x="964659" y="242573"/>
                  <a:pt x="958315" y="255565"/>
                  <a:pt x="937770" y="271577"/>
                </a:cubicBezTo>
                <a:cubicBezTo>
                  <a:pt x="900912" y="299976"/>
                  <a:pt x="864658" y="329583"/>
                  <a:pt x="825685" y="354961"/>
                </a:cubicBezTo>
                <a:cubicBezTo>
                  <a:pt x="811486" y="364025"/>
                  <a:pt x="797286" y="366743"/>
                  <a:pt x="812695" y="387288"/>
                </a:cubicBezTo>
                <a:cubicBezTo>
                  <a:pt x="803933" y="392121"/>
                  <a:pt x="795473" y="400883"/>
                  <a:pt x="789733" y="399373"/>
                </a:cubicBezTo>
                <a:cubicBezTo>
                  <a:pt x="767981" y="393330"/>
                  <a:pt x="760126" y="411759"/>
                  <a:pt x="747739" y="420520"/>
                </a:cubicBezTo>
                <a:cubicBezTo>
                  <a:pt x="734748" y="429282"/>
                  <a:pt x="715413" y="437741"/>
                  <a:pt x="725685" y="460702"/>
                </a:cubicBezTo>
                <a:cubicBezTo>
                  <a:pt x="726591" y="462514"/>
                  <a:pt x="725382" y="465536"/>
                  <a:pt x="724174" y="467349"/>
                </a:cubicBezTo>
                <a:cubicBezTo>
                  <a:pt x="710881" y="486684"/>
                  <a:pt x="690639" y="500884"/>
                  <a:pt x="673116" y="512968"/>
                </a:cubicBezTo>
                <a:cubicBezTo>
                  <a:pt x="654083" y="525959"/>
                  <a:pt x="656198" y="535929"/>
                  <a:pt x="660729" y="553150"/>
                </a:cubicBezTo>
                <a:cubicBezTo>
                  <a:pt x="647738" y="554661"/>
                  <a:pt x="636258" y="555567"/>
                  <a:pt x="624777" y="556775"/>
                </a:cubicBezTo>
                <a:cubicBezTo>
                  <a:pt x="621152" y="569162"/>
                  <a:pt x="617527" y="581247"/>
                  <a:pt x="613297" y="596655"/>
                </a:cubicBezTo>
                <a:cubicBezTo>
                  <a:pt x="595775" y="583966"/>
                  <a:pt x="583085" y="583664"/>
                  <a:pt x="583388" y="608739"/>
                </a:cubicBezTo>
                <a:cubicBezTo>
                  <a:pt x="583388" y="610854"/>
                  <a:pt x="579762" y="613271"/>
                  <a:pt x="577647" y="615688"/>
                </a:cubicBezTo>
                <a:cubicBezTo>
                  <a:pt x="565865" y="629586"/>
                  <a:pt x="553780" y="642879"/>
                  <a:pt x="542904" y="657078"/>
                </a:cubicBezTo>
                <a:cubicBezTo>
                  <a:pt x="525381" y="680039"/>
                  <a:pt x="508462" y="703302"/>
                  <a:pt x="491846" y="726867"/>
                </a:cubicBezTo>
                <a:cubicBezTo>
                  <a:pt x="489429" y="729888"/>
                  <a:pt x="491544" y="735629"/>
                  <a:pt x="489732" y="739556"/>
                </a:cubicBezTo>
                <a:cubicBezTo>
                  <a:pt x="481876" y="756475"/>
                  <a:pt x="475532" y="773997"/>
                  <a:pt x="464958" y="789103"/>
                </a:cubicBezTo>
                <a:cubicBezTo>
                  <a:pt x="451362" y="808741"/>
                  <a:pt x="432631" y="825055"/>
                  <a:pt x="419036" y="844693"/>
                </a:cubicBezTo>
                <a:cubicBezTo>
                  <a:pt x="404535" y="865236"/>
                  <a:pt x="393356" y="888500"/>
                  <a:pt x="380969" y="910554"/>
                </a:cubicBezTo>
                <a:cubicBezTo>
                  <a:pt x="379157" y="914179"/>
                  <a:pt x="376437" y="919014"/>
                  <a:pt x="377042" y="922639"/>
                </a:cubicBezTo>
                <a:cubicBezTo>
                  <a:pt x="380365" y="946808"/>
                  <a:pt x="364655" y="949830"/>
                  <a:pt x="348341" y="952548"/>
                </a:cubicBezTo>
                <a:cubicBezTo>
                  <a:pt x="346830" y="941370"/>
                  <a:pt x="345924" y="932005"/>
                  <a:pt x="344413" y="920826"/>
                </a:cubicBezTo>
                <a:cubicBezTo>
                  <a:pt x="370093" y="906627"/>
                  <a:pt x="390939" y="870071"/>
                  <a:pt x="382782" y="841369"/>
                </a:cubicBezTo>
                <a:cubicBezTo>
                  <a:pt x="378552" y="826263"/>
                  <a:pt x="383386" y="823847"/>
                  <a:pt x="394867" y="818107"/>
                </a:cubicBezTo>
                <a:cubicBezTo>
                  <a:pt x="416921" y="807230"/>
                  <a:pt x="427797" y="787593"/>
                  <a:pt x="436559" y="764632"/>
                </a:cubicBezTo>
                <a:cubicBezTo>
                  <a:pt x="440788" y="753453"/>
                  <a:pt x="420547" y="719616"/>
                  <a:pt x="459217" y="732607"/>
                </a:cubicBezTo>
                <a:cubicBezTo>
                  <a:pt x="465864" y="719919"/>
                  <a:pt x="471000" y="707833"/>
                  <a:pt x="477949" y="696655"/>
                </a:cubicBezTo>
                <a:cubicBezTo>
                  <a:pt x="484898" y="685779"/>
                  <a:pt x="498493" y="676111"/>
                  <a:pt x="499097" y="665538"/>
                </a:cubicBezTo>
                <a:cubicBezTo>
                  <a:pt x="499399" y="657078"/>
                  <a:pt x="483991" y="648317"/>
                  <a:pt x="473115" y="636836"/>
                </a:cubicBezTo>
                <a:cubicBezTo>
                  <a:pt x="454988" y="669465"/>
                  <a:pt x="445622" y="706021"/>
                  <a:pt x="409670" y="724450"/>
                </a:cubicBezTo>
                <a:cubicBezTo>
                  <a:pt x="416619" y="727773"/>
                  <a:pt x="420849" y="729586"/>
                  <a:pt x="429006" y="733212"/>
                </a:cubicBezTo>
                <a:cubicBezTo>
                  <a:pt x="417525" y="740160"/>
                  <a:pt x="409066" y="744994"/>
                  <a:pt x="401211" y="750735"/>
                </a:cubicBezTo>
                <a:cubicBezTo>
                  <a:pt x="396680" y="754058"/>
                  <a:pt x="390033" y="758891"/>
                  <a:pt x="389731" y="763121"/>
                </a:cubicBezTo>
                <a:cubicBezTo>
                  <a:pt x="388824" y="785176"/>
                  <a:pt x="372208" y="798167"/>
                  <a:pt x="361634" y="814783"/>
                </a:cubicBezTo>
                <a:cubicBezTo>
                  <a:pt x="350456" y="832306"/>
                  <a:pt x="339882" y="850433"/>
                  <a:pt x="331724" y="869467"/>
                </a:cubicBezTo>
                <a:cubicBezTo>
                  <a:pt x="323567" y="888802"/>
                  <a:pt x="318431" y="909648"/>
                  <a:pt x="311180" y="929587"/>
                </a:cubicBezTo>
                <a:cubicBezTo>
                  <a:pt x="309367" y="934421"/>
                  <a:pt x="305440" y="938953"/>
                  <a:pt x="301512" y="942579"/>
                </a:cubicBezTo>
                <a:cubicBezTo>
                  <a:pt x="288220" y="954664"/>
                  <a:pt x="274926" y="966144"/>
                  <a:pt x="258310" y="980343"/>
                </a:cubicBezTo>
                <a:cubicBezTo>
                  <a:pt x="258008" y="943485"/>
                  <a:pt x="293658" y="924149"/>
                  <a:pt x="297283" y="888500"/>
                </a:cubicBezTo>
                <a:cubicBezTo>
                  <a:pt x="300304" y="858590"/>
                  <a:pt x="331423" y="832306"/>
                  <a:pt x="343507" y="802094"/>
                </a:cubicBezTo>
                <a:cubicBezTo>
                  <a:pt x="354383" y="774602"/>
                  <a:pt x="367072" y="748317"/>
                  <a:pt x="382480" y="723544"/>
                </a:cubicBezTo>
                <a:cubicBezTo>
                  <a:pt x="400003" y="695447"/>
                  <a:pt x="419942" y="668559"/>
                  <a:pt x="439882" y="639555"/>
                </a:cubicBezTo>
                <a:cubicBezTo>
                  <a:pt x="424776" y="635628"/>
                  <a:pt x="416619" y="633211"/>
                  <a:pt x="408462" y="631096"/>
                </a:cubicBezTo>
                <a:cubicBezTo>
                  <a:pt x="408764" y="628679"/>
                  <a:pt x="409066" y="625960"/>
                  <a:pt x="409368" y="623241"/>
                </a:cubicBezTo>
                <a:cubicBezTo>
                  <a:pt x="428402" y="619012"/>
                  <a:pt x="447133" y="615084"/>
                  <a:pt x="466166" y="610854"/>
                </a:cubicBezTo>
                <a:cubicBezTo>
                  <a:pt x="455592" y="597863"/>
                  <a:pt x="448039" y="588195"/>
                  <a:pt x="440184" y="578528"/>
                </a:cubicBezTo>
                <a:cubicBezTo>
                  <a:pt x="432933" y="580340"/>
                  <a:pt x="425984" y="581851"/>
                  <a:pt x="422661" y="582757"/>
                </a:cubicBezTo>
                <a:cubicBezTo>
                  <a:pt x="422360" y="574600"/>
                  <a:pt x="421755" y="567349"/>
                  <a:pt x="421453" y="560098"/>
                </a:cubicBezTo>
                <a:cubicBezTo>
                  <a:pt x="419036" y="559494"/>
                  <a:pt x="416619" y="558890"/>
                  <a:pt x="414202" y="558285"/>
                </a:cubicBezTo>
                <a:cubicBezTo>
                  <a:pt x="404535" y="600884"/>
                  <a:pt x="367676" y="622939"/>
                  <a:pt x="343205" y="658588"/>
                </a:cubicBezTo>
                <a:cubicBezTo>
                  <a:pt x="352872" y="672788"/>
                  <a:pt x="363446" y="688800"/>
                  <a:pt x="374625" y="705719"/>
                </a:cubicBezTo>
                <a:cubicBezTo>
                  <a:pt x="367072" y="702396"/>
                  <a:pt x="360728" y="699677"/>
                  <a:pt x="348945" y="694540"/>
                </a:cubicBezTo>
                <a:cubicBezTo>
                  <a:pt x="357404" y="708136"/>
                  <a:pt x="361936" y="715689"/>
                  <a:pt x="366770" y="723544"/>
                </a:cubicBezTo>
                <a:cubicBezTo>
                  <a:pt x="365259" y="724752"/>
                  <a:pt x="363749" y="725659"/>
                  <a:pt x="362238" y="726867"/>
                </a:cubicBezTo>
                <a:cubicBezTo>
                  <a:pt x="351060" y="717501"/>
                  <a:pt x="340183" y="708136"/>
                  <a:pt x="329307" y="699073"/>
                </a:cubicBezTo>
                <a:cubicBezTo>
                  <a:pt x="307555" y="716897"/>
                  <a:pt x="308159" y="719919"/>
                  <a:pt x="341090" y="738650"/>
                </a:cubicBezTo>
                <a:cubicBezTo>
                  <a:pt x="309670" y="750130"/>
                  <a:pt x="311180" y="771580"/>
                  <a:pt x="321754" y="788499"/>
                </a:cubicBezTo>
                <a:cubicBezTo>
                  <a:pt x="309972" y="799375"/>
                  <a:pt x="302721" y="806022"/>
                  <a:pt x="295168" y="812970"/>
                </a:cubicBezTo>
                <a:cubicBezTo>
                  <a:pt x="284594" y="822336"/>
                  <a:pt x="273718" y="831097"/>
                  <a:pt x="264051" y="841369"/>
                </a:cubicBezTo>
                <a:cubicBezTo>
                  <a:pt x="257706" y="848318"/>
                  <a:pt x="247132" y="858590"/>
                  <a:pt x="248945" y="864028"/>
                </a:cubicBezTo>
                <a:cubicBezTo>
                  <a:pt x="254987" y="881249"/>
                  <a:pt x="244412" y="886083"/>
                  <a:pt x="233838" y="893333"/>
                </a:cubicBezTo>
                <a:cubicBezTo>
                  <a:pt x="227192" y="898167"/>
                  <a:pt x="221754" y="904512"/>
                  <a:pt x="216315" y="910856"/>
                </a:cubicBezTo>
                <a:cubicBezTo>
                  <a:pt x="207252" y="921431"/>
                  <a:pt x="198188" y="932005"/>
                  <a:pt x="189729" y="942880"/>
                </a:cubicBezTo>
                <a:cubicBezTo>
                  <a:pt x="183989" y="950434"/>
                  <a:pt x="175530" y="957684"/>
                  <a:pt x="174019" y="966144"/>
                </a:cubicBezTo>
                <a:cubicBezTo>
                  <a:pt x="169186" y="991824"/>
                  <a:pt x="167977" y="1018410"/>
                  <a:pt x="163445" y="1044392"/>
                </a:cubicBezTo>
                <a:cubicBezTo>
                  <a:pt x="162538" y="1050434"/>
                  <a:pt x="155590" y="1056476"/>
                  <a:pt x="150152" y="1060706"/>
                </a:cubicBezTo>
                <a:cubicBezTo>
                  <a:pt x="138671" y="1069468"/>
                  <a:pt x="128097" y="1075208"/>
                  <a:pt x="133536" y="1094241"/>
                </a:cubicBezTo>
                <a:cubicBezTo>
                  <a:pt x="136859" y="1105722"/>
                  <a:pt x="132629" y="1123547"/>
                  <a:pt x="125077" y="1132912"/>
                </a:cubicBezTo>
                <a:cubicBezTo>
                  <a:pt x="113596" y="1147112"/>
                  <a:pt x="110877" y="1157988"/>
                  <a:pt x="125077" y="1171583"/>
                </a:cubicBezTo>
                <a:cubicBezTo>
                  <a:pt x="110272" y="1183064"/>
                  <a:pt x="97282" y="1193336"/>
                  <a:pt x="90333" y="1198773"/>
                </a:cubicBezTo>
                <a:cubicBezTo>
                  <a:pt x="91239" y="1255270"/>
                  <a:pt x="86405" y="1302400"/>
                  <a:pt x="47131" y="1344394"/>
                </a:cubicBezTo>
                <a:cubicBezTo>
                  <a:pt x="64653" y="1347113"/>
                  <a:pt x="77644" y="1349228"/>
                  <a:pt x="95469" y="1352249"/>
                </a:cubicBezTo>
                <a:cubicBezTo>
                  <a:pt x="92750" y="1361010"/>
                  <a:pt x="91844" y="1370981"/>
                  <a:pt x="87010" y="1377929"/>
                </a:cubicBezTo>
                <a:cubicBezTo>
                  <a:pt x="79457" y="1388805"/>
                  <a:pt x="69185" y="1398171"/>
                  <a:pt x="60121" y="1408141"/>
                </a:cubicBezTo>
                <a:cubicBezTo>
                  <a:pt x="42598" y="1427778"/>
                  <a:pt x="48641" y="1453156"/>
                  <a:pt x="44109" y="1476117"/>
                </a:cubicBezTo>
                <a:cubicBezTo>
                  <a:pt x="40181" y="1496359"/>
                  <a:pt x="44109" y="1510860"/>
                  <a:pt x="57704" y="1520528"/>
                </a:cubicBezTo>
                <a:cubicBezTo>
                  <a:pt x="51058" y="1525966"/>
                  <a:pt x="44411" y="1530196"/>
                  <a:pt x="39275" y="1535634"/>
                </a:cubicBezTo>
                <a:cubicBezTo>
                  <a:pt x="33535" y="1541979"/>
                  <a:pt x="28701" y="1549531"/>
                  <a:pt x="22659" y="1557387"/>
                </a:cubicBezTo>
                <a:cubicBezTo>
                  <a:pt x="25982" y="1561918"/>
                  <a:pt x="29607" y="1567356"/>
                  <a:pt x="35045" y="1575212"/>
                </a:cubicBezTo>
                <a:cubicBezTo>
                  <a:pt x="26888" y="1580951"/>
                  <a:pt x="19335" y="1586390"/>
                  <a:pt x="11782" y="1591526"/>
                </a:cubicBezTo>
                <a:cubicBezTo>
                  <a:pt x="14501" y="1592734"/>
                  <a:pt x="16919" y="1593641"/>
                  <a:pt x="19335" y="1594547"/>
                </a:cubicBezTo>
                <a:cubicBezTo>
                  <a:pt x="19033" y="1604819"/>
                  <a:pt x="18429" y="1615090"/>
                  <a:pt x="17825" y="1628686"/>
                </a:cubicBezTo>
                <a:cubicBezTo>
                  <a:pt x="23867" y="1629894"/>
                  <a:pt x="31722" y="1631707"/>
                  <a:pt x="40484" y="1633520"/>
                </a:cubicBezTo>
                <a:cubicBezTo>
                  <a:pt x="40484" y="1638656"/>
                  <a:pt x="40786" y="1644094"/>
                  <a:pt x="41088" y="1648626"/>
                </a:cubicBezTo>
                <a:cubicBezTo>
                  <a:pt x="59214" y="1655272"/>
                  <a:pt x="83082" y="1635333"/>
                  <a:pt x="93052" y="1664336"/>
                </a:cubicBezTo>
                <a:cubicBezTo>
                  <a:pt x="92146" y="1656179"/>
                  <a:pt x="90937" y="1648021"/>
                  <a:pt x="90031" y="1639865"/>
                </a:cubicBezTo>
                <a:cubicBezTo>
                  <a:pt x="91844" y="1639562"/>
                  <a:pt x="93958" y="1639562"/>
                  <a:pt x="95771" y="1639562"/>
                </a:cubicBezTo>
                <a:cubicBezTo>
                  <a:pt x="100605" y="1674910"/>
                  <a:pt x="114503" y="1710258"/>
                  <a:pt x="89427" y="1752252"/>
                </a:cubicBezTo>
                <a:cubicBezTo>
                  <a:pt x="83989" y="1734427"/>
                  <a:pt x="77946" y="1722342"/>
                  <a:pt x="77342" y="1710258"/>
                </a:cubicBezTo>
                <a:cubicBezTo>
                  <a:pt x="76738" y="1696965"/>
                  <a:pt x="81572" y="1683672"/>
                  <a:pt x="83989" y="1670378"/>
                </a:cubicBezTo>
                <a:cubicBezTo>
                  <a:pt x="55590" y="1670982"/>
                  <a:pt x="37765" y="1683672"/>
                  <a:pt x="28097" y="1708445"/>
                </a:cubicBezTo>
                <a:cubicBezTo>
                  <a:pt x="27191" y="1710560"/>
                  <a:pt x="25680" y="1712372"/>
                  <a:pt x="24471" y="1714185"/>
                </a:cubicBezTo>
                <a:cubicBezTo>
                  <a:pt x="19638" y="1721436"/>
                  <a:pt x="10876" y="1728385"/>
                  <a:pt x="10574" y="1735938"/>
                </a:cubicBezTo>
                <a:cubicBezTo>
                  <a:pt x="9970" y="1745605"/>
                  <a:pt x="14804" y="1756482"/>
                  <a:pt x="19335" y="1765847"/>
                </a:cubicBezTo>
                <a:cubicBezTo>
                  <a:pt x="21753" y="1770681"/>
                  <a:pt x="29607" y="1776421"/>
                  <a:pt x="33535" y="1775515"/>
                </a:cubicBezTo>
                <a:cubicBezTo>
                  <a:pt x="53475" y="1770681"/>
                  <a:pt x="73112" y="1764035"/>
                  <a:pt x="96979" y="1756482"/>
                </a:cubicBezTo>
                <a:cubicBezTo>
                  <a:pt x="90635" y="1769472"/>
                  <a:pt x="85499" y="1780047"/>
                  <a:pt x="80363" y="1790318"/>
                </a:cubicBezTo>
                <a:cubicBezTo>
                  <a:pt x="79155" y="1788506"/>
                  <a:pt x="78248" y="1786693"/>
                  <a:pt x="77039" y="1784881"/>
                </a:cubicBezTo>
                <a:cubicBezTo>
                  <a:pt x="64049" y="1786693"/>
                  <a:pt x="51360" y="1788204"/>
                  <a:pt x="38671" y="1790016"/>
                </a:cubicBezTo>
                <a:cubicBezTo>
                  <a:pt x="38671" y="1790318"/>
                  <a:pt x="38973" y="1790923"/>
                  <a:pt x="38973" y="1791225"/>
                </a:cubicBezTo>
                <a:cubicBezTo>
                  <a:pt x="28399" y="1792434"/>
                  <a:pt x="18127" y="1793339"/>
                  <a:pt x="7553" y="1794548"/>
                </a:cubicBezTo>
                <a:cubicBezTo>
                  <a:pt x="7251" y="1796965"/>
                  <a:pt x="6948" y="1799684"/>
                  <a:pt x="6646" y="1802101"/>
                </a:cubicBezTo>
                <a:cubicBezTo>
                  <a:pt x="12991" y="1805424"/>
                  <a:pt x="19335" y="1808748"/>
                  <a:pt x="26284" y="1812373"/>
                </a:cubicBezTo>
                <a:cubicBezTo>
                  <a:pt x="24773" y="1817509"/>
                  <a:pt x="23263" y="1823249"/>
                  <a:pt x="21451" y="1828989"/>
                </a:cubicBezTo>
                <a:cubicBezTo>
                  <a:pt x="15408" y="1827479"/>
                  <a:pt x="9366" y="1826270"/>
                  <a:pt x="3323" y="1825062"/>
                </a:cubicBezTo>
                <a:cubicBezTo>
                  <a:pt x="2417" y="1826875"/>
                  <a:pt x="1208" y="1828386"/>
                  <a:pt x="0" y="1830198"/>
                </a:cubicBezTo>
                <a:cubicBezTo>
                  <a:pt x="7855" y="1837147"/>
                  <a:pt x="20544" y="1842887"/>
                  <a:pt x="22357" y="1851044"/>
                </a:cubicBezTo>
                <a:cubicBezTo>
                  <a:pt x="24471" y="1860712"/>
                  <a:pt x="17522" y="1872494"/>
                  <a:pt x="14501" y="1883371"/>
                </a:cubicBezTo>
                <a:cubicBezTo>
                  <a:pt x="11782" y="1884277"/>
                  <a:pt x="9064" y="1884881"/>
                  <a:pt x="6345" y="1885788"/>
                </a:cubicBezTo>
                <a:cubicBezTo>
                  <a:pt x="15710" y="1891528"/>
                  <a:pt x="25378" y="1897268"/>
                  <a:pt x="30514" y="1900591"/>
                </a:cubicBezTo>
                <a:cubicBezTo>
                  <a:pt x="34441" y="1914187"/>
                  <a:pt x="37160" y="1924761"/>
                  <a:pt x="40786" y="1937450"/>
                </a:cubicBezTo>
                <a:cubicBezTo>
                  <a:pt x="9366" y="1966151"/>
                  <a:pt x="22961" y="2008145"/>
                  <a:pt x="18732" y="2044097"/>
                </a:cubicBezTo>
                <a:cubicBezTo>
                  <a:pt x="37463" y="2046514"/>
                  <a:pt x="53172" y="2048024"/>
                  <a:pt x="68278" y="2049837"/>
                </a:cubicBezTo>
                <a:cubicBezTo>
                  <a:pt x="57403" y="2077330"/>
                  <a:pt x="23263" y="2086091"/>
                  <a:pt x="33233" y="2120533"/>
                </a:cubicBezTo>
                <a:cubicBezTo>
                  <a:pt x="39879" y="2144098"/>
                  <a:pt x="46526" y="2167360"/>
                  <a:pt x="66767" y="2188509"/>
                </a:cubicBezTo>
                <a:cubicBezTo>
                  <a:pt x="77039" y="2177633"/>
                  <a:pt x="87010" y="2165548"/>
                  <a:pt x="98792" y="2155276"/>
                </a:cubicBezTo>
                <a:cubicBezTo>
                  <a:pt x="106043" y="2148932"/>
                  <a:pt x="115409" y="2143795"/>
                  <a:pt x="124775" y="2141982"/>
                </a:cubicBezTo>
                <a:cubicBezTo>
                  <a:pt x="129608" y="2141076"/>
                  <a:pt x="135952" y="2148327"/>
                  <a:pt x="141390" y="2151953"/>
                </a:cubicBezTo>
                <a:cubicBezTo>
                  <a:pt x="138671" y="2152859"/>
                  <a:pt x="135650" y="2154067"/>
                  <a:pt x="132931" y="2155276"/>
                </a:cubicBezTo>
                <a:cubicBezTo>
                  <a:pt x="132931" y="2174310"/>
                  <a:pt x="132931" y="2193645"/>
                  <a:pt x="132931" y="2212678"/>
                </a:cubicBezTo>
                <a:cubicBezTo>
                  <a:pt x="130515" y="2210563"/>
                  <a:pt x="127796" y="2208751"/>
                  <a:pt x="125378" y="2206636"/>
                </a:cubicBezTo>
                <a:cubicBezTo>
                  <a:pt x="118732" y="2207844"/>
                  <a:pt x="111179" y="2207542"/>
                  <a:pt x="105137" y="2210261"/>
                </a:cubicBezTo>
                <a:cubicBezTo>
                  <a:pt x="93052" y="2216001"/>
                  <a:pt x="81572" y="2222950"/>
                  <a:pt x="69789" y="2229597"/>
                </a:cubicBezTo>
                <a:cubicBezTo>
                  <a:pt x="62538" y="2233826"/>
                  <a:pt x="55590" y="2238358"/>
                  <a:pt x="48641" y="2242587"/>
                </a:cubicBezTo>
                <a:cubicBezTo>
                  <a:pt x="54985" y="2247724"/>
                  <a:pt x="61027" y="2252859"/>
                  <a:pt x="65559" y="2256787"/>
                </a:cubicBezTo>
                <a:cubicBezTo>
                  <a:pt x="71904" y="2250745"/>
                  <a:pt x="76738" y="2246213"/>
                  <a:pt x="81572" y="2241682"/>
                </a:cubicBezTo>
                <a:cubicBezTo>
                  <a:pt x="107856" y="2263434"/>
                  <a:pt x="68278" y="2275518"/>
                  <a:pt x="77644" y="2295156"/>
                </a:cubicBezTo>
                <a:cubicBezTo>
                  <a:pt x="80967" y="2295458"/>
                  <a:pt x="85197" y="2294552"/>
                  <a:pt x="88218" y="2296062"/>
                </a:cubicBezTo>
                <a:cubicBezTo>
                  <a:pt x="94865" y="2299083"/>
                  <a:pt x="101209" y="2302709"/>
                  <a:pt x="106043" y="2307845"/>
                </a:cubicBezTo>
                <a:cubicBezTo>
                  <a:pt x="107252" y="2309054"/>
                  <a:pt x="101511" y="2316607"/>
                  <a:pt x="98792" y="2321440"/>
                </a:cubicBezTo>
                <a:cubicBezTo>
                  <a:pt x="93052" y="2317815"/>
                  <a:pt x="87010" y="2314491"/>
                  <a:pt x="81572" y="2310262"/>
                </a:cubicBezTo>
                <a:cubicBezTo>
                  <a:pt x="77644" y="2307241"/>
                  <a:pt x="75227" y="2302709"/>
                  <a:pt x="71904" y="2298782"/>
                </a:cubicBezTo>
                <a:cubicBezTo>
                  <a:pt x="68883" y="2299990"/>
                  <a:pt x="65861" y="2301501"/>
                  <a:pt x="62840" y="2303011"/>
                </a:cubicBezTo>
                <a:cubicBezTo>
                  <a:pt x="72206" y="2331410"/>
                  <a:pt x="81572" y="2359507"/>
                  <a:pt x="90635" y="2387000"/>
                </a:cubicBezTo>
                <a:cubicBezTo>
                  <a:pt x="96073" y="2383676"/>
                  <a:pt x="105137" y="2377936"/>
                  <a:pt x="113898" y="2372498"/>
                </a:cubicBezTo>
                <a:cubicBezTo>
                  <a:pt x="114503" y="2373706"/>
                  <a:pt x="115409" y="2374613"/>
                  <a:pt x="116315" y="2375821"/>
                </a:cubicBezTo>
                <a:cubicBezTo>
                  <a:pt x="108158" y="2390625"/>
                  <a:pt x="99699" y="2405731"/>
                  <a:pt x="93958" y="2416305"/>
                </a:cubicBezTo>
                <a:cubicBezTo>
                  <a:pt x="109064" y="2430203"/>
                  <a:pt x="123565" y="2443193"/>
                  <a:pt x="142297" y="2460414"/>
                </a:cubicBezTo>
                <a:cubicBezTo>
                  <a:pt x="126889" y="2463133"/>
                  <a:pt x="117524" y="2464644"/>
                  <a:pt x="107553" y="2466154"/>
                </a:cubicBezTo>
                <a:cubicBezTo>
                  <a:pt x="111783" y="2477937"/>
                  <a:pt x="116013" y="2489115"/>
                  <a:pt x="119941" y="2500293"/>
                </a:cubicBezTo>
                <a:cubicBezTo>
                  <a:pt x="125681" y="2496064"/>
                  <a:pt x="130816" y="2492136"/>
                  <a:pt x="135650" y="2488511"/>
                </a:cubicBezTo>
                <a:cubicBezTo>
                  <a:pt x="137463" y="2490324"/>
                  <a:pt x="139276" y="2491834"/>
                  <a:pt x="141089" y="2493647"/>
                </a:cubicBezTo>
                <a:cubicBezTo>
                  <a:pt x="136255" y="2501804"/>
                  <a:pt x="131118" y="2509659"/>
                  <a:pt x="125378" y="2519327"/>
                </a:cubicBezTo>
                <a:cubicBezTo>
                  <a:pt x="132328" y="2525067"/>
                  <a:pt x="139276" y="2535641"/>
                  <a:pt x="147433" y="2536850"/>
                </a:cubicBezTo>
                <a:cubicBezTo>
                  <a:pt x="167071" y="2539569"/>
                  <a:pt x="167675" y="2556789"/>
                  <a:pt x="171904" y="2567968"/>
                </a:cubicBezTo>
                <a:cubicBezTo>
                  <a:pt x="177947" y="2584584"/>
                  <a:pt x="177343" y="2603920"/>
                  <a:pt x="180363" y="2622047"/>
                </a:cubicBezTo>
                <a:cubicBezTo>
                  <a:pt x="184291" y="2645309"/>
                  <a:pt x="179760" y="2651956"/>
                  <a:pt x="155590" y="2654071"/>
                </a:cubicBezTo>
                <a:cubicBezTo>
                  <a:pt x="155892" y="2659509"/>
                  <a:pt x="156496" y="2664645"/>
                  <a:pt x="156799" y="2669781"/>
                </a:cubicBezTo>
                <a:cubicBezTo>
                  <a:pt x="155288" y="2670083"/>
                  <a:pt x="154080" y="2670687"/>
                  <a:pt x="152569" y="2670989"/>
                </a:cubicBezTo>
                <a:cubicBezTo>
                  <a:pt x="148641" y="2663437"/>
                  <a:pt x="145016" y="2655884"/>
                  <a:pt x="139880" y="2645914"/>
                </a:cubicBezTo>
                <a:cubicBezTo>
                  <a:pt x="132629" y="2654071"/>
                  <a:pt x="126587" y="2660415"/>
                  <a:pt x="124170" y="2663134"/>
                </a:cubicBezTo>
                <a:cubicBezTo>
                  <a:pt x="137463" y="2683980"/>
                  <a:pt x="148943" y="2702108"/>
                  <a:pt x="160727" y="2720235"/>
                </a:cubicBezTo>
                <a:cubicBezTo>
                  <a:pt x="174019" y="2710567"/>
                  <a:pt x="192750" y="2702712"/>
                  <a:pt x="187010" y="2677334"/>
                </a:cubicBezTo>
                <a:cubicBezTo>
                  <a:pt x="186104" y="2673708"/>
                  <a:pt x="196980" y="2666760"/>
                  <a:pt x="203023" y="2662832"/>
                </a:cubicBezTo>
                <a:cubicBezTo>
                  <a:pt x="204835" y="2661624"/>
                  <a:pt x="211482" y="2663739"/>
                  <a:pt x="212690" y="2665853"/>
                </a:cubicBezTo>
                <a:cubicBezTo>
                  <a:pt x="218430" y="2676730"/>
                  <a:pt x="222962" y="2687908"/>
                  <a:pt x="225983" y="2694857"/>
                </a:cubicBezTo>
                <a:cubicBezTo>
                  <a:pt x="212993" y="2707546"/>
                  <a:pt x="201814" y="2718120"/>
                  <a:pt x="185802" y="2733225"/>
                </a:cubicBezTo>
                <a:cubicBezTo>
                  <a:pt x="204231" y="2733225"/>
                  <a:pt x="215409" y="2733225"/>
                  <a:pt x="219639" y="2733225"/>
                </a:cubicBezTo>
                <a:cubicBezTo>
                  <a:pt x="231421" y="2748331"/>
                  <a:pt x="240787" y="2760416"/>
                  <a:pt x="250757" y="2773407"/>
                </a:cubicBezTo>
                <a:cubicBezTo>
                  <a:pt x="244714" y="2785492"/>
                  <a:pt x="235953" y="2799389"/>
                  <a:pt x="214503" y="2789722"/>
                </a:cubicBezTo>
                <a:cubicBezTo>
                  <a:pt x="212993" y="2789117"/>
                  <a:pt x="207554" y="2796670"/>
                  <a:pt x="203929" y="2800597"/>
                </a:cubicBezTo>
                <a:cubicBezTo>
                  <a:pt x="238068" y="2792138"/>
                  <a:pt x="224473" y="2816005"/>
                  <a:pt x="228099" y="2831111"/>
                </a:cubicBezTo>
                <a:cubicBezTo>
                  <a:pt x="235349" y="2827486"/>
                  <a:pt x="240787" y="2822652"/>
                  <a:pt x="245017" y="2816610"/>
                </a:cubicBezTo>
                <a:cubicBezTo>
                  <a:pt x="248340" y="2812078"/>
                  <a:pt x="249851" y="2806036"/>
                  <a:pt x="253476" y="2797878"/>
                </a:cubicBezTo>
                <a:cubicBezTo>
                  <a:pt x="257706" y="2811171"/>
                  <a:pt x="257706" y="2820839"/>
                  <a:pt x="262237" y="2824465"/>
                </a:cubicBezTo>
                <a:cubicBezTo>
                  <a:pt x="273718" y="2833528"/>
                  <a:pt x="266769" y="2840175"/>
                  <a:pt x="261029" y="2845311"/>
                </a:cubicBezTo>
                <a:cubicBezTo>
                  <a:pt x="256498" y="2849239"/>
                  <a:pt x="249246" y="2849843"/>
                  <a:pt x="240485" y="2852864"/>
                </a:cubicBezTo>
                <a:cubicBezTo>
                  <a:pt x="249851" y="2861021"/>
                  <a:pt x="257101" y="2867063"/>
                  <a:pt x="265561" y="2874314"/>
                </a:cubicBezTo>
                <a:cubicBezTo>
                  <a:pt x="258310" y="2877638"/>
                  <a:pt x="253174" y="2880054"/>
                  <a:pt x="245017" y="2883982"/>
                </a:cubicBezTo>
                <a:cubicBezTo>
                  <a:pt x="261633" y="2895765"/>
                  <a:pt x="276134" y="2906037"/>
                  <a:pt x="294564" y="2919027"/>
                </a:cubicBezTo>
                <a:cubicBezTo>
                  <a:pt x="292449" y="2906037"/>
                  <a:pt x="291241" y="2899692"/>
                  <a:pt x="290939" y="2897879"/>
                </a:cubicBezTo>
                <a:cubicBezTo>
                  <a:pt x="299096" y="2893347"/>
                  <a:pt x="304232" y="2890024"/>
                  <a:pt x="310878" y="2886399"/>
                </a:cubicBezTo>
                <a:cubicBezTo>
                  <a:pt x="319036" y="2896671"/>
                  <a:pt x="328703" y="2908151"/>
                  <a:pt x="338371" y="2919632"/>
                </a:cubicBezTo>
                <a:cubicBezTo>
                  <a:pt x="336860" y="2920840"/>
                  <a:pt x="335652" y="2921746"/>
                  <a:pt x="334142" y="2922955"/>
                </a:cubicBezTo>
                <a:cubicBezTo>
                  <a:pt x="330818" y="2919632"/>
                  <a:pt x="327192" y="2916006"/>
                  <a:pt x="324172" y="2912683"/>
                </a:cubicBezTo>
                <a:cubicBezTo>
                  <a:pt x="317827" y="2938363"/>
                  <a:pt x="311784" y="2962834"/>
                  <a:pt x="305440" y="2988212"/>
                </a:cubicBezTo>
                <a:cubicBezTo>
                  <a:pt x="316014" y="2978846"/>
                  <a:pt x="322963" y="2967064"/>
                  <a:pt x="332026" y="2964949"/>
                </a:cubicBezTo>
                <a:cubicBezTo>
                  <a:pt x="346528" y="2961324"/>
                  <a:pt x="362540" y="2964043"/>
                  <a:pt x="377344" y="2964043"/>
                </a:cubicBezTo>
                <a:cubicBezTo>
                  <a:pt x="380969" y="2969783"/>
                  <a:pt x="385501" y="2976732"/>
                  <a:pt x="390939" y="2985191"/>
                </a:cubicBezTo>
                <a:cubicBezTo>
                  <a:pt x="382480" y="2990327"/>
                  <a:pt x="374323" y="2995161"/>
                  <a:pt x="366468" y="2999995"/>
                </a:cubicBezTo>
                <a:cubicBezTo>
                  <a:pt x="367978" y="3010267"/>
                  <a:pt x="369187" y="3019632"/>
                  <a:pt x="370395" y="3028394"/>
                </a:cubicBezTo>
                <a:cubicBezTo>
                  <a:pt x="379157" y="3031415"/>
                  <a:pt x="387616" y="3034134"/>
                  <a:pt x="396075" y="3037155"/>
                </a:cubicBezTo>
                <a:cubicBezTo>
                  <a:pt x="396075" y="3038666"/>
                  <a:pt x="396075" y="3040479"/>
                  <a:pt x="396075" y="3041989"/>
                </a:cubicBezTo>
                <a:cubicBezTo>
                  <a:pt x="387011" y="3044104"/>
                  <a:pt x="378250" y="3046521"/>
                  <a:pt x="363144" y="3050146"/>
                </a:cubicBezTo>
                <a:cubicBezTo>
                  <a:pt x="374323" y="3064648"/>
                  <a:pt x="405138" y="3058303"/>
                  <a:pt x="392148" y="3089119"/>
                </a:cubicBezTo>
                <a:cubicBezTo>
                  <a:pt x="403628" y="3080660"/>
                  <a:pt x="409670" y="3076128"/>
                  <a:pt x="414202" y="3072503"/>
                </a:cubicBezTo>
                <a:cubicBezTo>
                  <a:pt x="428100" y="3076431"/>
                  <a:pt x="441090" y="3080056"/>
                  <a:pt x="447133" y="3081868"/>
                </a:cubicBezTo>
                <a:cubicBezTo>
                  <a:pt x="452873" y="3072503"/>
                  <a:pt x="456801" y="3066461"/>
                  <a:pt x="463749" y="3055282"/>
                </a:cubicBezTo>
                <a:cubicBezTo>
                  <a:pt x="466770" y="3067367"/>
                  <a:pt x="467979" y="3073107"/>
                  <a:pt x="467979" y="3073107"/>
                </a:cubicBezTo>
                <a:cubicBezTo>
                  <a:pt x="478553" y="3079149"/>
                  <a:pt x="485502" y="3083077"/>
                  <a:pt x="492451" y="3086702"/>
                </a:cubicBezTo>
                <a:cubicBezTo>
                  <a:pt x="491242" y="3089119"/>
                  <a:pt x="490033" y="3091234"/>
                  <a:pt x="488825" y="3093651"/>
                </a:cubicBezTo>
                <a:cubicBezTo>
                  <a:pt x="478251" y="3093651"/>
                  <a:pt x="467375" y="3093651"/>
                  <a:pt x="455894" y="3093651"/>
                </a:cubicBezTo>
                <a:cubicBezTo>
                  <a:pt x="454082" y="3100297"/>
                  <a:pt x="452269" y="3106037"/>
                  <a:pt x="448946" y="3118122"/>
                </a:cubicBezTo>
                <a:cubicBezTo>
                  <a:pt x="441695" y="3106944"/>
                  <a:pt x="438372" y="3099995"/>
                  <a:pt x="433537" y="3094255"/>
                </a:cubicBezTo>
                <a:cubicBezTo>
                  <a:pt x="406649" y="3061627"/>
                  <a:pt x="415108" y="3115706"/>
                  <a:pt x="398492" y="3108757"/>
                </a:cubicBezTo>
                <a:cubicBezTo>
                  <a:pt x="397283" y="3114799"/>
                  <a:pt x="395471" y="3120540"/>
                  <a:pt x="394564" y="3126280"/>
                </a:cubicBezTo>
                <a:cubicBezTo>
                  <a:pt x="394564" y="3127186"/>
                  <a:pt x="398190" y="3128999"/>
                  <a:pt x="400305" y="3129603"/>
                </a:cubicBezTo>
                <a:cubicBezTo>
                  <a:pt x="426891" y="3138365"/>
                  <a:pt x="452873" y="3150751"/>
                  <a:pt x="480064" y="3154679"/>
                </a:cubicBezTo>
                <a:cubicBezTo>
                  <a:pt x="506046" y="3158304"/>
                  <a:pt x="504233" y="3182776"/>
                  <a:pt x="519339" y="3193954"/>
                </a:cubicBezTo>
                <a:cubicBezTo>
                  <a:pt x="532028" y="3203319"/>
                  <a:pt x="538070" y="3214498"/>
                  <a:pt x="525683" y="3230812"/>
                </a:cubicBezTo>
                <a:cubicBezTo>
                  <a:pt x="513599" y="3246824"/>
                  <a:pt x="522662" y="3265556"/>
                  <a:pt x="531121" y="3279453"/>
                </a:cubicBezTo>
                <a:cubicBezTo>
                  <a:pt x="536559" y="3288516"/>
                  <a:pt x="551967" y="3291537"/>
                  <a:pt x="560729" y="3296371"/>
                </a:cubicBezTo>
                <a:cubicBezTo>
                  <a:pt x="563448" y="3289120"/>
                  <a:pt x="568282" y="3277339"/>
                  <a:pt x="572813" y="3266160"/>
                </a:cubicBezTo>
                <a:cubicBezTo>
                  <a:pt x="566469" y="3261628"/>
                  <a:pt x="559520" y="3256794"/>
                  <a:pt x="552270" y="3251658"/>
                </a:cubicBezTo>
                <a:cubicBezTo>
                  <a:pt x="553176" y="3249241"/>
                  <a:pt x="554384" y="3246824"/>
                  <a:pt x="555291" y="3244408"/>
                </a:cubicBezTo>
                <a:cubicBezTo>
                  <a:pt x="563448" y="3245616"/>
                  <a:pt x="571605" y="3246824"/>
                  <a:pt x="579762" y="3248033"/>
                </a:cubicBezTo>
                <a:cubicBezTo>
                  <a:pt x="577043" y="3236250"/>
                  <a:pt x="574324" y="3224770"/>
                  <a:pt x="568584" y="3208153"/>
                </a:cubicBezTo>
                <a:cubicBezTo>
                  <a:pt x="579762" y="3220238"/>
                  <a:pt x="587617" y="3229302"/>
                  <a:pt x="595775" y="3238063"/>
                </a:cubicBezTo>
                <a:cubicBezTo>
                  <a:pt x="589732" y="3241689"/>
                  <a:pt x="583690" y="3245616"/>
                  <a:pt x="577647" y="3249543"/>
                </a:cubicBezTo>
                <a:cubicBezTo>
                  <a:pt x="583388" y="3270389"/>
                  <a:pt x="585503" y="3293955"/>
                  <a:pt x="612995" y="3295163"/>
                </a:cubicBezTo>
                <a:cubicBezTo>
                  <a:pt x="607859" y="3308758"/>
                  <a:pt x="603931" y="3319030"/>
                  <a:pt x="600004" y="3329604"/>
                </a:cubicBezTo>
                <a:cubicBezTo>
                  <a:pt x="603629" y="3331115"/>
                  <a:pt x="607255" y="3332928"/>
                  <a:pt x="610880" y="3334438"/>
                </a:cubicBezTo>
                <a:cubicBezTo>
                  <a:pt x="616016" y="3324468"/>
                  <a:pt x="621152" y="3314801"/>
                  <a:pt x="626590" y="3304529"/>
                </a:cubicBezTo>
                <a:cubicBezTo>
                  <a:pt x="628101" y="3304831"/>
                  <a:pt x="632632" y="3306040"/>
                  <a:pt x="631122" y="3305737"/>
                </a:cubicBezTo>
                <a:cubicBezTo>
                  <a:pt x="635351" y="3296069"/>
                  <a:pt x="638373" y="3289120"/>
                  <a:pt x="641394" y="3282172"/>
                </a:cubicBezTo>
                <a:cubicBezTo>
                  <a:pt x="644717" y="3282776"/>
                  <a:pt x="647738" y="3283381"/>
                  <a:pt x="651062" y="3283985"/>
                </a:cubicBezTo>
                <a:cubicBezTo>
                  <a:pt x="638675" y="3301810"/>
                  <a:pt x="661636" y="3314498"/>
                  <a:pt x="652270" y="3335042"/>
                </a:cubicBezTo>
                <a:cubicBezTo>
                  <a:pt x="644717" y="3351357"/>
                  <a:pt x="648343" y="3372505"/>
                  <a:pt x="646832" y="3391538"/>
                </a:cubicBezTo>
                <a:cubicBezTo>
                  <a:pt x="656802" y="3383079"/>
                  <a:pt x="661636" y="3373713"/>
                  <a:pt x="665563" y="3364348"/>
                </a:cubicBezTo>
                <a:cubicBezTo>
                  <a:pt x="669793" y="3354378"/>
                  <a:pt x="673419" y="3344408"/>
                  <a:pt x="680065" y="3327489"/>
                </a:cubicBezTo>
                <a:cubicBezTo>
                  <a:pt x="685503" y="3344408"/>
                  <a:pt x="689128" y="3355888"/>
                  <a:pt x="691546" y="3362837"/>
                </a:cubicBezTo>
                <a:cubicBezTo>
                  <a:pt x="691546" y="3381266"/>
                  <a:pt x="691546" y="3396372"/>
                  <a:pt x="691546" y="3414499"/>
                </a:cubicBezTo>
                <a:cubicBezTo>
                  <a:pt x="717527" y="3401811"/>
                  <a:pt x="707558" y="3426584"/>
                  <a:pt x="714204" y="3434741"/>
                </a:cubicBezTo>
                <a:cubicBezTo>
                  <a:pt x="720851" y="3442596"/>
                  <a:pt x="726591" y="3451056"/>
                  <a:pt x="732633" y="3459514"/>
                </a:cubicBezTo>
                <a:cubicBezTo>
                  <a:pt x="738072" y="3466765"/>
                  <a:pt x="745322" y="3478850"/>
                  <a:pt x="751365" y="3478246"/>
                </a:cubicBezTo>
                <a:cubicBezTo>
                  <a:pt x="778253" y="3476131"/>
                  <a:pt x="774627" y="3499696"/>
                  <a:pt x="783993" y="3512385"/>
                </a:cubicBezTo>
                <a:cubicBezTo>
                  <a:pt x="789129" y="3519334"/>
                  <a:pt x="795776" y="3529908"/>
                  <a:pt x="802120" y="3530210"/>
                </a:cubicBezTo>
                <a:cubicBezTo>
                  <a:pt x="825988" y="3531721"/>
                  <a:pt x="846833" y="3537763"/>
                  <a:pt x="865866" y="3552265"/>
                </a:cubicBezTo>
                <a:cubicBezTo>
                  <a:pt x="872514" y="3557401"/>
                  <a:pt x="881879" y="3558911"/>
                  <a:pt x="889734" y="3561933"/>
                </a:cubicBezTo>
                <a:cubicBezTo>
                  <a:pt x="890943" y="3560422"/>
                  <a:pt x="892453" y="3558609"/>
                  <a:pt x="893662" y="3556796"/>
                </a:cubicBezTo>
                <a:cubicBezTo>
                  <a:pt x="884598" y="3546827"/>
                  <a:pt x="875837" y="3536857"/>
                  <a:pt x="867075" y="3526887"/>
                </a:cubicBezTo>
                <a:cubicBezTo>
                  <a:pt x="868586" y="3524772"/>
                  <a:pt x="870096" y="3522355"/>
                  <a:pt x="871607" y="3520240"/>
                </a:cubicBezTo>
                <a:cubicBezTo>
                  <a:pt x="880369" y="3523261"/>
                  <a:pt x="889130" y="3526283"/>
                  <a:pt x="898194" y="3528699"/>
                </a:cubicBezTo>
                <a:cubicBezTo>
                  <a:pt x="906350" y="3531116"/>
                  <a:pt x="915112" y="3532325"/>
                  <a:pt x="929009" y="3535346"/>
                </a:cubicBezTo>
                <a:cubicBezTo>
                  <a:pt x="929614" y="3542295"/>
                  <a:pt x="929009" y="3555286"/>
                  <a:pt x="931426" y="3567673"/>
                </a:cubicBezTo>
                <a:cubicBezTo>
                  <a:pt x="933843" y="3579757"/>
                  <a:pt x="938677" y="3591842"/>
                  <a:pt x="944719" y="3602718"/>
                </a:cubicBezTo>
                <a:cubicBezTo>
                  <a:pt x="946230" y="3605437"/>
                  <a:pt x="957106" y="3602416"/>
                  <a:pt x="964659" y="3602114"/>
                </a:cubicBezTo>
                <a:cubicBezTo>
                  <a:pt x="956804" y="3585800"/>
                  <a:pt x="950762" y="3572808"/>
                  <a:pt x="942000" y="3554077"/>
                </a:cubicBezTo>
                <a:cubicBezTo>
                  <a:pt x="956200" y="3561328"/>
                  <a:pt x="965566" y="3566162"/>
                  <a:pt x="976441" y="3571902"/>
                </a:cubicBezTo>
                <a:cubicBezTo>
                  <a:pt x="970399" y="3547733"/>
                  <a:pt x="940188" y="3552265"/>
                  <a:pt x="936562" y="3528699"/>
                </a:cubicBezTo>
                <a:cubicBezTo>
                  <a:pt x="954991" y="3554681"/>
                  <a:pt x="996986" y="3529002"/>
                  <a:pt x="1011487" y="3563141"/>
                </a:cubicBezTo>
                <a:cubicBezTo>
                  <a:pt x="1014206" y="3562234"/>
                  <a:pt x="1018436" y="3560724"/>
                  <a:pt x="1017227" y="3561026"/>
                </a:cubicBezTo>
                <a:cubicBezTo>
                  <a:pt x="1026895" y="3573413"/>
                  <a:pt x="1034750" y="3583081"/>
                  <a:pt x="1042303" y="3592748"/>
                </a:cubicBezTo>
                <a:cubicBezTo>
                  <a:pt x="1041699" y="3594258"/>
                  <a:pt x="1041094" y="3595769"/>
                  <a:pt x="1040490" y="3597280"/>
                </a:cubicBezTo>
                <a:cubicBezTo>
                  <a:pt x="1024780" y="3591842"/>
                  <a:pt x="1009070" y="3586101"/>
                  <a:pt x="996986" y="3581872"/>
                </a:cubicBezTo>
                <a:cubicBezTo>
                  <a:pt x="1006653" y="3597885"/>
                  <a:pt x="1018436" y="3614199"/>
                  <a:pt x="1027499" y="3632023"/>
                </a:cubicBezTo>
                <a:cubicBezTo>
                  <a:pt x="1033239" y="3642900"/>
                  <a:pt x="1034146" y="3656193"/>
                  <a:pt x="1038376" y="3672205"/>
                </a:cubicBezTo>
                <a:cubicBezTo>
                  <a:pt x="1050460" y="3662235"/>
                  <a:pt x="1058919" y="3655286"/>
                  <a:pt x="1065264" y="3649848"/>
                </a:cubicBezTo>
                <a:cubicBezTo>
                  <a:pt x="1053784" y="3640180"/>
                  <a:pt x="1045022" y="3632628"/>
                  <a:pt x="1035959" y="3625075"/>
                </a:cubicBezTo>
                <a:cubicBezTo>
                  <a:pt x="1037167" y="3623262"/>
                  <a:pt x="1038678" y="3621449"/>
                  <a:pt x="1039886" y="3619636"/>
                </a:cubicBezTo>
                <a:cubicBezTo>
                  <a:pt x="1061639" y="3630513"/>
                  <a:pt x="1083391" y="3641087"/>
                  <a:pt x="1106956" y="3652869"/>
                </a:cubicBezTo>
                <a:cubicBezTo>
                  <a:pt x="1099101" y="3658610"/>
                  <a:pt x="1091548" y="3664350"/>
                  <a:pt x="1083391" y="3670090"/>
                </a:cubicBezTo>
                <a:cubicBezTo>
                  <a:pt x="1086412" y="3677341"/>
                  <a:pt x="1089131" y="3683987"/>
                  <a:pt x="1092455" y="3691238"/>
                </a:cubicBezTo>
                <a:cubicBezTo>
                  <a:pt x="1114207" y="3683685"/>
                  <a:pt x="1124781" y="3697885"/>
                  <a:pt x="1135657" y="3710876"/>
                </a:cubicBezTo>
                <a:cubicBezTo>
                  <a:pt x="1147742" y="3725378"/>
                  <a:pt x="1159827" y="3729003"/>
                  <a:pt x="1169796" y="3716314"/>
                </a:cubicBezTo>
                <a:cubicBezTo>
                  <a:pt x="1162546" y="3700000"/>
                  <a:pt x="1156503" y="3687009"/>
                  <a:pt x="1150763" y="3673715"/>
                </a:cubicBezTo>
                <a:cubicBezTo>
                  <a:pt x="1152274" y="3671903"/>
                  <a:pt x="1153482" y="3670090"/>
                  <a:pt x="1154993" y="3668278"/>
                </a:cubicBezTo>
                <a:cubicBezTo>
                  <a:pt x="1160431" y="3671601"/>
                  <a:pt x="1166171" y="3674622"/>
                  <a:pt x="1171609" y="3678247"/>
                </a:cubicBezTo>
                <a:cubicBezTo>
                  <a:pt x="1187923" y="3689425"/>
                  <a:pt x="1197591" y="3716314"/>
                  <a:pt x="1225990" y="3699698"/>
                </a:cubicBezTo>
                <a:cubicBezTo>
                  <a:pt x="1224782" y="3705136"/>
                  <a:pt x="1223875" y="3709063"/>
                  <a:pt x="1222969" y="3712689"/>
                </a:cubicBezTo>
                <a:cubicBezTo>
                  <a:pt x="1261338" y="3709668"/>
                  <a:pt x="1268891" y="3714199"/>
                  <a:pt x="1285205" y="3748036"/>
                </a:cubicBezTo>
                <a:lnTo>
                  <a:pt x="1282198" y="3749558"/>
                </a:ln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66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49600" b="0">
              <a:latin typeface="字魂板刷黑(商用需授权)" panose="00000500000000000000" pitchFamily="2" charset="-122"/>
              <a:ea typeface="字魂板刷黑(商用需授权)" panose="00000500000000000000" pitchFamily="2" charset="-122"/>
            </a:endParaRPr>
          </a:p>
        </p:txBody>
      </p:sp>
      <p:sp>
        <p:nvSpPr>
          <p:cNvPr id="16" name="任意多边形: 形状 15" descr="890a43db-f10f-4185-a308-dc13fadb2a51"/>
          <p:cNvSpPr/>
          <p:nvPr/>
        </p:nvSpPr>
        <p:spPr>
          <a:xfrm rot="5400000" flipV="1">
            <a:off x="4844829" y="5574760"/>
            <a:ext cx="574981" cy="1991498"/>
          </a:xfrm>
          <a:custGeom>
            <a:avLst/>
            <a:gdLst>
              <a:gd name="connsiteX0" fmla="*/ 453403 w 563518"/>
              <a:gd name="connsiteY0" fmla="*/ 1881969 h 1951796"/>
              <a:gd name="connsiteX1" fmla="*/ 472396 w 563518"/>
              <a:gd name="connsiteY1" fmla="*/ 1878658 h 1951796"/>
              <a:gd name="connsiteX2" fmla="*/ 494178 w 563518"/>
              <a:gd name="connsiteY2" fmla="*/ 1888067 h 1951796"/>
              <a:gd name="connsiteX3" fmla="*/ 501714 w 563518"/>
              <a:gd name="connsiteY3" fmla="*/ 1893926 h 1951796"/>
              <a:gd name="connsiteX4" fmla="*/ 499580 w 563518"/>
              <a:gd name="connsiteY4" fmla="*/ 1899917 h 1951796"/>
              <a:gd name="connsiteX5" fmla="*/ 478147 w 563518"/>
              <a:gd name="connsiteY5" fmla="*/ 1893295 h 1951796"/>
              <a:gd name="connsiteX6" fmla="*/ 468737 w 563518"/>
              <a:gd name="connsiteY6" fmla="*/ 1901659 h 1951796"/>
              <a:gd name="connsiteX7" fmla="*/ 453403 w 563518"/>
              <a:gd name="connsiteY7" fmla="*/ 1881969 h 1951796"/>
              <a:gd name="connsiteX8" fmla="*/ 414022 w 563518"/>
              <a:gd name="connsiteY8" fmla="*/ 1804601 h 1951796"/>
              <a:gd name="connsiteX9" fmla="*/ 434932 w 563518"/>
              <a:gd name="connsiteY9" fmla="*/ 1820806 h 1951796"/>
              <a:gd name="connsiteX10" fmla="*/ 414022 w 563518"/>
              <a:gd name="connsiteY10" fmla="*/ 1804601 h 1951796"/>
              <a:gd name="connsiteX11" fmla="*/ 408794 w 563518"/>
              <a:gd name="connsiteY11" fmla="*/ 1677572 h 1951796"/>
              <a:gd name="connsiteX12" fmla="*/ 411583 w 563518"/>
              <a:gd name="connsiteY12" fmla="*/ 1665548 h 1951796"/>
              <a:gd name="connsiteX13" fmla="*/ 426310 w 563518"/>
              <a:gd name="connsiteY13" fmla="*/ 1674737 h 1951796"/>
              <a:gd name="connsiteX14" fmla="*/ 423432 w 563518"/>
              <a:gd name="connsiteY14" fmla="*/ 1683322 h 1951796"/>
              <a:gd name="connsiteX15" fmla="*/ 408794 w 563518"/>
              <a:gd name="connsiteY15" fmla="*/ 1677572 h 1951796"/>
              <a:gd name="connsiteX16" fmla="*/ 227241 w 563518"/>
              <a:gd name="connsiteY16" fmla="*/ 1414160 h 1951796"/>
              <a:gd name="connsiteX17" fmla="*/ 231232 w 563518"/>
              <a:gd name="connsiteY17" fmla="*/ 1406784 h 1951796"/>
              <a:gd name="connsiteX18" fmla="*/ 244301 w 563518"/>
              <a:gd name="connsiteY18" fmla="*/ 1424035 h 1951796"/>
              <a:gd name="connsiteX19" fmla="*/ 249528 w 563518"/>
              <a:gd name="connsiteY19" fmla="*/ 1438672 h 1951796"/>
              <a:gd name="connsiteX20" fmla="*/ 237679 w 563518"/>
              <a:gd name="connsiteY20" fmla="*/ 1431877 h 1951796"/>
              <a:gd name="connsiteX21" fmla="*/ 227241 w 563518"/>
              <a:gd name="connsiteY21" fmla="*/ 1414160 h 1951796"/>
              <a:gd name="connsiteX22" fmla="*/ 183836 w 563518"/>
              <a:gd name="connsiteY22" fmla="*/ 457635 h 1951796"/>
              <a:gd name="connsiteX23" fmla="*/ 195859 w 563518"/>
              <a:gd name="connsiteY23" fmla="*/ 428710 h 1951796"/>
              <a:gd name="connsiteX24" fmla="*/ 201087 w 563518"/>
              <a:gd name="connsiteY24" fmla="*/ 426096 h 1951796"/>
              <a:gd name="connsiteX25" fmla="*/ 204746 w 563518"/>
              <a:gd name="connsiteY25" fmla="*/ 429581 h 1951796"/>
              <a:gd name="connsiteX26" fmla="*/ 193245 w 563518"/>
              <a:gd name="connsiteY26" fmla="*/ 461817 h 1951796"/>
              <a:gd name="connsiteX27" fmla="*/ 185578 w 563518"/>
              <a:gd name="connsiteY27" fmla="*/ 464954 h 1951796"/>
              <a:gd name="connsiteX28" fmla="*/ 183836 w 563518"/>
              <a:gd name="connsiteY28" fmla="*/ 457635 h 1951796"/>
              <a:gd name="connsiteX29" fmla="*/ 167456 w 563518"/>
              <a:gd name="connsiteY29" fmla="*/ 1276966 h 1951796"/>
              <a:gd name="connsiteX30" fmla="*/ 178260 w 563518"/>
              <a:gd name="connsiteY30" fmla="*/ 1286028 h 1951796"/>
              <a:gd name="connsiteX31" fmla="*/ 185926 w 563518"/>
              <a:gd name="connsiteY31" fmla="*/ 1298923 h 1951796"/>
              <a:gd name="connsiteX32" fmla="*/ 183487 w 563518"/>
              <a:gd name="connsiteY32" fmla="*/ 1308855 h 1951796"/>
              <a:gd name="connsiteX33" fmla="*/ 175994 w 563518"/>
              <a:gd name="connsiteY33" fmla="*/ 1306241 h 1951796"/>
              <a:gd name="connsiteX34" fmla="*/ 167456 w 563518"/>
              <a:gd name="connsiteY34" fmla="*/ 1276966 h 1951796"/>
              <a:gd name="connsiteX35" fmla="*/ 166585 w 563518"/>
              <a:gd name="connsiteY35" fmla="*/ 1515343 h 1951796"/>
              <a:gd name="connsiteX36" fmla="*/ 193594 w 563518"/>
              <a:gd name="connsiteY36" fmla="*/ 1516737 h 1951796"/>
              <a:gd name="connsiteX37" fmla="*/ 166585 w 563518"/>
              <a:gd name="connsiteY37" fmla="*/ 1515343 h 1951796"/>
              <a:gd name="connsiteX38" fmla="*/ 144455 w 563518"/>
              <a:gd name="connsiteY38" fmla="*/ 1263898 h 1951796"/>
              <a:gd name="connsiteX39" fmla="*/ 157350 w 563518"/>
              <a:gd name="connsiteY39" fmla="*/ 1247692 h 1951796"/>
              <a:gd name="connsiteX40" fmla="*/ 163468 w 563518"/>
              <a:gd name="connsiteY40" fmla="*/ 1253688 h 1951796"/>
              <a:gd name="connsiteX41" fmla="*/ 158395 w 563518"/>
              <a:gd name="connsiteY41" fmla="*/ 1270694 h 1951796"/>
              <a:gd name="connsiteX42" fmla="*/ 155084 w 563518"/>
              <a:gd name="connsiteY42" fmla="*/ 1272087 h 1951796"/>
              <a:gd name="connsiteX43" fmla="*/ 144455 w 563518"/>
              <a:gd name="connsiteY43" fmla="*/ 1263898 h 1951796"/>
              <a:gd name="connsiteX44" fmla="*/ 140491 w 563518"/>
              <a:gd name="connsiteY44" fmla="*/ 1229157 h 1951796"/>
              <a:gd name="connsiteX45" fmla="*/ 151948 w 563518"/>
              <a:gd name="connsiteY45" fmla="*/ 1219638 h 1951796"/>
              <a:gd name="connsiteX46" fmla="*/ 150205 w 563518"/>
              <a:gd name="connsiteY46" fmla="*/ 1242465 h 1951796"/>
              <a:gd name="connsiteX47" fmla="*/ 140491 w 563518"/>
              <a:gd name="connsiteY47" fmla="*/ 1229157 h 1951796"/>
              <a:gd name="connsiteX48" fmla="*/ 119380 w 563518"/>
              <a:gd name="connsiteY48" fmla="*/ 678696 h 1951796"/>
              <a:gd name="connsiteX49" fmla="*/ 119537 w 563518"/>
              <a:gd name="connsiteY49" fmla="*/ 678935 h 1951796"/>
              <a:gd name="connsiteX50" fmla="*/ 119587 w 563518"/>
              <a:gd name="connsiteY50" fmla="*/ 678878 h 1951796"/>
              <a:gd name="connsiteX51" fmla="*/ 107513 w 563518"/>
              <a:gd name="connsiteY51" fmla="*/ 1098707 h 1951796"/>
              <a:gd name="connsiteX52" fmla="*/ 131386 w 563518"/>
              <a:gd name="connsiteY52" fmla="*/ 1082502 h 1951796"/>
              <a:gd name="connsiteX53" fmla="*/ 137659 w 563518"/>
              <a:gd name="connsiteY53" fmla="*/ 1154119 h 1951796"/>
              <a:gd name="connsiteX54" fmla="*/ 111696 w 563518"/>
              <a:gd name="connsiteY54" fmla="*/ 1128331 h 1951796"/>
              <a:gd name="connsiteX55" fmla="*/ 107513 w 563518"/>
              <a:gd name="connsiteY55" fmla="*/ 1098707 h 1951796"/>
              <a:gd name="connsiteX56" fmla="*/ 97756 w 563518"/>
              <a:gd name="connsiteY56" fmla="*/ 1014195 h 1951796"/>
              <a:gd name="connsiteX57" fmla="*/ 105074 w 563518"/>
              <a:gd name="connsiteY57" fmla="*/ 1002695 h 1951796"/>
              <a:gd name="connsiteX58" fmla="*/ 121280 w 563518"/>
              <a:gd name="connsiteY58" fmla="*/ 1034757 h 1951796"/>
              <a:gd name="connsiteX59" fmla="*/ 107513 w 563518"/>
              <a:gd name="connsiteY59" fmla="*/ 1063856 h 1951796"/>
              <a:gd name="connsiteX60" fmla="*/ 108733 w 563518"/>
              <a:gd name="connsiteY60" fmla="*/ 1044341 h 1951796"/>
              <a:gd name="connsiteX61" fmla="*/ 101589 w 563518"/>
              <a:gd name="connsiteY61" fmla="*/ 1042598 h 1951796"/>
              <a:gd name="connsiteX62" fmla="*/ 97756 w 563518"/>
              <a:gd name="connsiteY62" fmla="*/ 1014195 h 1951796"/>
              <a:gd name="connsiteX63" fmla="*/ 94096 w 563518"/>
              <a:gd name="connsiteY63" fmla="*/ 989974 h 1951796"/>
              <a:gd name="connsiteX64" fmla="*/ 119188 w 563518"/>
              <a:gd name="connsiteY64" fmla="*/ 989103 h 1951796"/>
              <a:gd name="connsiteX65" fmla="*/ 94968 w 563518"/>
              <a:gd name="connsiteY65" fmla="*/ 995376 h 1951796"/>
              <a:gd name="connsiteX66" fmla="*/ 94096 w 563518"/>
              <a:gd name="connsiteY66" fmla="*/ 989974 h 1951796"/>
              <a:gd name="connsiteX67" fmla="*/ 69701 w 563518"/>
              <a:gd name="connsiteY67" fmla="*/ 930032 h 1951796"/>
              <a:gd name="connsiteX68" fmla="*/ 92703 w 563518"/>
              <a:gd name="connsiteY68" fmla="*/ 912955 h 1951796"/>
              <a:gd name="connsiteX69" fmla="*/ 105248 w 563518"/>
              <a:gd name="connsiteY69" fmla="*/ 897621 h 1951796"/>
              <a:gd name="connsiteX70" fmla="*/ 109082 w 563518"/>
              <a:gd name="connsiteY70" fmla="*/ 899364 h 1951796"/>
              <a:gd name="connsiteX71" fmla="*/ 104900 w 563518"/>
              <a:gd name="connsiteY71" fmla="*/ 923236 h 1951796"/>
              <a:gd name="connsiteX72" fmla="*/ 108211 w 563518"/>
              <a:gd name="connsiteY72" fmla="*/ 947108 h 1951796"/>
              <a:gd name="connsiteX73" fmla="*/ 98452 w 563518"/>
              <a:gd name="connsiteY73" fmla="*/ 942055 h 1951796"/>
              <a:gd name="connsiteX74" fmla="*/ 94444 w 563518"/>
              <a:gd name="connsiteY74" fmla="*/ 951813 h 1951796"/>
              <a:gd name="connsiteX75" fmla="*/ 91482 w 563518"/>
              <a:gd name="connsiteY75" fmla="*/ 951464 h 1951796"/>
              <a:gd name="connsiteX76" fmla="*/ 91482 w 563518"/>
              <a:gd name="connsiteY76" fmla="*/ 935608 h 1951796"/>
              <a:gd name="connsiteX77" fmla="*/ 77020 w 563518"/>
              <a:gd name="connsiteY77" fmla="*/ 939441 h 1951796"/>
              <a:gd name="connsiteX78" fmla="*/ 69701 w 563518"/>
              <a:gd name="connsiteY78" fmla="*/ 930032 h 1951796"/>
              <a:gd name="connsiteX79" fmla="*/ 64299 w 563518"/>
              <a:gd name="connsiteY79" fmla="*/ 871134 h 1951796"/>
              <a:gd name="connsiteX80" fmla="*/ 65693 w 563518"/>
              <a:gd name="connsiteY80" fmla="*/ 848656 h 1951796"/>
              <a:gd name="connsiteX81" fmla="*/ 81724 w 563518"/>
              <a:gd name="connsiteY81" fmla="*/ 851444 h 1951796"/>
              <a:gd name="connsiteX82" fmla="*/ 96536 w 563518"/>
              <a:gd name="connsiteY82" fmla="*/ 803351 h 1951796"/>
              <a:gd name="connsiteX83" fmla="*/ 96362 w 563518"/>
              <a:gd name="connsiteY83" fmla="*/ 754386 h 1951796"/>
              <a:gd name="connsiteX84" fmla="*/ 99846 w 563518"/>
              <a:gd name="connsiteY84" fmla="*/ 732256 h 1951796"/>
              <a:gd name="connsiteX85" fmla="*/ 74928 w 563518"/>
              <a:gd name="connsiteY85" fmla="*/ 715876 h 1951796"/>
              <a:gd name="connsiteX86" fmla="*/ 73883 w 563518"/>
              <a:gd name="connsiteY86" fmla="*/ 706292 h 1951796"/>
              <a:gd name="connsiteX87" fmla="*/ 72489 w 563518"/>
              <a:gd name="connsiteY87" fmla="*/ 701413 h 1951796"/>
              <a:gd name="connsiteX88" fmla="*/ 94444 w 563518"/>
              <a:gd name="connsiteY88" fmla="*/ 696534 h 1951796"/>
              <a:gd name="connsiteX89" fmla="*/ 97930 w 563518"/>
              <a:gd name="connsiteY89" fmla="*/ 705247 h 1951796"/>
              <a:gd name="connsiteX90" fmla="*/ 98104 w 563518"/>
              <a:gd name="connsiteY90" fmla="*/ 717793 h 1951796"/>
              <a:gd name="connsiteX91" fmla="*/ 101763 w 563518"/>
              <a:gd name="connsiteY91" fmla="*/ 718664 h 1951796"/>
              <a:gd name="connsiteX92" fmla="*/ 118666 w 563518"/>
              <a:gd name="connsiteY92" fmla="*/ 678064 h 1951796"/>
              <a:gd name="connsiteX93" fmla="*/ 119380 w 563518"/>
              <a:gd name="connsiteY93" fmla="*/ 678696 h 1951796"/>
              <a:gd name="connsiteX94" fmla="*/ 100718 w 563518"/>
              <a:gd name="connsiteY94" fmla="*/ 650183 h 1951796"/>
              <a:gd name="connsiteX95" fmla="*/ 117446 w 563518"/>
              <a:gd name="connsiteY95" fmla="*/ 651752 h 1951796"/>
              <a:gd name="connsiteX96" fmla="*/ 131561 w 563518"/>
              <a:gd name="connsiteY96" fmla="*/ 609582 h 1951796"/>
              <a:gd name="connsiteX97" fmla="*/ 97581 w 563518"/>
              <a:gd name="connsiteY97" fmla="*/ 604007 h 1951796"/>
              <a:gd name="connsiteX98" fmla="*/ 95490 w 563518"/>
              <a:gd name="connsiteY98" fmla="*/ 576998 h 1951796"/>
              <a:gd name="connsiteX99" fmla="*/ 129120 w 563518"/>
              <a:gd name="connsiteY99" fmla="*/ 570202 h 1951796"/>
              <a:gd name="connsiteX100" fmla="*/ 142538 w 563518"/>
              <a:gd name="connsiteY100" fmla="*/ 565149 h 1951796"/>
              <a:gd name="connsiteX101" fmla="*/ 144629 w 563518"/>
              <a:gd name="connsiteY101" fmla="*/ 550685 h 1951796"/>
              <a:gd name="connsiteX102" fmla="*/ 145326 w 563518"/>
              <a:gd name="connsiteY102" fmla="*/ 541973 h 1951796"/>
              <a:gd name="connsiteX103" fmla="*/ 125287 w 563518"/>
              <a:gd name="connsiteY103" fmla="*/ 516532 h 1951796"/>
              <a:gd name="connsiteX104" fmla="*/ 147940 w 563518"/>
              <a:gd name="connsiteY104" fmla="*/ 525767 h 1951796"/>
              <a:gd name="connsiteX105" fmla="*/ 160486 w 563518"/>
              <a:gd name="connsiteY105" fmla="*/ 506775 h 1951796"/>
              <a:gd name="connsiteX106" fmla="*/ 182442 w 563518"/>
              <a:gd name="connsiteY106" fmla="*/ 500676 h 1951796"/>
              <a:gd name="connsiteX107" fmla="*/ 168327 w 563518"/>
              <a:gd name="connsiteY107" fmla="*/ 520541 h 1951796"/>
              <a:gd name="connsiteX108" fmla="*/ 161880 w 563518"/>
              <a:gd name="connsiteY108" fmla="*/ 534480 h 1951796"/>
              <a:gd name="connsiteX109" fmla="*/ 168327 w 563518"/>
              <a:gd name="connsiteY109" fmla="*/ 544936 h 1951796"/>
              <a:gd name="connsiteX110" fmla="*/ 174600 w 563518"/>
              <a:gd name="connsiteY110" fmla="*/ 545458 h 1951796"/>
              <a:gd name="connsiteX111" fmla="*/ 160660 w 563518"/>
              <a:gd name="connsiteY111" fmla="*/ 562012 h 1951796"/>
              <a:gd name="connsiteX112" fmla="*/ 170418 w 563518"/>
              <a:gd name="connsiteY112" fmla="*/ 566717 h 1951796"/>
              <a:gd name="connsiteX113" fmla="*/ 157176 w 563518"/>
              <a:gd name="connsiteY113" fmla="*/ 607666 h 1951796"/>
              <a:gd name="connsiteX114" fmla="*/ 124241 w 563518"/>
              <a:gd name="connsiteY114" fmla="*/ 650009 h 1951796"/>
              <a:gd name="connsiteX115" fmla="*/ 141841 w 563518"/>
              <a:gd name="connsiteY115" fmla="*/ 648615 h 1951796"/>
              <a:gd name="connsiteX116" fmla="*/ 143758 w 563518"/>
              <a:gd name="connsiteY116" fmla="*/ 651577 h 1951796"/>
              <a:gd name="connsiteX117" fmla="*/ 119587 w 563518"/>
              <a:gd name="connsiteY117" fmla="*/ 678878 h 1951796"/>
              <a:gd name="connsiteX118" fmla="*/ 129483 w 563518"/>
              <a:gd name="connsiteY118" fmla="*/ 687626 h 1951796"/>
              <a:gd name="connsiteX119" fmla="*/ 119363 w 563518"/>
              <a:gd name="connsiteY119" fmla="*/ 723892 h 1951796"/>
              <a:gd name="connsiteX120" fmla="*/ 107339 w 563518"/>
              <a:gd name="connsiteY120" fmla="*/ 771811 h 1951796"/>
              <a:gd name="connsiteX121" fmla="*/ 121105 w 563518"/>
              <a:gd name="connsiteY121" fmla="*/ 803176 h 1951796"/>
              <a:gd name="connsiteX122" fmla="*/ 113961 w 563518"/>
              <a:gd name="connsiteY122" fmla="*/ 811367 h 1951796"/>
              <a:gd name="connsiteX123" fmla="*/ 110302 w 563518"/>
              <a:gd name="connsiteY123" fmla="*/ 828443 h 1951796"/>
              <a:gd name="connsiteX124" fmla="*/ 111347 w 563518"/>
              <a:gd name="connsiteY124" fmla="*/ 869916 h 1951796"/>
              <a:gd name="connsiteX125" fmla="*/ 110127 w 563518"/>
              <a:gd name="connsiteY125" fmla="*/ 878802 h 1951796"/>
              <a:gd name="connsiteX126" fmla="*/ 96536 w 563518"/>
              <a:gd name="connsiteY126" fmla="*/ 880544 h 1951796"/>
              <a:gd name="connsiteX127" fmla="*/ 103331 w 563518"/>
              <a:gd name="connsiteY127" fmla="*/ 891174 h 1951796"/>
              <a:gd name="connsiteX128" fmla="*/ 95838 w 563518"/>
              <a:gd name="connsiteY128" fmla="*/ 899711 h 1951796"/>
              <a:gd name="connsiteX129" fmla="*/ 86952 w 563518"/>
              <a:gd name="connsiteY129" fmla="*/ 859635 h 1951796"/>
              <a:gd name="connsiteX130" fmla="*/ 82769 w 563518"/>
              <a:gd name="connsiteY130" fmla="*/ 859460 h 1951796"/>
              <a:gd name="connsiteX131" fmla="*/ 78762 w 563518"/>
              <a:gd name="connsiteY131" fmla="*/ 875665 h 1951796"/>
              <a:gd name="connsiteX132" fmla="*/ 64299 w 563518"/>
              <a:gd name="connsiteY132" fmla="*/ 871134 h 1951796"/>
              <a:gd name="connsiteX133" fmla="*/ 57329 w 563518"/>
              <a:gd name="connsiteY133" fmla="*/ 649661 h 1951796"/>
              <a:gd name="connsiteX134" fmla="*/ 59594 w 563518"/>
              <a:gd name="connsiteY134" fmla="*/ 644433 h 1951796"/>
              <a:gd name="connsiteX135" fmla="*/ 72838 w 563518"/>
              <a:gd name="connsiteY135" fmla="*/ 640774 h 1951796"/>
              <a:gd name="connsiteX136" fmla="*/ 69178 w 563518"/>
              <a:gd name="connsiteY136" fmla="*/ 637463 h 1951796"/>
              <a:gd name="connsiteX137" fmla="*/ 92876 w 563518"/>
              <a:gd name="connsiteY137" fmla="*/ 617251 h 1951796"/>
              <a:gd name="connsiteX138" fmla="*/ 93552 w 563518"/>
              <a:gd name="connsiteY138" fmla="*/ 630232 h 1951796"/>
              <a:gd name="connsiteX139" fmla="*/ 88346 w 563518"/>
              <a:gd name="connsiteY139" fmla="*/ 642169 h 1951796"/>
              <a:gd name="connsiteX140" fmla="*/ 79459 w 563518"/>
              <a:gd name="connsiteY140" fmla="*/ 669525 h 1951796"/>
              <a:gd name="connsiteX141" fmla="*/ 57329 w 563518"/>
              <a:gd name="connsiteY141" fmla="*/ 649661 h 1951796"/>
              <a:gd name="connsiteX142" fmla="*/ 56806 w 563518"/>
              <a:gd name="connsiteY142" fmla="*/ 1156733 h 1951796"/>
              <a:gd name="connsiteX143" fmla="*/ 61163 w 563518"/>
              <a:gd name="connsiteY143" fmla="*/ 1153422 h 1951796"/>
              <a:gd name="connsiteX144" fmla="*/ 86081 w 563518"/>
              <a:gd name="connsiteY144" fmla="*/ 1168408 h 1951796"/>
              <a:gd name="connsiteX145" fmla="*/ 91482 w 563518"/>
              <a:gd name="connsiteY145" fmla="*/ 1188447 h 1951796"/>
              <a:gd name="connsiteX146" fmla="*/ 81376 w 563518"/>
              <a:gd name="connsiteY146" fmla="*/ 1190189 h 1951796"/>
              <a:gd name="connsiteX147" fmla="*/ 74232 w 563518"/>
              <a:gd name="connsiteY147" fmla="*/ 1179909 h 1951796"/>
              <a:gd name="connsiteX148" fmla="*/ 83467 w 563518"/>
              <a:gd name="connsiteY148" fmla="*/ 1172415 h 1951796"/>
              <a:gd name="connsiteX149" fmla="*/ 83118 w 563518"/>
              <a:gd name="connsiteY149" fmla="*/ 1169628 h 1951796"/>
              <a:gd name="connsiteX150" fmla="*/ 72141 w 563518"/>
              <a:gd name="connsiteY150" fmla="*/ 1170673 h 1951796"/>
              <a:gd name="connsiteX151" fmla="*/ 59594 w 563518"/>
              <a:gd name="connsiteY151" fmla="*/ 1170673 h 1951796"/>
              <a:gd name="connsiteX152" fmla="*/ 56806 w 563518"/>
              <a:gd name="connsiteY152" fmla="*/ 1156733 h 1951796"/>
              <a:gd name="connsiteX153" fmla="*/ 50707 w 563518"/>
              <a:gd name="connsiteY153" fmla="*/ 946063 h 1951796"/>
              <a:gd name="connsiteX154" fmla="*/ 57155 w 563518"/>
              <a:gd name="connsiteY154" fmla="*/ 899189 h 1951796"/>
              <a:gd name="connsiteX155" fmla="*/ 57155 w 563518"/>
              <a:gd name="connsiteY155" fmla="*/ 946238 h 1951796"/>
              <a:gd name="connsiteX156" fmla="*/ 50707 w 563518"/>
              <a:gd name="connsiteY156" fmla="*/ 946063 h 1951796"/>
              <a:gd name="connsiteX157" fmla="*/ 50533 w 563518"/>
              <a:gd name="connsiteY157" fmla="*/ 803176 h 1951796"/>
              <a:gd name="connsiteX158" fmla="*/ 60640 w 563518"/>
              <a:gd name="connsiteY158" fmla="*/ 761356 h 1951796"/>
              <a:gd name="connsiteX159" fmla="*/ 64996 w 563518"/>
              <a:gd name="connsiteY159" fmla="*/ 761356 h 1951796"/>
              <a:gd name="connsiteX160" fmla="*/ 69701 w 563518"/>
              <a:gd name="connsiteY160" fmla="*/ 774250 h 1951796"/>
              <a:gd name="connsiteX161" fmla="*/ 78413 w 563518"/>
              <a:gd name="connsiteY161" fmla="*/ 780176 h 1951796"/>
              <a:gd name="connsiteX162" fmla="*/ 84861 w 563518"/>
              <a:gd name="connsiteY162" fmla="*/ 772334 h 1951796"/>
              <a:gd name="connsiteX163" fmla="*/ 87649 w 563518"/>
              <a:gd name="connsiteY163" fmla="*/ 743234 h 1951796"/>
              <a:gd name="connsiteX164" fmla="*/ 91482 w 563518"/>
              <a:gd name="connsiteY164" fmla="*/ 743060 h 1951796"/>
              <a:gd name="connsiteX165" fmla="*/ 91308 w 563518"/>
              <a:gd name="connsiteY165" fmla="*/ 767629 h 1951796"/>
              <a:gd name="connsiteX166" fmla="*/ 87301 w 563518"/>
              <a:gd name="connsiteY166" fmla="*/ 787145 h 1951796"/>
              <a:gd name="connsiteX167" fmla="*/ 63776 w 563518"/>
              <a:gd name="connsiteY167" fmla="*/ 813283 h 1951796"/>
              <a:gd name="connsiteX168" fmla="*/ 50533 w 563518"/>
              <a:gd name="connsiteY168" fmla="*/ 803176 h 1951796"/>
              <a:gd name="connsiteX169" fmla="*/ 47571 w 563518"/>
              <a:gd name="connsiteY169" fmla="*/ 983353 h 1951796"/>
              <a:gd name="connsiteX170" fmla="*/ 50882 w 563518"/>
              <a:gd name="connsiteY170" fmla="*/ 966625 h 1951796"/>
              <a:gd name="connsiteX171" fmla="*/ 58723 w 563518"/>
              <a:gd name="connsiteY171" fmla="*/ 967147 h 1951796"/>
              <a:gd name="connsiteX172" fmla="*/ 57504 w 563518"/>
              <a:gd name="connsiteY172" fmla="*/ 981261 h 1951796"/>
              <a:gd name="connsiteX173" fmla="*/ 47571 w 563518"/>
              <a:gd name="connsiteY173" fmla="*/ 983353 h 1951796"/>
              <a:gd name="connsiteX174" fmla="*/ 0 w 563518"/>
              <a:gd name="connsiteY174" fmla="*/ 928812 h 1951796"/>
              <a:gd name="connsiteX175" fmla="*/ 12895 w 563518"/>
              <a:gd name="connsiteY175" fmla="*/ 940835 h 1951796"/>
              <a:gd name="connsiteX176" fmla="*/ 8364 w 563518"/>
              <a:gd name="connsiteY176" fmla="*/ 959480 h 1951796"/>
              <a:gd name="connsiteX177" fmla="*/ 3660 w 563518"/>
              <a:gd name="connsiteY177" fmla="*/ 960874 h 1951796"/>
              <a:gd name="connsiteX178" fmla="*/ 17600 w 563518"/>
              <a:gd name="connsiteY178" fmla="*/ 969413 h 1951796"/>
              <a:gd name="connsiteX179" fmla="*/ 23524 w 563518"/>
              <a:gd name="connsiteY179" fmla="*/ 990671 h 1951796"/>
              <a:gd name="connsiteX180" fmla="*/ 10804 w 563518"/>
              <a:gd name="connsiteY180" fmla="*/ 1052182 h 1951796"/>
              <a:gd name="connsiteX181" fmla="*/ 39381 w 563518"/>
              <a:gd name="connsiteY181" fmla="*/ 1055493 h 1951796"/>
              <a:gd name="connsiteX182" fmla="*/ 19168 w 563518"/>
              <a:gd name="connsiteY182" fmla="*/ 1096269 h 1951796"/>
              <a:gd name="connsiteX183" fmla="*/ 38509 w 563518"/>
              <a:gd name="connsiteY183" fmla="*/ 1135475 h 1951796"/>
              <a:gd name="connsiteX184" fmla="*/ 56980 w 563518"/>
              <a:gd name="connsiteY184" fmla="*/ 1116307 h 1951796"/>
              <a:gd name="connsiteX185" fmla="*/ 71967 w 563518"/>
              <a:gd name="connsiteY185" fmla="*/ 1108639 h 1951796"/>
              <a:gd name="connsiteX186" fmla="*/ 81550 w 563518"/>
              <a:gd name="connsiteY186" fmla="*/ 1114390 h 1951796"/>
              <a:gd name="connsiteX187" fmla="*/ 76671 w 563518"/>
              <a:gd name="connsiteY187" fmla="*/ 1116307 h 1951796"/>
              <a:gd name="connsiteX188" fmla="*/ 76671 w 563518"/>
              <a:gd name="connsiteY188" fmla="*/ 1149414 h 1951796"/>
              <a:gd name="connsiteX189" fmla="*/ 72314 w 563518"/>
              <a:gd name="connsiteY189" fmla="*/ 1145930 h 1951796"/>
              <a:gd name="connsiteX190" fmla="*/ 60640 w 563518"/>
              <a:gd name="connsiteY190" fmla="*/ 1148020 h 1951796"/>
              <a:gd name="connsiteX191" fmla="*/ 40252 w 563518"/>
              <a:gd name="connsiteY191" fmla="*/ 1159173 h 1951796"/>
              <a:gd name="connsiteX192" fmla="*/ 28055 w 563518"/>
              <a:gd name="connsiteY192" fmla="*/ 1166665 h 1951796"/>
              <a:gd name="connsiteX193" fmla="*/ 37813 w 563518"/>
              <a:gd name="connsiteY193" fmla="*/ 1174855 h 1951796"/>
              <a:gd name="connsiteX194" fmla="*/ 47048 w 563518"/>
              <a:gd name="connsiteY194" fmla="*/ 1166143 h 1951796"/>
              <a:gd name="connsiteX195" fmla="*/ 44783 w 563518"/>
              <a:gd name="connsiteY195" fmla="*/ 1196985 h 1951796"/>
              <a:gd name="connsiteX196" fmla="*/ 50882 w 563518"/>
              <a:gd name="connsiteY196" fmla="*/ 1197508 h 1951796"/>
              <a:gd name="connsiteX197" fmla="*/ 61163 w 563518"/>
              <a:gd name="connsiteY197" fmla="*/ 1204304 h 1951796"/>
              <a:gd name="connsiteX198" fmla="*/ 56980 w 563518"/>
              <a:gd name="connsiteY198" fmla="*/ 1212145 h 1951796"/>
              <a:gd name="connsiteX199" fmla="*/ 47048 w 563518"/>
              <a:gd name="connsiteY199" fmla="*/ 1205698 h 1951796"/>
              <a:gd name="connsiteX200" fmla="*/ 41472 w 563518"/>
              <a:gd name="connsiteY200" fmla="*/ 1199076 h 1951796"/>
              <a:gd name="connsiteX201" fmla="*/ 36244 w 563518"/>
              <a:gd name="connsiteY201" fmla="*/ 1201516 h 1951796"/>
              <a:gd name="connsiteX202" fmla="*/ 52276 w 563518"/>
              <a:gd name="connsiteY202" fmla="*/ 1249958 h 1951796"/>
              <a:gd name="connsiteX203" fmla="*/ 65693 w 563518"/>
              <a:gd name="connsiteY203" fmla="*/ 1241594 h 1951796"/>
              <a:gd name="connsiteX204" fmla="*/ 67087 w 563518"/>
              <a:gd name="connsiteY204" fmla="*/ 1243510 h 1951796"/>
              <a:gd name="connsiteX205" fmla="*/ 54192 w 563518"/>
              <a:gd name="connsiteY205" fmla="*/ 1266860 h 1951796"/>
              <a:gd name="connsiteX206" fmla="*/ 82073 w 563518"/>
              <a:gd name="connsiteY206" fmla="*/ 1292301 h 1951796"/>
              <a:gd name="connsiteX207" fmla="*/ 62033 w 563518"/>
              <a:gd name="connsiteY207" fmla="*/ 1295611 h 1951796"/>
              <a:gd name="connsiteX208" fmla="*/ 69178 w 563518"/>
              <a:gd name="connsiteY208" fmla="*/ 1315302 h 1951796"/>
              <a:gd name="connsiteX209" fmla="*/ 78239 w 563518"/>
              <a:gd name="connsiteY209" fmla="*/ 1308506 h 1951796"/>
              <a:gd name="connsiteX210" fmla="*/ 81376 w 563518"/>
              <a:gd name="connsiteY210" fmla="*/ 1311469 h 1951796"/>
              <a:gd name="connsiteX211" fmla="*/ 72314 w 563518"/>
              <a:gd name="connsiteY211" fmla="*/ 1326280 h 1951796"/>
              <a:gd name="connsiteX212" fmla="*/ 85035 w 563518"/>
              <a:gd name="connsiteY212" fmla="*/ 1336387 h 1951796"/>
              <a:gd name="connsiteX213" fmla="*/ 99149 w 563518"/>
              <a:gd name="connsiteY213" fmla="*/ 1354335 h 1951796"/>
              <a:gd name="connsiteX214" fmla="*/ 104028 w 563518"/>
              <a:gd name="connsiteY214" fmla="*/ 1385526 h 1951796"/>
              <a:gd name="connsiteX215" fmla="*/ 89740 w 563518"/>
              <a:gd name="connsiteY215" fmla="*/ 1403996 h 1951796"/>
              <a:gd name="connsiteX216" fmla="*/ 90437 w 563518"/>
              <a:gd name="connsiteY216" fmla="*/ 1413057 h 1951796"/>
              <a:gd name="connsiteX217" fmla="*/ 87997 w 563518"/>
              <a:gd name="connsiteY217" fmla="*/ 1413754 h 1951796"/>
              <a:gd name="connsiteX218" fmla="*/ 80679 w 563518"/>
              <a:gd name="connsiteY218" fmla="*/ 1399291 h 1951796"/>
              <a:gd name="connsiteX219" fmla="*/ 71618 w 563518"/>
              <a:gd name="connsiteY219" fmla="*/ 1409223 h 1951796"/>
              <a:gd name="connsiteX220" fmla="*/ 92703 w 563518"/>
              <a:gd name="connsiteY220" fmla="*/ 1442158 h 1951796"/>
              <a:gd name="connsiteX221" fmla="*/ 107862 w 563518"/>
              <a:gd name="connsiteY221" fmla="*/ 1417414 h 1951796"/>
              <a:gd name="connsiteX222" fmla="*/ 117098 w 563518"/>
              <a:gd name="connsiteY222" fmla="*/ 1409049 h 1951796"/>
              <a:gd name="connsiteX223" fmla="*/ 122673 w 563518"/>
              <a:gd name="connsiteY223" fmla="*/ 1410792 h 1951796"/>
              <a:gd name="connsiteX224" fmla="*/ 130340 w 563518"/>
              <a:gd name="connsiteY224" fmla="*/ 1427520 h 1951796"/>
              <a:gd name="connsiteX225" fmla="*/ 107165 w 563518"/>
              <a:gd name="connsiteY225" fmla="*/ 1449650 h 1951796"/>
              <a:gd name="connsiteX226" fmla="*/ 126681 w 563518"/>
              <a:gd name="connsiteY226" fmla="*/ 1449650 h 1951796"/>
              <a:gd name="connsiteX227" fmla="*/ 144629 w 563518"/>
              <a:gd name="connsiteY227" fmla="*/ 1472826 h 1951796"/>
              <a:gd name="connsiteX228" fmla="*/ 123719 w 563518"/>
              <a:gd name="connsiteY228" fmla="*/ 1482236 h 1951796"/>
              <a:gd name="connsiteX229" fmla="*/ 117620 w 563518"/>
              <a:gd name="connsiteY229" fmla="*/ 1488508 h 1951796"/>
              <a:gd name="connsiteX230" fmla="*/ 131561 w 563518"/>
              <a:gd name="connsiteY230" fmla="*/ 1506107 h 1951796"/>
              <a:gd name="connsiteX231" fmla="*/ 141318 w 563518"/>
              <a:gd name="connsiteY231" fmla="*/ 1497744 h 1951796"/>
              <a:gd name="connsiteX232" fmla="*/ 146197 w 563518"/>
              <a:gd name="connsiteY232" fmla="*/ 1486940 h 1951796"/>
              <a:gd name="connsiteX233" fmla="*/ 151250 w 563518"/>
              <a:gd name="connsiteY233" fmla="*/ 1502274 h 1951796"/>
              <a:gd name="connsiteX234" fmla="*/ 150554 w 563518"/>
              <a:gd name="connsiteY234" fmla="*/ 1514298 h 1951796"/>
              <a:gd name="connsiteX235" fmla="*/ 138705 w 563518"/>
              <a:gd name="connsiteY235" fmla="*/ 1518654 h 1951796"/>
              <a:gd name="connsiteX236" fmla="*/ 153168 w 563518"/>
              <a:gd name="connsiteY236" fmla="*/ 1531026 h 1951796"/>
              <a:gd name="connsiteX237" fmla="*/ 141318 w 563518"/>
              <a:gd name="connsiteY237" fmla="*/ 1536602 h 1951796"/>
              <a:gd name="connsiteX238" fmla="*/ 169896 w 563518"/>
              <a:gd name="connsiteY238" fmla="*/ 1556815 h 1951796"/>
              <a:gd name="connsiteX239" fmla="*/ 167805 w 563518"/>
              <a:gd name="connsiteY239" fmla="*/ 1544617 h 1951796"/>
              <a:gd name="connsiteX240" fmla="*/ 179305 w 563518"/>
              <a:gd name="connsiteY240" fmla="*/ 1537996 h 1951796"/>
              <a:gd name="connsiteX241" fmla="*/ 195162 w 563518"/>
              <a:gd name="connsiteY241" fmla="*/ 1557164 h 1951796"/>
              <a:gd name="connsiteX242" fmla="*/ 192723 w 563518"/>
              <a:gd name="connsiteY242" fmla="*/ 1559080 h 1951796"/>
              <a:gd name="connsiteX243" fmla="*/ 186973 w 563518"/>
              <a:gd name="connsiteY243" fmla="*/ 1553156 h 1951796"/>
              <a:gd name="connsiteX244" fmla="*/ 176169 w 563518"/>
              <a:gd name="connsiteY244" fmla="*/ 1596718 h 1951796"/>
              <a:gd name="connsiteX245" fmla="*/ 191503 w 563518"/>
              <a:gd name="connsiteY245" fmla="*/ 1583301 h 1951796"/>
              <a:gd name="connsiteX246" fmla="*/ 217641 w 563518"/>
              <a:gd name="connsiteY246" fmla="*/ 1582778 h 1951796"/>
              <a:gd name="connsiteX247" fmla="*/ 225482 w 563518"/>
              <a:gd name="connsiteY247" fmla="*/ 1594976 h 1951796"/>
              <a:gd name="connsiteX248" fmla="*/ 211368 w 563518"/>
              <a:gd name="connsiteY248" fmla="*/ 1603514 h 1951796"/>
              <a:gd name="connsiteX249" fmla="*/ 213633 w 563518"/>
              <a:gd name="connsiteY249" fmla="*/ 1619894 h 1951796"/>
              <a:gd name="connsiteX250" fmla="*/ 228444 w 563518"/>
              <a:gd name="connsiteY250" fmla="*/ 1624947 h 1951796"/>
              <a:gd name="connsiteX251" fmla="*/ 228444 w 563518"/>
              <a:gd name="connsiteY251" fmla="*/ 1627735 h 1951796"/>
              <a:gd name="connsiteX252" fmla="*/ 209450 w 563518"/>
              <a:gd name="connsiteY252" fmla="*/ 1632440 h 1951796"/>
              <a:gd name="connsiteX253" fmla="*/ 226179 w 563518"/>
              <a:gd name="connsiteY253" fmla="*/ 1654918 h 1951796"/>
              <a:gd name="connsiteX254" fmla="*/ 238899 w 563518"/>
              <a:gd name="connsiteY254" fmla="*/ 1645335 h 1951796"/>
              <a:gd name="connsiteX255" fmla="*/ 257893 w 563518"/>
              <a:gd name="connsiteY255" fmla="*/ 1650736 h 1951796"/>
              <a:gd name="connsiteX256" fmla="*/ 267476 w 563518"/>
              <a:gd name="connsiteY256" fmla="*/ 1635402 h 1951796"/>
              <a:gd name="connsiteX257" fmla="*/ 269916 w 563518"/>
              <a:gd name="connsiteY257" fmla="*/ 1645683 h 1951796"/>
              <a:gd name="connsiteX258" fmla="*/ 284031 w 563518"/>
              <a:gd name="connsiteY258" fmla="*/ 1653524 h 1951796"/>
              <a:gd name="connsiteX259" fmla="*/ 281939 w 563518"/>
              <a:gd name="connsiteY259" fmla="*/ 1657532 h 1951796"/>
              <a:gd name="connsiteX260" fmla="*/ 262946 w 563518"/>
              <a:gd name="connsiteY260" fmla="*/ 1657532 h 1951796"/>
              <a:gd name="connsiteX261" fmla="*/ 258938 w 563518"/>
              <a:gd name="connsiteY261" fmla="*/ 1671646 h 1951796"/>
              <a:gd name="connsiteX262" fmla="*/ 250051 w 563518"/>
              <a:gd name="connsiteY262" fmla="*/ 1657881 h 1951796"/>
              <a:gd name="connsiteX263" fmla="*/ 229838 w 563518"/>
              <a:gd name="connsiteY263" fmla="*/ 1666245 h 1951796"/>
              <a:gd name="connsiteX264" fmla="*/ 227572 w 563518"/>
              <a:gd name="connsiteY264" fmla="*/ 1676352 h 1951796"/>
              <a:gd name="connsiteX265" fmla="*/ 230884 w 563518"/>
              <a:gd name="connsiteY265" fmla="*/ 1678268 h 1951796"/>
              <a:gd name="connsiteX266" fmla="*/ 276886 w 563518"/>
              <a:gd name="connsiteY266" fmla="*/ 1692731 h 1951796"/>
              <a:gd name="connsiteX267" fmla="*/ 299539 w 563518"/>
              <a:gd name="connsiteY267" fmla="*/ 1715384 h 1951796"/>
              <a:gd name="connsiteX268" fmla="*/ 303198 w 563518"/>
              <a:gd name="connsiteY268" fmla="*/ 1736643 h 1951796"/>
              <a:gd name="connsiteX269" fmla="*/ 306334 w 563518"/>
              <a:gd name="connsiteY269" fmla="*/ 1764697 h 1951796"/>
              <a:gd name="connsiteX270" fmla="*/ 323411 w 563518"/>
              <a:gd name="connsiteY270" fmla="*/ 1774455 h 1951796"/>
              <a:gd name="connsiteX271" fmla="*/ 330381 w 563518"/>
              <a:gd name="connsiteY271" fmla="*/ 1757031 h 1951796"/>
              <a:gd name="connsiteX272" fmla="*/ 318532 w 563518"/>
              <a:gd name="connsiteY272" fmla="*/ 1748666 h 1951796"/>
              <a:gd name="connsiteX273" fmla="*/ 320275 w 563518"/>
              <a:gd name="connsiteY273" fmla="*/ 1744484 h 1951796"/>
              <a:gd name="connsiteX274" fmla="*/ 334389 w 563518"/>
              <a:gd name="connsiteY274" fmla="*/ 1746575 h 1951796"/>
              <a:gd name="connsiteX275" fmla="*/ 327942 w 563518"/>
              <a:gd name="connsiteY275" fmla="*/ 1723574 h 1951796"/>
              <a:gd name="connsiteX276" fmla="*/ 343625 w 563518"/>
              <a:gd name="connsiteY276" fmla="*/ 1740825 h 1951796"/>
              <a:gd name="connsiteX277" fmla="*/ 333169 w 563518"/>
              <a:gd name="connsiteY277" fmla="*/ 1747446 h 1951796"/>
              <a:gd name="connsiteX278" fmla="*/ 353557 w 563518"/>
              <a:gd name="connsiteY278" fmla="*/ 1773758 h 1951796"/>
              <a:gd name="connsiteX279" fmla="*/ 346064 w 563518"/>
              <a:gd name="connsiteY279" fmla="*/ 1793623 h 1951796"/>
              <a:gd name="connsiteX280" fmla="*/ 352337 w 563518"/>
              <a:gd name="connsiteY280" fmla="*/ 1796411 h 1951796"/>
              <a:gd name="connsiteX281" fmla="*/ 361398 w 563518"/>
              <a:gd name="connsiteY281" fmla="*/ 1779161 h 1951796"/>
              <a:gd name="connsiteX282" fmla="*/ 364012 w 563518"/>
              <a:gd name="connsiteY282" fmla="*/ 1779857 h 1951796"/>
              <a:gd name="connsiteX283" fmla="*/ 369936 w 563518"/>
              <a:gd name="connsiteY283" fmla="*/ 1766265 h 1951796"/>
              <a:gd name="connsiteX284" fmla="*/ 375513 w 563518"/>
              <a:gd name="connsiteY284" fmla="*/ 1767311 h 1951796"/>
              <a:gd name="connsiteX285" fmla="*/ 376209 w 563518"/>
              <a:gd name="connsiteY285" fmla="*/ 1796759 h 1951796"/>
              <a:gd name="connsiteX286" fmla="*/ 373073 w 563518"/>
              <a:gd name="connsiteY286" fmla="*/ 1829344 h 1951796"/>
              <a:gd name="connsiteX287" fmla="*/ 383876 w 563518"/>
              <a:gd name="connsiteY287" fmla="*/ 1813662 h 1951796"/>
              <a:gd name="connsiteX288" fmla="*/ 392241 w 563518"/>
              <a:gd name="connsiteY288" fmla="*/ 1792403 h 1951796"/>
              <a:gd name="connsiteX289" fmla="*/ 398862 w 563518"/>
              <a:gd name="connsiteY289" fmla="*/ 1812790 h 1951796"/>
              <a:gd name="connsiteX290" fmla="*/ 398862 w 563518"/>
              <a:gd name="connsiteY290" fmla="*/ 1842588 h 1951796"/>
              <a:gd name="connsiteX291" fmla="*/ 411931 w 563518"/>
              <a:gd name="connsiteY291" fmla="*/ 1854262 h 1951796"/>
              <a:gd name="connsiteX292" fmla="*/ 422560 w 563518"/>
              <a:gd name="connsiteY292" fmla="*/ 1868551 h 1951796"/>
              <a:gd name="connsiteX293" fmla="*/ 433364 w 563518"/>
              <a:gd name="connsiteY293" fmla="*/ 1879355 h 1951796"/>
              <a:gd name="connsiteX294" fmla="*/ 452183 w 563518"/>
              <a:gd name="connsiteY294" fmla="*/ 1899045 h 1951796"/>
              <a:gd name="connsiteX295" fmla="*/ 462638 w 563518"/>
              <a:gd name="connsiteY295" fmla="*/ 1909326 h 1951796"/>
              <a:gd name="connsiteX296" fmla="*/ 499405 w 563518"/>
              <a:gd name="connsiteY296" fmla="*/ 1922047 h 1951796"/>
              <a:gd name="connsiteX297" fmla="*/ 513171 w 563518"/>
              <a:gd name="connsiteY297" fmla="*/ 1927623 h 1951796"/>
              <a:gd name="connsiteX298" fmla="*/ 515437 w 563518"/>
              <a:gd name="connsiteY298" fmla="*/ 1924660 h 1951796"/>
              <a:gd name="connsiteX299" fmla="*/ 500102 w 563518"/>
              <a:gd name="connsiteY299" fmla="*/ 1907409 h 1951796"/>
              <a:gd name="connsiteX300" fmla="*/ 502716 w 563518"/>
              <a:gd name="connsiteY300" fmla="*/ 1903576 h 1951796"/>
              <a:gd name="connsiteX301" fmla="*/ 518051 w 563518"/>
              <a:gd name="connsiteY301" fmla="*/ 1908455 h 1951796"/>
              <a:gd name="connsiteX302" fmla="*/ 535824 w 563518"/>
              <a:gd name="connsiteY302" fmla="*/ 1912288 h 1951796"/>
              <a:gd name="connsiteX303" fmla="*/ 537218 w 563518"/>
              <a:gd name="connsiteY303" fmla="*/ 1930934 h 1951796"/>
              <a:gd name="connsiteX304" fmla="*/ 544885 w 563518"/>
              <a:gd name="connsiteY304" fmla="*/ 1951146 h 1951796"/>
              <a:gd name="connsiteX305" fmla="*/ 556386 w 563518"/>
              <a:gd name="connsiteY305" fmla="*/ 1950798 h 1951796"/>
              <a:gd name="connsiteX306" fmla="*/ 543317 w 563518"/>
              <a:gd name="connsiteY306" fmla="*/ 1923092 h 1951796"/>
              <a:gd name="connsiteX307" fmla="*/ 563181 w 563518"/>
              <a:gd name="connsiteY307" fmla="*/ 1933373 h 1951796"/>
              <a:gd name="connsiteX308" fmla="*/ 540180 w 563518"/>
              <a:gd name="connsiteY308" fmla="*/ 1908455 h 1951796"/>
              <a:gd name="connsiteX309" fmla="*/ 562637 w 563518"/>
              <a:gd name="connsiteY309" fmla="*/ 1916623 h 1951796"/>
              <a:gd name="connsiteX310" fmla="*/ 563518 w 563518"/>
              <a:gd name="connsiteY310" fmla="*/ 1916799 h 1951796"/>
              <a:gd name="connsiteX311" fmla="*/ 563518 w 563518"/>
              <a:gd name="connsiteY311" fmla="*/ 1622283 h 1951796"/>
              <a:gd name="connsiteX312" fmla="*/ 556037 w 563518"/>
              <a:gd name="connsiteY312" fmla="*/ 1616235 h 1951796"/>
              <a:gd name="connsiteX313" fmla="*/ 546976 w 563518"/>
              <a:gd name="connsiteY313" fmla="*/ 1635054 h 1951796"/>
              <a:gd name="connsiteX314" fmla="*/ 521535 w 563518"/>
              <a:gd name="connsiteY314" fmla="*/ 1626341 h 1951796"/>
              <a:gd name="connsiteX315" fmla="*/ 522406 w 563518"/>
              <a:gd name="connsiteY315" fmla="*/ 1623205 h 1951796"/>
              <a:gd name="connsiteX316" fmla="*/ 530771 w 563518"/>
              <a:gd name="connsiteY316" fmla="*/ 1622682 h 1951796"/>
              <a:gd name="connsiteX317" fmla="*/ 508989 w 563518"/>
              <a:gd name="connsiteY317" fmla="*/ 1607173 h 1951796"/>
              <a:gd name="connsiteX318" fmla="*/ 462290 w 563518"/>
              <a:gd name="connsiteY318" fmla="*/ 1570755 h 1951796"/>
              <a:gd name="connsiteX319" fmla="*/ 456714 w 563518"/>
              <a:gd name="connsiteY319" fmla="*/ 1554550 h 1951796"/>
              <a:gd name="connsiteX320" fmla="*/ 419075 w 563518"/>
              <a:gd name="connsiteY320" fmla="*/ 1526843 h 1951796"/>
              <a:gd name="connsiteX321" fmla="*/ 415590 w 563518"/>
              <a:gd name="connsiteY321" fmla="*/ 1510290 h 1951796"/>
              <a:gd name="connsiteX322" fmla="*/ 404264 w 563518"/>
              <a:gd name="connsiteY322" fmla="*/ 1492690 h 1951796"/>
              <a:gd name="connsiteX323" fmla="*/ 389801 w 563518"/>
              <a:gd name="connsiteY323" fmla="*/ 1480667 h 1951796"/>
              <a:gd name="connsiteX324" fmla="*/ 383354 w 563518"/>
              <a:gd name="connsiteY324" fmla="*/ 1469863 h 1951796"/>
              <a:gd name="connsiteX325" fmla="*/ 379346 w 563518"/>
              <a:gd name="connsiteY325" fmla="*/ 1444074 h 1951796"/>
              <a:gd name="connsiteX326" fmla="*/ 374989 w 563518"/>
              <a:gd name="connsiteY326" fmla="*/ 1444946 h 1951796"/>
              <a:gd name="connsiteX327" fmla="*/ 376906 w 563518"/>
              <a:gd name="connsiteY327" fmla="*/ 1461673 h 1951796"/>
              <a:gd name="connsiteX328" fmla="*/ 372724 w 563518"/>
              <a:gd name="connsiteY328" fmla="*/ 1463590 h 1951796"/>
              <a:gd name="connsiteX329" fmla="*/ 350071 w 563518"/>
              <a:gd name="connsiteY329" fmla="*/ 1420898 h 1951796"/>
              <a:gd name="connsiteX330" fmla="*/ 334389 w 563518"/>
              <a:gd name="connsiteY330" fmla="*/ 1429959 h 1951796"/>
              <a:gd name="connsiteX331" fmla="*/ 314001 w 563518"/>
              <a:gd name="connsiteY331" fmla="*/ 1410270 h 1951796"/>
              <a:gd name="connsiteX332" fmla="*/ 342230 w 563518"/>
              <a:gd name="connsiteY332" fmla="*/ 1413580 h 1951796"/>
              <a:gd name="connsiteX333" fmla="*/ 342404 w 563518"/>
              <a:gd name="connsiteY333" fmla="*/ 1410270 h 1951796"/>
              <a:gd name="connsiteX334" fmla="*/ 332995 w 563518"/>
              <a:gd name="connsiteY334" fmla="*/ 1408876 h 1951796"/>
              <a:gd name="connsiteX335" fmla="*/ 342579 w 563518"/>
              <a:gd name="connsiteY335" fmla="*/ 1375767 h 1951796"/>
              <a:gd name="connsiteX336" fmla="*/ 363663 w 563518"/>
              <a:gd name="connsiteY336" fmla="*/ 1399988 h 1951796"/>
              <a:gd name="connsiteX337" fmla="*/ 361572 w 563518"/>
              <a:gd name="connsiteY337" fmla="*/ 1381692 h 1951796"/>
              <a:gd name="connsiteX338" fmla="*/ 357565 w 563518"/>
              <a:gd name="connsiteY338" fmla="*/ 1362873 h 1951796"/>
              <a:gd name="connsiteX339" fmla="*/ 342056 w 563518"/>
              <a:gd name="connsiteY339" fmla="*/ 1357819 h 1951796"/>
              <a:gd name="connsiteX340" fmla="*/ 330207 w 563518"/>
              <a:gd name="connsiteY340" fmla="*/ 1392147 h 1951796"/>
              <a:gd name="connsiteX341" fmla="*/ 325676 w 563518"/>
              <a:gd name="connsiteY341" fmla="*/ 1372631 h 1951796"/>
              <a:gd name="connsiteX342" fmla="*/ 322714 w 563518"/>
              <a:gd name="connsiteY342" fmla="*/ 1365835 h 1951796"/>
              <a:gd name="connsiteX343" fmla="*/ 304418 w 563518"/>
              <a:gd name="connsiteY343" fmla="*/ 1354335 h 1951796"/>
              <a:gd name="connsiteX344" fmla="*/ 320623 w 563518"/>
              <a:gd name="connsiteY344" fmla="*/ 1344750 h 1951796"/>
              <a:gd name="connsiteX345" fmla="*/ 300410 w 563518"/>
              <a:gd name="connsiteY345" fmla="*/ 1328719 h 1951796"/>
              <a:gd name="connsiteX346" fmla="*/ 289955 w 563518"/>
              <a:gd name="connsiteY346" fmla="*/ 1321575 h 1951796"/>
              <a:gd name="connsiteX347" fmla="*/ 295705 w 563518"/>
              <a:gd name="connsiteY347" fmla="*/ 1314082 h 1951796"/>
              <a:gd name="connsiteX348" fmla="*/ 302849 w 563518"/>
              <a:gd name="connsiteY348" fmla="*/ 1325583 h 1951796"/>
              <a:gd name="connsiteX349" fmla="*/ 309122 w 563518"/>
              <a:gd name="connsiteY349" fmla="*/ 1321924 h 1951796"/>
              <a:gd name="connsiteX350" fmla="*/ 300932 w 563518"/>
              <a:gd name="connsiteY350" fmla="*/ 1310423 h 1951796"/>
              <a:gd name="connsiteX351" fmla="*/ 283856 w 563518"/>
              <a:gd name="connsiteY351" fmla="*/ 1283414 h 1951796"/>
              <a:gd name="connsiteX352" fmla="*/ 264862 w 563518"/>
              <a:gd name="connsiteY352" fmla="*/ 1266163 h 1951796"/>
              <a:gd name="connsiteX353" fmla="*/ 258764 w 563518"/>
              <a:gd name="connsiteY353" fmla="*/ 1254140 h 1951796"/>
              <a:gd name="connsiteX354" fmla="*/ 255105 w 563518"/>
              <a:gd name="connsiteY354" fmla="*/ 1255185 h 1951796"/>
              <a:gd name="connsiteX355" fmla="*/ 227572 w 563518"/>
              <a:gd name="connsiteY355" fmla="*/ 1234449 h 1951796"/>
              <a:gd name="connsiteX356" fmla="*/ 233846 w 563518"/>
              <a:gd name="connsiteY356" fmla="*/ 1213887 h 1951796"/>
              <a:gd name="connsiteX357" fmla="*/ 244998 w 563518"/>
              <a:gd name="connsiteY357" fmla="*/ 1224691 h 1951796"/>
              <a:gd name="connsiteX358" fmla="*/ 249006 w 563518"/>
              <a:gd name="connsiteY358" fmla="*/ 1242639 h 1951796"/>
              <a:gd name="connsiteX359" fmla="*/ 249354 w 563518"/>
              <a:gd name="connsiteY359" fmla="*/ 1216153 h 1951796"/>
              <a:gd name="connsiteX360" fmla="*/ 220603 w 563518"/>
              <a:gd name="connsiteY360" fmla="*/ 1197857 h 1951796"/>
              <a:gd name="connsiteX361" fmla="*/ 222868 w 563518"/>
              <a:gd name="connsiteY361" fmla="*/ 1182870 h 1951796"/>
              <a:gd name="connsiteX362" fmla="*/ 212936 w 563518"/>
              <a:gd name="connsiteY362" fmla="*/ 1184613 h 1951796"/>
              <a:gd name="connsiteX363" fmla="*/ 219906 w 563518"/>
              <a:gd name="connsiteY363" fmla="*/ 1173810 h 1951796"/>
              <a:gd name="connsiteX364" fmla="*/ 202307 w 563518"/>
              <a:gd name="connsiteY364" fmla="*/ 1155513 h 1951796"/>
              <a:gd name="connsiteX365" fmla="*/ 194291 w 563518"/>
              <a:gd name="connsiteY365" fmla="*/ 1127459 h 1951796"/>
              <a:gd name="connsiteX366" fmla="*/ 194988 w 563518"/>
              <a:gd name="connsiteY366" fmla="*/ 1113693 h 1951796"/>
              <a:gd name="connsiteX367" fmla="*/ 194813 w 563518"/>
              <a:gd name="connsiteY367" fmla="*/ 1097139 h 1951796"/>
              <a:gd name="connsiteX368" fmla="*/ 188541 w 563518"/>
              <a:gd name="connsiteY368" fmla="*/ 1110034 h 1951796"/>
              <a:gd name="connsiteX369" fmla="*/ 168676 w 563518"/>
              <a:gd name="connsiteY369" fmla="*/ 1031098 h 1951796"/>
              <a:gd name="connsiteX370" fmla="*/ 161705 w 563518"/>
              <a:gd name="connsiteY370" fmla="*/ 1003218 h 1951796"/>
              <a:gd name="connsiteX371" fmla="*/ 151948 w 563518"/>
              <a:gd name="connsiteY371" fmla="*/ 970807 h 1951796"/>
              <a:gd name="connsiteX372" fmla="*/ 150554 w 563518"/>
              <a:gd name="connsiteY372" fmla="*/ 961048 h 1951796"/>
              <a:gd name="connsiteX373" fmla="*/ 153168 w 563518"/>
              <a:gd name="connsiteY373" fmla="*/ 915918 h 1951796"/>
              <a:gd name="connsiteX374" fmla="*/ 151425 w 563518"/>
              <a:gd name="connsiteY374" fmla="*/ 898841 h 1951796"/>
              <a:gd name="connsiteX375" fmla="*/ 155084 w 563518"/>
              <a:gd name="connsiteY375" fmla="*/ 848656 h 1951796"/>
              <a:gd name="connsiteX376" fmla="*/ 151250 w 563518"/>
              <a:gd name="connsiteY376" fmla="*/ 799866 h 1951796"/>
              <a:gd name="connsiteX377" fmla="*/ 162229 w 563518"/>
              <a:gd name="connsiteY377" fmla="*/ 736264 h 1951796"/>
              <a:gd name="connsiteX378" fmla="*/ 173032 w 563518"/>
              <a:gd name="connsiteY378" fmla="*/ 683814 h 1951796"/>
              <a:gd name="connsiteX379" fmla="*/ 182965 w 563518"/>
              <a:gd name="connsiteY379" fmla="*/ 637812 h 1951796"/>
              <a:gd name="connsiteX380" fmla="*/ 185404 w 563518"/>
              <a:gd name="connsiteY380" fmla="*/ 629099 h 1951796"/>
              <a:gd name="connsiteX381" fmla="*/ 191328 w 563518"/>
              <a:gd name="connsiteY381" fmla="*/ 595294 h 1951796"/>
              <a:gd name="connsiteX382" fmla="*/ 194639 w 563518"/>
              <a:gd name="connsiteY382" fmla="*/ 574733 h 1951796"/>
              <a:gd name="connsiteX383" fmla="*/ 198473 w 563518"/>
              <a:gd name="connsiteY383" fmla="*/ 564625 h 1951796"/>
              <a:gd name="connsiteX384" fmla="*/ 207534 w 563518"/>
              <a:gd name="connsiteY384" fmla="*/ 550860 h 1951796"/>
              <a:gd name="connsiteX385" fmla="*/ 217815 w 563518"/>
              <a:gd name="connsiteY385" fmla="*/ 517404 h 1951796"/>
              <a:gd name="connsiteX386" fmla="*/ 229838 w 563518"/>
              <a:gd name="connsiteY386" fmla="*/ 487432 h 1951796"/>
              <a:gd name="connsiteX387" fmla="*/ 239422 w 563518"/>
              <a:gd name="connsiteY387" fmla="*/ 468439 h 1951796"/>
              <a:gd name="connsiteX388" fmla="*/ 242907 w 563518"/>
              <a:gd name="connsiteY388" fmla="*/ 461470 h 1951796"/>
              <a:gd name="connsiteX389" fmla="*/ 261552 w 563518"/>
              <a:gd name="connsiteY389" fmla="*/ 414943 h 1951796"/>
              <a:gd name="connsiteX390" fmla="*/ 273052 w 563518"/>
              <a:gd name="connsiteY390" fmla="*/ 395253 h 1951796"/>
              <a:gd name="connsiteX391" fmla="*/ 283159 w 563518"/>
              <a:gd name="connsiteY391" fmla="*/ 372077 h 1951796"/>
              <a:gd name="connsiteX392" fmla="*/ 306509 w 563518"/>
              <a:gd name="connsiteY392" fmla="*/ 328515 h 1951796"/>
              <a:gd name="connsiteX393" fmla="*/ 326199 w 563518"/>
              <a:gd name="connsiteY393" fmla="*/ 295059 h 1951796"/>
              <a:gd name="connsiteX394" fmla="*/ 334563 w 563518"/>
              <a:gd name="connsiteY394" fmla="*/ 284603 h 1951796"/>
              <a:gd name="connsiteX395" fmla="*/ 356171 w 563518"/>
              <a:gd name="connsiteY395" fmla="*/ 253761 h 1951796"/>
              <a:gd name="connsiteX396" fmla="*/ 395725 w 563518"/>
              <a:gd name="connsiteY396" fmla="*/ 196257 h 1951796"/>
              <a:gd name="connsiteX397" fmla="*/ 400953 w 563518"/>
              <a:gd name="connsiteY397" fmla="*/ 191204 h 1951796"/>
              <a:gd name="connsiteX398" fmla="*/ 410537 w 563518"/>
              <a:gd name="connsiteY398" fmla="*/ 183712 h 1951796"/>
              <a:gd name="connsiteX399" fmla="*/ 445388 w 563518"/>
              <a:gd name="connsiteY399" fmla="*/ 144853 h 1951796"/>
              <a:gd name="connsiteX400" fmla="*/ 476230 w 563518"/>
              <a:gd name="connsiteY400" fmla="*/ 111049 h 1951796"/>
              <a:gd name="connsiteX401" fmla="*/ 504633 w 563518"/>
              <a:gd name="connsiteY401" fmla="*/ 83343 h 1951796"/>
              <a:gd name="connsiteX402" fmla="*/ 548196 w 563518"/>
              <a:gd name="connsiteY402" fmla="*/ 47447 h 1951796"/>
              <a:gd name="connsiteX403" fmla="*/ 557256 w 563518"/>
              <a:gd name="connsiteY403" fmla="*/ 37340 h 1951796"/>
              <a:gd name="connsiteX404" fmla="*/ 563518 w 563518"/>
              <a:gd name="connsiteY404" fmla="*/ 27301 h 1951796"/>
              <a:gd name="connsiteX405" fmla="*/ 563518 w 563518"/>
              <a:gd name="connsiteY405" fmla="*/ 0 h 1951796"/>
              <a:gd name="connsiteX406" fmla="*/ 558999 w 563518"/>
              <a:gd name="connsiteY406" fmla="*/ 573 h 1951796"/>
              <a:gd name="connsiteX407" fmla="*/ 540877 w 563518"/>
              <a:gd name="connsiteY407" fmla="*/ 29847 h 1951796"/>
              <a:gd name="connsiteX408" fmla="*/ 476230 w 563518"/>
              <a:gd name="connsiteY408" fmla="*/ 77941 h 1951796"/>
              <a:gd name="connsiteX409" fmla="*/ 468737 w 563518"/>
              <a:gd name="connsiteY409" fmla="*/ 96586 h 1951796"/>
              <a:gd name="connsiteX410" fmla="*/ 455494 w 563518"/>
              <a:gd name="connsiteY410" fmla="*/ 103556 h 1951796"/>
              <a:gd name="connsiteX411" fmla="*/ 431273 w 563518"/>
              <a:gd name="connsiteY411" fmla="*/ 115753 h 1951796"/>
              <a:gd name="connsiteX412" fmla="*/ 418553 w 563518"/>
              <a:gd name="connsiteY412" fmla="*/ 138929 h 1951796"/>
              <a:gd name="connsiteX413" fmla="*/ 417681 w 563518"/>
              <a:gd name="connsiteY413" fmla="*/ 142763 h 1951796"/>
              <a:gd name="connsiteX414" fmla="*/ 388233 w 563518"/>
              <a:gd name="connsiteY414" fmla="*/ 169074 h 1951796"/>
              <a:gd name="connsiteX415" fmla="*/ 381088 w 563518"/>
              <a:gd name="connsiteY415" fmla="*/ 192250 h 1951796"/>
              <a:gd name="connsiteX416" fmla="*/ 360352 w 563518"/>
              <a:gd name="connsiteY416" fmla="*/ 194341 h 1951796"/>
              <a:gd name="connsiteX417" fmla="*/ 353731 w 563518"/>
              <a:gd name="connsiteY417" fmla="*/ 217343 h 1951796"/>
              <a:gd name="connsiteX418" fmla="*/ 336480 w 563518"/>
              <a:gd name="connsiteY418" fmla="*/ 224312 h 1951796"/>
              <a:gd name="connsiteX419" fmla="*/ 333169 w 563518"/>
              <a:gd name="connsiteY419" fmla="*/ 228320 h 1951796"/>
              <a:gd name="connsiteX420" fmla="*/ 313130 w 563518"/>
              <a:gd name="connsiteY420" fmla="*/ 252192 h 1951796"/>
              <a:gd name="connsiteX421" fmla="*/ 283682 w 563518"/>
              <a:gd name="connsiteY421" fmla="*/ 292445 h 1951796"/>
              <a:gd name="connsiteX422" fmla="*/ 282462 w 563518"/>
              <a:gd name="connsiteY422" fmla="*/ 299763 h 1951796"/>
              <a:gd name="connsiteX423" fmla="*/ 268174 w 563518"/>
              <a:gd name="connsiteY423" fmla="*/ 328340 h 1951796"/>
              <a:gd name="connsiteX424" fmla="*/ 241687 w 563518"/>
              <a:gd name="connsiteY424" fmla="*/ 360403 h 1951796"/>
              <a:gd name="connsiteX425" fmla="*/ 219731 w 563518"/>
              <a:gd name="connsiteY425" fmla="*/ 398390 h 1951796"/>
              <a:gd name="connsiteX426" fmla="*/ 217466 w 563518"/>
              <a:gd name="connsiteY426" fmla="*/ 405360 h 1951796"/>
              <a:gd name="connsiteX427" fmla="*/ 200913 w 563518"/>
              <a:gd name="connsiteY427" fmla="*/ 422611 h 1951796"/>
              <a:gd name="connsiteX428" fmla="*/ 198647 w 563518"/>
              <a:gd name="connsiteY428" fmla="*/ 404314 h 1951796"/>
              <a:gd name="connsiteX429" fmla="*/ 220777 w 563518"/>
              <a:gd name="connsiteY429" fmla="*/ 358486 h 1951796"/>
              <a:gd name="connsiteX430" fmla="*/ 227747 w 563518"/>
              <a:gd name="connsiteY430" fmla="*/ 345069 h 1951796"/>
              <a:gd name="connsiteX431" fmla="*/ 251794 w 563518"/>
              <a:gd name="connsiteY431" fmla="*/ 314226 h 1951796"/>
              <a:gd name="connsiteX432" fmla="*/ 264862 w 563518"/>
              <a:gd name="connsiteY432" fmla="*/ 295755 h 1951796"/>
              <a:gd name="connsiteX433" fmla="*/ 275666 w 563518"/>
              <a:gd name="connsiteY433" fmla="*/ 275019 h 1951796"/>
              <a:gd name="connsiteX434" fmla="*/ 287864 w 563518"/>
              <a:gd name="connsiteY434" fmla="*/ 257072 h 1951796"/>
              <a:gd name="connsiteX435" fmla="*/ 272878 w 563518"/>
              <a:gd name="connsiteY435" fmla="*/ 240518 h 1951796"/>
              <a:gd name="connsiteX436" fmla="*/ 236285 w 563518"/>
              <a:gd name="connsiteY436" fmla="*/ 291051 h 1951796"/>
              <a:gd name="connsiteX437" fmla="*/ 247438 w 563518"/>
              <a:gd name="connsiteY437" fmla="*/ 296104 h 1951796"/>
              <a:gd name="connsiteX438" fmla="*/ 231406 w 563518"/>
              <a:gd name="connsiteY438" fmla="*/ 306211 h 1951796"/>
              <a:gd name="connsiteX439" fmla="*/ 224785 w 563518"/>
              <a:gd name="connsiteY439" fmla="*/ 313355 h 1951796"/>
              <a:gd name="connsiteX440" fmla="*/ 208579 w 563518"/>
              <a:gd name="connsiteY440" fmla="*/ 343152 h 1951796"/>
              <a:gd name="connsiteX441" fmla="*/ 191328 w 563518"/>
              <a:gd name="connsiteY441" fmla="*/ 374692 h 1951796"/>
              <a:gd name="connsiteX442" fmla="*/ 179479 w 563518"/>
              <a:gd name="connsiteY442" fmla="*/ 409367 h 1951796"/>
              <a:gd name="connsiteX443" fmla="*/ 173903 w 563518"/>
              <a:gd name="connsiteY443" fmla="*/ 416861 h 1951796"/>
              <a:gd name="connsiteX444" fmla="*/ 148985 w 563518"/>
              <a:gd name="connsiteY444" fmla="*/ 438642 h 1951796"/>
              <a:gd name="connsiteX445" fmla="*/ 171464 w 563518"/>
              <a:gd name="connsiteY445" fmla="*/ 385670 h 1951796"/>
              <a:gd name="connsiteX446" fmla="*/ 198124 w 563518"/>
              <a:gd name="connsiteY446" fmla="*/ 335833 h 1951796"/>
              <a:gd name="connsiteX447" fmla="*/ 220603 w 563518"/>
              <a:gd name="connsiteY447" fmla="*/ 290528 h 1951796"/>
              <a:gd name="connsiteX448" fmla="*/ 253711 w 563518"/>
              <a:gd name="connsiteY448" fmla="*/ 242086 h 1951796"/>
              <a:gd name="connsiteX449" fmla="*/ 235588 w 563518"/>
              <a:gd name="connsiteY449" fmla="*/ 237207 h 1951796"/>
              <a:gd name="connsiteX450" fmla="*/ 236111 w 563518"/>
              <a:gd name="connsiteY450" fmla="*/ 232676 h 1951796"/>
              <a:gd name="connsiteX451" fmla="*/ 268870 w 563518"/>
              <a:gd name="connsiteY451" fmla="*/ 225532 h 1951796"/>
              <a:gd name="connsiteX452" fmla="*/ 253885 w 563518"/>
              <a:gd name="connsiteY452" fmla="*/ 206887 h 1951796"/>
              <a:gd name="connsiteX453" fmla="*/ 243778 w 563518"/>
              <a:gd name="connsiteY453" fmla="*/ 209326 h 1951796"/>
              <a:gd name="connsiteX454" fmla="*/ 243081 w 563518"/>
              <a:gd name="connsiteY454" fmla="*/ 196257 h 1951796"/>
              <a:gd name="connsiteX455" fmla="*/ 238899 w 563518"/>
              <a:gd name="connsiteY455" fmla="*/ 195212 h 1951796"/>
              <a:gd name="connsiteX456" fmla="*/ 197950 w 563518"/>
              <a:gd name="connsiteY456" fmla="*/ 253063 h 1951796"/>
              <a:gd name="connsiteX457" fmla="*/ 216072 w 563518"/>
              <a:gd name="connsiteY457" fmla="*/ 280247 h 1951796"/>
              <a:gd name="connsiteX458" fmla="*/ 201261 w 563518"/>
              <a:gd name="connsiteY458" fmla="*/ 273799 h 1951796"/>
              <a:gd name="connsiteX459" fmla="*/ 211542 w 563518"/>
              <a:gd name="connsiteY459" fmla="*/ 290528 h 1951796"/>
              <a:gd name="connsiteX460" fmla="*/ 208928 w 563518"/>
              <a:gd name="connsiteY460" fmla="*/ 292445 h 1951796"/>
              <a:gd name="connsiteX461" fmla="*/ 189934 w 563518"/>
              <a:gd name="connsiteY461" fmla="*/ 276414 h 1951796"/>
              <a:gd name="connsiteX462" fmla="*/ 196730 w 563518"/>
              <a:gd name="connsiteY462" fmla="*/ 299241 h 1951796"/>
              <a:gd name="connsiteX463" fmla="*/ 185578 w 563518"/>
              <a:gd name="connsiteY463" fmla="*/ 327992 h 1951796"/>
              <a:gd name="connsiteX464" fmla="*/ 170244 w 563518"/>
              <a:gd name="connsiteY464" fmla="*/ 342107 h 1951796"/>
              <a:gd name="connsiteX465" fmla="*/ 152297 w 563518"/>
              <a:gd name="connsiteY465" fmla="*/ 358486 h 1951796"/>
              <a:gd name="connsiteX466" fmla="*/ 143584 w 563518"/>
              <a:gd name="connsiteY466" fmla="*/ 371555 h 1951796"/>
              <a:gd name="connsiteX467" fmla="*/ 134871 w 563518"/>
              <a:gd name="connsiteY467" fmla="*/ 388457 h 1951796"/>
              <a:gd name="connsiteX468" fmla="*/ 124764 w 563518"/>
              <a:gd name="connsiteY468" fmla="*/ 398564 h 1951796"/>
              <a:gd name="connsiteX469" fmla="*/ 109430 w 563518"/>
              <a:gd name="connsiteY469" fmla="*/ 417034 h 1951796"/>
              <a:gd name="connsiteX470" fmla="*/ 100369 w 563518"/>
              <a:gd name="connsiteY470" fmla="*/ 430453 h 1951796"/>
              <a:gd name="connsiteX471" fmla="*/ 94270 w 563518"/>
              <a:gd name="connsiteY471" fmla="*/ 475583 h 1951796"/>
              <a:gd name="connsiteX472" fmla="*/ 86603 w 563518"/>
              <a:gd name="connsiteY472" fmla="*/ 484993 h 1951796"/>
              <a:gd name="connsiteX473" fmla="*/ 77020 w 563518"/>
              <a:gd name="connsiteY473" fmla="*/ 504335 h 1951796"/>
              <a:gd name="connsiteX474" fmla="*/ 72141 w 563518"/>
              <a:gd name="connsiteY474" fmla="*/ 526639 h 1951796"/>
              <a:gd name="connsiteX475" fmla="*/ 72141 w 563518"/>
              <a:gd name="connsiteY475" fmla="*/ 548943 h 1951796"/>
              <a:gd name="connsiteX476" fmla="*/ 52102 w 563518"/>
              <a:gd name="connsiteY476" fmla="*/ 564625 h 1951796"/>
              <a:gd name="connsiteX477" fmla="*/ 27184 w 563518"/>
              <a:gd name="connsiteY477" fmla="*/ 648615 h 1951796"/>
              <a:gd name="connsiteX478" fmla="*/ 55064 w 563518"/>
              <a:gd name="connsiteY478" fmla="*/ 653146 h 1951796"/>
              <a:gd name="connsiteX479" fmla="*/ 50185 w 563518"/>
              <a:gd name="connsiteY479" fmla="*/ 667957 h 1951796"/>
              <a:gd name="connsiteX480" fmla="*/ 34676 w 563518"/>
              <a:gd name="connsiteY480" fmla="*/ 685382 h 1951796"/>
              <a:gd name="connsiteX481" fmla="*/ 25441 w 563518"/>
              <a:gd name="connsiteY481" fmla="*/ 724589 h 1951796"/>
              <a:gd name="connsiteX482" fmla="*/ 33282 w 563518"/>
              <a:gd name="connsiteY482" fmla="*/ 750204 h 1951796"/>
              <a:gd name="connsiteX483" fmla="*/ 22653 w 563518"/>
              <a:gd name="connsiteY483" fmla="*/ 758916 h 1951796"/>
              <a:gd name="connsiteX484" fmla="*/ 13069 w 563518"/>
              <a:gd name="connsiteY484" fmla="*/ 771463 h 1951796"/>
              <a:gd name="connsiteX485" fmla="*/ 20213 w 563518"/>
              <a:gd name="connsiteY485" fmla="*/ 781744 h 1951796"/>
              <a:gd name="connsiteX486" fmla="*/ 6796 w 563518"/>
              <a:gd name="connsiteY486" fmla="*/ 791153 h 1951796"/>
              <a:gd name="connsiteX487" fmla="*/ 11152 w 563518"/>
              <a:gd name="connsiteY487" fmla="*/ 792896 h 1951796"/>
              <a:gd name="connsiteX488" fmla="*/ 10281 w 563518"/>
              <a:gd name="connsiteY488" fmla="*/ 812586 h 1951796"/>
              <a:gd name="connsiteX489" fmla="*/ 23350 w 563518"/>
              <a:gd name="connsiteY489" fmla="*/ 815375 h 1951796"/>
              <a:gd name="connsiteX490" fmla="*/ 23699 w 563518"/>
              <a:gd name="connsiteY490" fmla="*/ 824087 h 1951796"/>
              <a:gd name="connsiteX491" fmla="*/ 53670 w 563518"/>
              <a:gd name="connsiteY491" fmla="*/ 833148 h 1951796"/>
              <a:gd name="connsiteX492" fmla="*/ 51927 w 563518"/>
              <a:gd name="connsiteY492" fmla="*/ 819034 h 1951796"/>
              <a:gd name="connsiteX493" fmla="*/ 55238 w 563518"/>
              <a:gd name="connsiteY493" fmla="*/ 818859 h 1951796"/>
              <a:gd name="connsiteX494" fmla="*/ 51579 w 563518"/>
              <a:gd name="connsiteY494" fmla="*/ 883855 h 1951796"/>
              <a:gd name="connsiteX495" fmla="*/ 44609 w 563518"/>
              <a:gd name="connsiteY495" fmla="*/ 859635 h 1951796"/>
              <a:gd name="connsiteX496" fmla="*/ 48442 w 563518"/>
              <a:gd name="connsiteY496" fmla="*/ 836633 h 1951796"/>
              <a:gd name="connsiteX497" fmla="*/ 16206 w 563518"/>
              <a:gd name="connsiteY497" fmla="*/ 858588 h 1951796"/>
              <a:gd name="connsiteX498" fmla="*/ 14114 w 563518"/>
              <a:gd name="connsiteY498" fmla="*/ 861899 h 1951796"/>
              <a:gd name="connsiteX499" fmla="*/ 6099 w 563518"/>
              <a:gd name="connsiteY499" fmla="*/ 874446 h 1951796"/>
              <a:gd name="connsiteX500" fmla="*/ 11152 w 563518"/>
              <a:gd name="connsiteY500" fmla="*/ 891697 h 1951796"/>
              <a:gd name="connsiteX501" fmla="*/ 19342 w 563518"/>
              <a:gd name="connsiteY501" fmla="*/ 897272 h 1951796"/>
              <a:gd name="connsiteX502" fmla="*/ 55935 w 563518"/>
              <a:gd name="connsiteY502" fmla="*/ 886295 h 1951796"/>
              <a:gd name="connsiteX503" fmla="*/ 46351 w 563518"/>
              <a:gd name="connsiteY503" fmla="*/ 905810 h 1951796"/>
              <a:gd name="connsiteX504" fmla="*/ 44434 w 563518"/>
              <a:gd name="connsiteY504" fmla="*/ 902674 h 1951796"/>
              <a:gd name="connsiteX505" fmla="*/ 22304 w 563518"/>
              <a:gd name="connsiteY505" fmla="*/ 905636 h 1951796"/>
              <a:gd name="connsiteX506" fmla="*/ 22479 w 563518"/>
              <a:gd name="connsiteY506" fmla="*/ 906334 h 1951796"/>
              <a:gd name="connsiteX507" fmla="*/ 4357 w 563518"/>
              <a:gd name="connsiteY507" fmla="*/ 908250 h 1951796"/>
              <a:gd name="connsiteX508" fmla="*/ 3833 w 563518"/>
              <a:gd name="connsiteY508" fmla="*/ 912606 h 1951796"/>
              <a:gd name="connsiteX509" fmla="*/ 15160 w 563518"/>
              <a:gd name="connsiteY509" fmla="*/ 918531 h 1951796"/>
              <a:gd name="connsiteX510" fmla="*/ 12373 w 563518"/>
              <a:gd name="connsiteY510" fmla="*/ 928114 h 1951796"/>
              <a:gd name="connsiteX511" fmla="*/ 1917 w 563518"/>
              <a:gd name="connsiteY511" fmla="*/ 925849 h 1951796"/>
              <a:gd name="connsiteX512" fmla="*/ 0 w 563518"/>
              <a:gd name="connsiteY512" fmla="*/ 928812 h 195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</a:cxnLst>
            <a:rect l="l" t="t" r="r" b="b"/>
            <a:pathLst>
              <a:path w="563518" h="1951796">
                <a:moveTo>
                  <a:pt x="453403" y="1881969"/>
                </a:moveTo>
                <a:cubicBezTo>
                  <a:pt x="458631" y="1874475"/>
                  <a:pt x="462986" y="1870119"/>
                  <a:pt x="472396" y="1878658"/>
                </a:cubicBezTo>
                <a:cubicBezTo>
                  <a:pt x="477798" y="1883711"/>
                  <a:pt x="486860" y="1884930"/>
                  <a:pt x="494178" y="1888067"/>
                </a:cubicBezTo>
                <a:cubicBezTo>
                  <a:pt x="498186" y="1889810"/>
                  <a:pt x="500756" y="1891857"/>
                  <a:pt x="501714" y="1893926"/>
                </a:cubicBezTo>
                <a:cubicBezTo>
                  <a:pt x="502673" y="1895996"/>
                  <a:pt x="502019" y="1898087"/>
                  <a:pt x="499580" y="1899917"/>
                </a:cubicBezTo>
                <a:cubicBezTo>
                  <a:pt x="490693" y="1896954"/>
                  <a:pt x="484594" y="1894166"/>
                  <a:pt x="478147" y="1893295"/>
                </a:cubicBezTo>
                <a:cubicBezTo>
                  <a:pt x="475881" y="1892946"/>
                  <a:pt x="472919" y="1897826"/>
                  <a:pt x="468737" y="1901659"/>
                </a:cubicBezTo>
                <a:cubicBezTo>
                  <a:pt x="464903" y="1896781"/>
                  <a:pt x="459676" y="1889984"/>
                  <a:pt x="453403" y="1881969"/>
                </a:cubicBezTo>
                <a:close/>
                <a:moveTo>
                  <a:pt x="414022" y="1804601"/>
                </a:moveTo>
                <a:cubicBezTo>
                  <a:pt x="420295" y="1809480"/>
                  <a:pt x="426568" y="1814359"/>
                  <a:pt x="434932" y="1820806"/>
                </a:cubicBezTo>
                <a:cubicBezTo>
                  <a:pt x="415765" y="1823595"/>
                  <a:pt x="409143" y="1817322"/>
                  <a:pt x="414022" y="1804601"/>
                </a:cubicBezTo>
                <a:close/>
                <a:moveTo>
                  <a:pt x="408794" y="1677572"/>
                </a:moveTo>
                <a:cubicBezTo>
                  <a:pt x="409665" y="1673912"/>
                  <a:pt x="410537" y="1670253"/>
                  <a:pt x="411583" y="1665548"/>
                </a:cubicBezTo>
                <a:cubicBezTo>
                  <a:pt x="417986" y="1667900"/>
                  <a:pt x="426155" y="1668391"/>
                  <a:pt x="426310" y="1674737"/>
                </a:cubicBezTo>
                <a:cubicBezTo>
                  <a:pt x="426361" y="1676853"/>
                  <a:pt x="425522" y="1679619"/>
                  <a:pt x="423432" y="1683322"/>
                </a:cubicBezTo>
                <a:cubicBezTo>
                  <a:pt x="418553" y="1681231"/>
                  <a:pt x="413674" y="1679488"/>
                  <a:pt x="408794" y="1677572"/>
                </a:cubicBezTo>
                <a:close/>
                <a:moveTo>
                  <a:pt x="227241" y="1414160"/>
                </a:moveTo>
                <a:cubicBezTo>
                  <a:pt x="227518" y="1411881"/>
                  <a:pt x="228705" y="1409442"/>
                  <a:pt x="231232" y="1406784"/>
                </a:cubicBezTo>
                <a:cubicBezTo>
                  <a:pt x="235937" y="1413057"/>
                  <a:pt x="240816" y="1418285"/>
                  <a:pt x="244301" y="1424035"/>
                </a:cubicBezTo>
                <a:cubicBezTo>
                  <a:pt x="246915" y="1428391"/>
                  <a:pt x="247786" y="1433794"/>
                  <a:pt x="249528" y="1438672"/>
                </a:cubicBezTo>
                <a:cubicBezTo>
                  <a:pt x="245521" y="1436407"/>
                  <a:pt x="240119" y="1435188"/>
                  <a:pt x="237679" y="1431877"/>
                </a:cubicBezTo>
                <a:cubicBezTo>
                  <a:pt x="233759" y="1426388"/>
                  <a:pt x="226407" y="1420997"/>
                  <a:pt x="227241" y="1414160"/>
                </a:cubicBezTo>
                <a:close/>
                <a:moveTo>
                  <a:pt x="183836" y="457635"/>
                </a:moveTo>
                <a:cubicBezTo>
                  <a:pt x="187495" y="447877"/>
                  <a:pt x="191503" y="438119"/>
                  <a:pt x="195859" y="428710"/>
                </a:cubicBezTo>
                <a:cubicBezTo>
                  <a:pt x="196381" y="427316"/>
                  <a:pt x="199518" y="425747"/>
                  <a:pt x="201087" y="426096"/>
                </a:cubicBezTo>
                <a:cubicBezTo>
                  <a:pt x="202655" y="426270"/>
                  <a:pt x="204049" y="428710"/>
                  <a:pt x="204746" y="429581"/>
                </a:cubicBezTo>
                <a:cubicBezTo>
                  <a:pt x="200738" y="441081"/>
                  <a:pt x="197253" y="451537"/>
                  <a:pt x="193245" y="461817"/>
                </a:cubicBezTo>
                <a:cubicBezTo>
                  <a:pt x="192548" y="463560"/>
                  <a:pt x="188192" y="463908"/>
                  <a:pt x="185578" y="464954"/>
                </a:cubicBezTo>
                <a:cubicBezTo>
                  <a:pt x="184881" y="462515"/>
                  <a:pt x="183139" y="459552"/>
                  <a:pt x="183836" y="457635"/>
                </a:cubicBezTo>
                <a:close/>
                <a:moveTo>
                  <a:pt x="167456" y="1276966"/>
                </a:moveTo>
                <a:cubicBezTo>
                  <a:pt x="172335" y="1280975"/>
                  <a:pt x="175994" y="1283065"/>
                  <a:pt x="178260" y="1286028"/>
                </a:cubicBezTo>
                <a:cubicBezTo>
                  <a:pt x="181396" y="1290035"/>
                  <a:pt x="184533" y="1294217"/>
                  <a:pt x="185926" y="1298923"/>
                </a:cubicBezTo>
                <a:cubicBezTo>
                  <a:pt x="186798" y="1301711"/>
                  <a:pt x="184358" y="1305544"/>
                  <a:pt x="183487" y="1308855"/>
                </a:cubicBezTo>
                <a:cubicBezTo>
                  <a:pt x="180874" y="1308157"/>
                  <a:pt x="176517" y="1307810"/>
                  <a:pt x="175994" y="1306241"/>
                </a:cubicBezTo>
                <a:cubicBezTo>
                  <a:pt x="173032" y="1298051"/>
                  <a:pt x="170941" y="1289339"/>
                  <a:pt x="167456" y="1276966"/>
                </a:cubicBezTo>
                <a:close/>
                <a:moveTo>
                  <a:pt x="166585" y="1515343"/>
                </a:moveTo>
                <a:cubicBezTo>
                  <a:pt x="176169" y="1515866"/>
                  <a:pt x="183487" y="1516214"/>
                  <a:pt x="193594" y="1516737"/>
                </a:cubicBezTo>
                <a:cubicBezTo>
                  <a:pt x="179479" y="1531374"/>
                  <a:pt x="177737" y="1531200"/>
                  <a:pt x="166585" y="1515343"/>
                </a:cubicBezTo>
                <a:close/>
                <a:moveTo>
                  <a:pt x="144455" y="1263898"/>
                </a:moveTo>
                <a:cubicBezTo>
                  <a:pt x="148985" y="1258147"/>
                  <a:pt x="152993" y="1253095"/>
                  <a:pt x="157350" y="1247692"/>
                </a:cubicBezTo>
                <a:cubicBezTo>
                  <a:pt x="161053" y="1249740"/>
                  <a:pt x="162838" y="1251733"/>
                  <a:pt x="163468" y="1253688"/>
                </a:cubicBezTo>
                <a:cubicBezTo>
                  <a:pt x="165354" y="1259553"/>
                  <a:pt x="156827" y="1265074"/>
                  <a:pt x="158395" y="1270694"/>
                </a:cubicBezTo>
                <a:cubicBezTo>
                  <a:pt x="157176" y="1271216"/>
                  <a:pt x="156130" y="1271565"/>
                  <a:pt x="155084" y="1272087"/>
                </a:cubicBezTo>
                <a:cubicBezTo>
                  <a:pt x="151774" y="1269475"/>
                  <a:pt x="148463" y="1266860"/>
                  <a:pt x="144455" y="1263898"/>
                </a:cubicBezTo>
                <a:close/>
                <a:moveTo>
                  <a:pt x="140491" y="1229157"/>
                </a:moveTo>
                <a:cubicBezTo>
                  <a:pt x="140709" y="1225868"/>
                  <a:pt x="144455" y="1223210"/>
                  <a:pt x="151948" y="1219638"/>
                </a:cubicBezTo>
                <a:cubicBezTo>
                  <a:pt x="151250" y="1228002"/>
                  <a:pt x="150902" y="1234449"/>
                  <a:pt x="150205" y="1242465"/>
                </a:cubicBezTo>
                <a:cubicBezTo>
                  <a:pt x="143584" y="1236366"/>
                  <a:pt x="140273" y="1232446"/>
                  <a:pt x="140491" y="1229157"/>
                </a:cubicBezTo>
                <a:close/>
                <a:moveTo>
                  <a:pt x="119380" y="678696"/>
                </a:moveTo>
                <a:lnTo>
                  <a:pt x="119537" y="678935"/>
                </a:lnTo>
                <a:lnTo>
                  <a:pt x="119587" y="678878"/>
                </a:lnTo>
                <a:close/>
                <a:moveTo>
                  <a:pt x="107513" y="1098707"/>
                </a:moveTo>
                <a:cubicBezTo>
                  <a:pt x="115180" y="1093480"/>
                  <a:pt x="122325" y="1088600"/>
                  <a:pt x="131386" y="1082502"/>
                </a:cubicBezTo>
                <a:cubicBezTo>
                  <a:pt x="133651" y="1108117"/>
                  <a:pt x="135568" y="1130421"/>
                  <a:pt x="137659" y="1154119"/>
                </a:cubicBezTo>
                <a:cubicBezTo>
                  <a:pt x="127379" y="1144362"/>
                  <a:pt x="116923" y="1137739"/>
                  <a:pt x="111696" y="1128331"/>
                </a:cubicBezTo>
                <a:cubicBezTo>
                  <a:pt x="107165" y="1119966"/>
                  <a:pt x="108559" y="1108291"/>
                  <a:pt x="107513" y="1098707"/>
                </a:cubicBezTo>
                <a:close/>
                <a:moveTo>
                  <a:pt x="97756" y="1014195"/>
                </a:moveTo>
                <a:cubicBezTo>
                  <a:pt x="100195" y="1010362"/>
                  <a:pt x="102635" y="1006528"/>
                  <a:pt x="105074" y="1002695"/>
                </a:cubicBezTo>
                <a:cubicBezTo>
                  <a:pt x="113786" y="1006876"/>
                  <a:pt x="122325" y="1023605"/>
                  <a:pt x="121280" y="1034757"/>
                </a:cubicBezTo>
                <a:cubicBezTo>
                  <a:pt x="118666" y="1061940"/>
                  <a:pt x="118666" y="1061940"/>
                  <a:pt x="107513" y="1063856"/>
                </a:cubicBezTo>
                <a:cubicBezTo>
                  <a:pt x="107862" y="1057235"/>
                  <a:pt x="108211" y="1050962"/>
                  <a:pt x="108733" y="1044341"/>
                </a:cubicBezTo>
                <a:cubicBezTo>
                  <a:pt x="106817" y="1043818"/>
                  <a:pt x="104377" y="1043295"/>
                  <a:pt x="101589" y="1042598"/>
                </a:cubicBezTo>
                <a:cubicBezTo>
                  <a:pt x="111870" y="1031272"/>
                  <a:pt x="108037" y="1022211"/>
                  <a:pt x="97756" y="1014195"/>
                </a:cubicBezTo>
                <a:close/>
                <a:moveTo>
                  <a:pt x="94096" y="989974"/>
                </a:moveTo>
                <a:cubicBezTo>
                  <a:pt x="100892" y="985444"/>
                  <a:pt x="106991" y="977602"/>
                  <a:pt x="119188" y="989103"/>
                </a:cubicBezTo>
                <a:cubicBezTo>
                  <a:pt x="109256" y="991717"/>
                  <a:pt x="102112" y="993459"/>
                  <a:pt x="94968" y="995376"/>
                </a:cubicBezTo>
                <a:cubicBezTo>
                  <a:pt x="94619" y="993459"/>
                  <a:pt x="94444" y="991717"/>
                  <a:pt x="94096" y="989974"/>
                </a:cubicBezTo>
                <a:close/>
                <a:moveTo>
                  <a:pt x="69701" y="930032"/>
                </a:moveTo>
                <a:cubicBezTo>
                  <a:pt x="85209" y="931774"/>
                  <a:pt x="96884" y="932471"/>
                  <a:pt x="92703" y="912955"/>
                </a:cubicBezTo>
                <a:cubicBezTo>
                  <a:pt x="92005" y="908947"/>
                  <a:pt x="100892" y="902849"/>
                  <a:pt x="105248" y="897621"/>
                </a:cubicBezTo>
                <a:cubicBezTo>
                  <a:pt x="106468" y="898318"/>
                  <a:pt x="107862" y="898841"/>
                  <a:pt x="109082" y="899364"/>
                </a:cubicBezTo>
                <a:cubicBezTo>
                  <a:pt x="107688" y="907205"/>
                  <a:pt x="105248" y="915221"/>
                  <a:pt x="104900" y="923236"/>
                </a:cubicBezTo>
                <a:cubicBezTo>
                  <a:pt x="104725" y="930206"/>
                  <a:pt x="106817" y="937350"/>
                  <a:pt x="108211" y="947108"/>
                </a:cubicBezTo>
                <a:cubicBezTo>
                  <a:pt x="103157" y="944495"/>
                  <a:pt x="101066" y="943449"/>
                  <a:pt x="98452" y="942055"/>
                </a:cubicBezTo>
                <a:cubicBezTo>
                  <a:pt x="97233" y="945366"/>
                  <a:pt x="95838" y="948502"/>
                  <a:pt x="94444" y="951813"/>
                </a:cubicBezTo>
                <a:cubicBezTo>
                  <a:pt x="93399" y="951639"/>
                  <a:pt x="92528" y="951639"/>
                  <a:pt x="91482" y="951464"/>
                </a:cubicBezTo>
                <a:cubicBezTo>
                  <a:pt x="91482" y="946934"/>
                  <a:pt x="91482" y="942403"/>
                  <a:pt x="91482" y="935608"/>
                </a:cubicBezTo>
                <a:cubicBezTo>
                  <a:pt x="87997" y="936479"/>
                  <a:pt x="83293" y="937699"/>
                  <a:pt x="77020" y="939441"/>
                </a:cubicBezTo>
                <a:cubicBezTo>
                  <a:pt x="76148" y="938396"/>
                  <a:pt x="73709" y="935085"/>
                  <a:pt x="69701" y="930032"/>
                </a:cubicBezTo>
                <a:close/>
                <a:moveTo>
                  <a:pt x="64299" y="871134"/>
                </a:moveTo>
                <a:cubicBezTo>
                  <a:pt x="64822" y="862596"/>
                  <a:pt x="65345" y="854232"/>
                  <a:pt x="65693" y="848656"/>
                </a:cubicBezTo>
                <a:cubicBezTo>
                  <a:pt x="68307" y="855452"/>
                  <a:pt x="80156" y="830185"/>
                  <a:pt x="81724" y="851444"/>
                </a:cubicBezTo>
                <a:cubicBezTo>
                  <a:pt x="95838" y="836981"/>
                  <a:pt x="95316" y="819556"/>
                  <a:pt x="96536" y="803351"/>
                </a:cubicBezTo>
                <a:cubicBezTo>
                  <a:pt x="97756" y="787145"/>
                  <a:pt x="97756" y="770591"/>
                  <a:pt x="96362" y="754386"/>
                </a:cubicBezTo>
                <a:cubicBezTo>
                  <a:pt x="95664" y="746545"/>
                  <a:pt x="106817" y="742885"/>
                  <a:pt x="99846" y="732256"/>
                </a:cubicBezTo>
                <a:cubicBezTo>
                  <a:pt x="93922" y="723021"/>
                  <a:pt x="86081" y="714134"/>
                  <a:pt x="74928" y="715876"/>
                </a:cubicBezTo>
                <a:cubicBezTo>
                  <a:pt x="74580" y="712740"/>
                  <a:pt x="74406" y="709429"/>
                  <a:pt x="73883" y="706292"/>
                </a:cubicBezTo>
                <a:cubicBezTo>
                  <a:pt x="73709" y="704724"/>
                  <a:pt x="73012" y="702982"/>
                  <a:pt x="72489" y="701413"/>
                </a:cubicBezTo>
                <a:cubicBezTo>
                  <a:pt x="79807" y="699671"/>
                  <a:pt x="86952" y="697580"/>
                  <a:pt x="94444" y="696534"/>
                </a:cubicBezTo>
                <a:cubicBezTo>
                  <a:pt x="95316" y="696361"/>
                  <a:pt x="97407" y="702111"/>
                  <a:pt x="97930" y="705247"/>
                </a:cubicBezTo>
                <a:cubicBezTo>
                  <a:pt x="98627" y="709429"/>
                  <a:pt x="98104" y="713611"/>
                  <a:pt x="98104" y="717793"/>
                </a:cubicBezTo>
                <a:cubicBezTo>
                  <a:pt x="99324" y="717968"/>
                  <a:pt x="100543" y="718316"/>
                  <a:pt x="101763" y="718664"/>
                </a:cubicBezTo>
                <a:cubicBezTo>
                  <a:pt x="107165" y="705422"/>
                  <a:pt x="112567" y="692178"/>
                  <a:pt x="118666" y="678064"/>
                </a:cubicBezTo>
                <a:lnTo>
                  <a:pt x="119380" y="678696"/>
                </a:lnTo>
                <a:lnTo>
                  <a:pt x="100718" y="650183"/>
                </a:lnTo>
                <a:cubicBezTo>
                  <a:pt x="109430" y="650880"/>
                  <a:pt x="114832" y="651577"/>
                  <a:pt x="117446" y="651752"/>
                </a:cubicBezTo>
                <a:cubicBezTo>
                  <a:pt x="122151" y="637637"/>
                  <a:pt x="126681" y="624219"/>
                  <a:pt x="131561" y="609582"/>
                </a:cubicBezTo>
                <a:cubicBezTo>
                  <a:pt x="124067" y="597559"/>
                  <a:pt x="119711" y="596514"/>
                  <a:pt x="97581" y="604007"/>
                </a:cubicBezTo>
                <a:cubicBezTo>
                  <a:pt x="93747" y="595120"/>
                  <a:pt x="89391" y="587802"/>
                  <a:pt x="95490" y="576998"/>
                </a:cubicBezTo>
                <a:cubicBezTo>
                  <a:pt x="104551" y="559746"/>
                  <a:pt x="118839" y="567065"/>
                  <a:pt x="129120" y="570202"/>
                </a:cubicBezTo>
                <a:cubicBezTo>
                  <a:pt x="137485" y="572641"/>
                  <a:pt x="140273" y="567762"/>
                  <a:pt x="142538" y="565149"/>
                </a:cubicBezTo>
                <a:cubicBezTo>
                  <a:pt x="145326" y="562012"/>
                  <a:pt x="144107" y="555565"/>
                  <a:pt x="144629" y="550685"/>
                </a:cubicBezTo>
                <a:cubicBezTo>
                  <a:pt x="144803" y="548073"/>
                  <a:pt x="144977" y="545458"/>
                  <a:pt x="145326" y="541973"/>
                </a:cubicBezTo>
                <a:cubicBezTo>
                  <a:pt x="136265" y="537792"/>
                  <a:pt x="123545" y="533783"/>
                  <a:pt x="125287" y="516532"/>
                </a:cubicBezTo>
                <a:cubicBezTo>
                  <a:pt x="129818" y="512699"/>
                  <a:pt x="129818" y="512699"/>
                  <a:pt x="147940" y="525767"/>
                </a:cubicBezTo>
                <a:cubicBezTo>
                  <a:pt x="152122" y="519320"/>
                  <a:pt x="156130" y="513047"/>
                  <a:pt x="160486" y="506775"/>
                </a:cubicBezTo>
                <a:cubicBezTo>
                  <a:pt x="165017" y="500152"/>
                  <a:pt x="169547" y="493008"/>
                  <a:pt x="182442" y="500676"/>
                </a:cubicBezTo>
                <a:cubicBezTo>
                  <a:pt x="177911" y="507123"/>
                  <a:pt x="172858" y="513570"/>
                  <a:pt x="168327" y="520541"/>
                </a:cubicBezTo>
                <a:cubicBezTo>
                  <a:pt x="165539" y="524896"/>
                  <a:pt x="162229" y="529601"/>
                  <a:pt x="161880" y="534480"/>
                </a:cubicBezTo>
                <a:cubicBezTo>
                  <a:pt x="161705" y="537792"/>
                  <a:pt x="166062" y="541450"/>
                  <a:pt x="168327" y="544936"/>
                </a:cubicBezTo>
                <a:cubicBezTo>
                  <a:pt x="170418" y="545110"/>
                  <a:pt x="172510" y="545285"/>
                  <a:pt x="174600" y="545458"/>
                </a:cubicBezTo>
                <a:cubicBezTo>
                  <a:pt x="170070" y="550860"/>
                  <a:pt x="165539" y="556262"/>
                  <a:pt x="160660" y="562012"/>
                </a:cubicBezTo>
                <a:cubicBezTo>
                  <a:pt x="162229" y="562883"/>
                  <a:pt x="165888" y="564452"/>
                  <a:pt x="170418" y="566717"/>
                </a:cubicBezTo>
                <a:cubicBezTo>
                  <a:pt x="161705" y="578566"/>
                  <a:pt x="140969" y="586756"/>
                  <a:pt x="157176" y="607666"/>
                </a:cubicBezTo>
                <a:cubicBezTo>
                  <a:pt x="147417" y="620212"/>
                  <a:pt x="136440" y="634327"/>
                  <a:pt x="124241" y="650009"/>
                </a:cubicBezTo>
                <a:cubicBezTo>
                  <a:pt x="131734" y="649486"/>
                  <a:pt x="136788" y="648964"/>
                  <a:pt x="141841" y="648615"/>
                </a:cubicBezTo>
                <a:cubicBezTo>
                  <a:pt x="142364" y="649661"/>
                  <a:pt x="143061" y="650532"/>
                  <a:pt x="143758" y="651577"/>
                </a:cubicBezTo>
                <a:lnTo>
                  <a:pt x="119587" y="678878"/>
                </a:lnTo>
                <a:lnTo>
                  <a:pt x="129483" y="687626"/>
                </a:lnTo>
                <a:cubicBezTo>
                  <a:pt x="136548" y="698244"/>
                  <a:pt x="132563" y="711607"/>
                  <a:pt x="119363" y="723892"/>
                </a:cubicBezTo>
                <a:cubicBezTo>
                  <a:pt x="138356" y="746893"/>
                  <a:pt x="136962" y="753863"/>
                  <a:pt x="107339" y="771811"/>
                </a:cubicBezTo>
                <a:cubicBezTo>
                  <a:pt x="123371" y="777736"/>
                  <a:pt x="122499" y="790630"/>
                  <a:pt x="121105" y="803176"/>
                </a:cubicBezTo>
                <a:cubicBezTo>
                  <a:pt x="120757" y="806139"/>
                  <a:pt x="116400" y="808578"/>
                  <a:pt x="113961" y="811367"/>
                </a:cubicBezTo>
                <a:cubicBezTo>
                  <a:pt x="123545" y="817988"/>
                  <a:pt x="117272" y="823390"/>
                  <a:pt x="110302" y="828443"/>
                </a:cubicBezTo>
                <a:cubicBezTo>
                  <a:pt x="123196" y="845171"/>
                  <a:pt x="123196" y="848830"/>
                  <a:pt x="111347" y="869916"/>
                </a:cubicBezTo>
                <a:cubicBezTo>
                  <a:pt x="109953" y="872528"/>
                  <a:pt x="111521" y="878105"/>
                  <a:pt x="110127" y="878802"/>
                </a:cubicBezTo>
                <a:cubicBezTo>
                  <a:pt x="106468" y="880370"/>
                  <a:pt x="101937" y="880021"/>
                  <a:pt x="96536" y="880544"/>
                </a:cubicBezTo>
                <a:cubicBezTo>
                  <a:pt x="98104" y="883158"/>
                  <a:pt x="100369" y="886643"/>
                  <a:pt x="103331" y="891174"/>
                </a:cubicBezTo>
                <a:cubicBezTo>
                  <a:pt x="101415" y="893265"/>
                  <a:pt x="98975" y="896227"/>
                  <a:pt x="95838" y="899711"/>
                </a:cubicBezTo>
                <a:cubicBezTo>
                  <a:pt x="92703" y="885423"/>
                  <a:pt x="89914" y="872528"/>
                  <a:pt x="86952" y="859635"/>
                </a:cubicBezTo>
                <a:cubicBezTo>
                  <a:pt x="85558" y="859460"/>
                  <a:pt x="84164" y="859460"/>
                  <a:pt x="82769" y="859460"/>
                </a:cubicBezTo>
                <a:cubicBezTo>
                  <a:pt x="81550" y="864687"/>
                  <a:pt x="80156" y="870089"/>
                  <a:pt x="78762" y="875665"/>
                </a:cubicBezTo>
                <a:cubicBezTo>
                  <a:pt x="74232" y="874271"/>
                  <a:pt x="68655" y="872528"/>
                  <a:pt x="64299" y="871134"/>
                </a:cubicBezTo>
                <a:close/>
                <a:moveTo>
                  <a:pt x="57329" y="649661"/>
                </a:moveTo>
                <a:cubicBezTo>
                  <a:pt x="58026" y="647919"/>
                  <a:pt x="58898" y="646175"/>
                  <a:pt x="59594" y="644433"/>
                </a:cubicBezTo>
                <a:cubicBezTo>
                  <a:pt x="63951" y="643213"/>
                  <a:pt x="68133" y="642169"/>
                  <a:pt x="72838" y="640774"/>
                </a:cubicBezTo>
                <a:cubicBezTo>
                  <a:pt x="71095" y="639206"/>
                  <a:pt x="69526" y="637812"/>
                  <a:pt x="69178" y="637463"/>
                </a:cubicBezTo>
                <a:cubicBezTo>
                  <a:pt x="76671" y="631016"/>
                  <a:pt x="84164" y="624568"/>
                  <a:pt x="92876" y="617251"/>
                </a:cubicBezTo>
                <a:cubicBezTo>
                  <a:pt x="93661" y="622129"/>
                  <a:pt x="94096" y="626268"/>
                  <a:pt x="93552" y="630232"/>
                </a:cubicBezTo>
                <a:cubicBezTo>
                  <a:pt x="93007" y="634196"/>
                  <a:pt x="91483" y="637986"/>
                  <a:pt x="88346" y="642169"/>
                </a:cubicBezTo>
                <a:cubicBezTo>
                  <a:pt x="82944" y="649661"/>
                  <a:pt x="82073" y="660638"/>
                  <a:pt x="79459" y="669525"/>
                </a:cubicBezTo>
                <a:cubicBezTo>
                  <a:pt x="62731" y="671268"/>
                  <a:pt x="85035" y="639380"/>
                  <a:pt x="57329" y="649661"/>
                </a:cubicBezTo>
                <a:close/>
                <a:moveTo>
                  <a:pt x="56806" y="1156733"/>
                </a:moveTo>
                <a:cubicBezTo>
                  <a:pt x="58200" y="1155513"/>
                  <a:pt x="59769" y="1154467"/>
                  <a:pt x="61163" y="1153422"/>
                </a:cubicBezTo>
                <a:cubicBezTo>
                  <a:pt x="69701" y="1158127"/>
                  <a:pt x="79633" y="1161612"/>
                  <a:pt x="86081" y="1168408"/>
                </a:cubicBezTo>
                <a:cubicBezTo>
                  <a:pt x="90262" y="1172590"/>
                  <a:pt x="89914" y="1181651"/>
                  <a:pt x="91482" y="1188447"/>
                </a:cubicBezTo>
                <a:cubicBezTo>
                  <a:pt x="87997" y="1189144"/>
                  <a:pt x="83641" y="1191410"/>
                  <a:pt x="81376" y="1190189"/>
                </a:cubicBezTo>
                <a:cubicBezTo>
                  <a:pt x="78239" y="1188447"/>
                  <a:pt x="76845" y="1183917"/>
                  <a:pt x="74232" y="1179909"/>
                </a:cubicBezTo>
                <a:cubicBezTo>
                  <a:pt x="77542" y="1177295"/>
                  <a:pt x="80505" y="1174855"/>
                  <a:pt x="83467" y="1172415"/>
                </a:cubicBezTo>
                <a:cubicBezTo>
                  <a:pt x="83293" y="1171544"/>
                  <a:pt x="83293" y="1170499"/>
                  <a:pt x="83118" y="1169628"/>
                </a:cubicBezTo>
                <a:cubicBezTo>
                  <a:pt x="79459" y="1169976"/>
                  <a:pt x="75800" y="1170499"/>
                  <a:pt x="72141" y="1170673"/>
                </a:cubicBezTo>
                <a:cubicBezTo>
                  <a:pt x="67784" y="1170847"/>
                  <a:pt x="61163" y="1172764"/>
                  <a:pt x="59594" y="1170673"/>
                </a:cubicBezTo>
                <a:cubicBezTo>
                  <a:pt x="56980" y="1167362"/>
                  <a:pt x="57504" y="1161438"/>
                  <a:pt x="56806" y="1156733"/>
                </a:cubicBezTo>
                <a:close/>
                <a:moveTo>
                  <a:pt x="50707" y="946063"/>
                </a:moveTo>
                <a:cubicBezTo>
                  <a:pt x="44783" y="930032"/>
                  <a:pt x="54889" y="914872"/>
                  <a:pt x="57155" y="899189"/>
                </a:cubicBezTo>
                <a:cubicBezTo>
                  <a:pt x="57155" y="914872"/>
                  <a:pt x="57155" y="930554"/>
                  <a:pt x="57155" y="946238"/>
                </a:cubicBezTo>
                <a:cubicBezTo>
                  <a:pt x="55064" y="946238"/>
                  <a:pt x="52799" y="946063"/>
                  <a:pt x="50707" y="946063"/>
                </a:cubicBezTo>
                <a:close/>
                <a:moveTo>
                  <a:pt x="50533" y="803176"/>
                </a:moveTo>
                <a:cubicBezTo>
                  <a:pt x="53147" y="789062"/>
                  <a:pt x="57155" y="775296"/>
                  <a:pt x="60640" y="761356"/>
                </a:cubicBezTo>
                <a:cubicBezTo>
                  <a:pt x="62033" y="761356"/>
                  <a:pt x="63602" y="761356"/>
                  <a:pt x="64996" y="761356"/>
                </a:cubicBezTo>
                <a:cubicBezTo>
                  <a:pt x="66390" y="765712"/>
                  <a:pt x="67087" y="770591"/>
                  <a:pt x="69701" y="774250"/>
                </a:cubicBezTo>
                <a:cubicBezTo>
                  <a:pt x="71443" y="777213"/>
                  <a:pt x="75625" y="780523"/>
                  <a:pt x="78413" y="780176"/>
                </a:cubicBezTo>
                <a:cubicBezTo>
                  <a:pt x="80853" y="779827"/>
                  <a:pt x="85383" y="773205"/>
                  <a:pt x="84861" y="772334"/>
                </a:cubicBezTo>
                <a:cubicBezTo>
                  <a:pt x="76845" y="761182"/>
                  <a:pt x="89391" y="753166"/>
                  <a:pt x="87649" y="743234"/>
                </a:cubicBezTo>
                <a:cubicBezTo>
                  <a:pt x="88869" y="743060"/>
                  <a:pt x="90262" y="743060"/>
                  <a:pt x="91482" y="743060"/>
                </a:cubicBezTo>
                <a:cubicBezTo>
                  <a:pt x="91482" y="751249"/>
                  <a:pt x="92005" y="759614"/>
                  <a:pt x="91308" y="767629"/>
                </a:cubicBezTo>
                <a:cubicBezTo>
                  <a:pt x="90611" y="774250"/>
                  <a:pt x="87301" y="780698"/>
                  <a:pt x="87301" y="787145"/>
                </a:cubicBezTo>
                <a:cubicBezTo>
                  <a:pt x="87126" y="803351"/>
                  <a:pt x="74232" y="807533"/>
                  <a:pt x="63776" y="813283"/>
                </a:cubicBezTo>
                <a:cubicBezTo>
                  <a:pt x="55586" y="817814"/>
                  <a:pt x="48790" y="812760"/>
                  <a:pt x="50533" y="803176"/>
                </a:cubicBezTo>
                <a:close/>
                <a:moveTo>
                  <a:pt x="47571" y="983353"/>
                </a:moveTo>
                <a:cubicBezTo>
                  <a:pt x="48617" y="977777"/>
                  <a:pt x="49836" y="972201"/>
                  <a:pt x="50882" y="966625"/>
                </a:cubicBezTo>
                <a:cubicBezTo>
                  <a:pt x="53496" y="966799"/>
                  <a:pt x="56109" y="966973"/>
                  <a:pt x="58723" y="967147"/>
                </a:cubicBezTo>
                <a:cubicBezTo>
                  <a:pt x="58374" y="971852"/>
                  <a:pt x="59071" y="977080"/>
                  <a:pt x="57504" y="981261"/>
                </a:cubicBezTo>
                <a:cubicBezTo>
                  <a:pt x="56806" y="983004"/>
                  <a:pt x="51056" y="982655"/>
                  <a:pt x="47571" y="983353"/>
                </a:cubicBezTo>
                <a:close/>
                <a:moveTo>
                  <a:pt x="0" y="928812"/>
                </a:moveTo>
                <a:cubicBezTo>
                  <a:pt x="4531" y="932820"/>
                  <a:pt x="11849" y="936130"/>
                  <a:pt x="12895" y="940835"/>
                </a:cubicBezTo>
                <a:cubicBezTo>
                  <a:pt x="14114" y="946411"/>
                  <a:pt x="10106" y="953207"/>
                  <a:pt x="8364" y="959480"/>
                </a:cubicBezTo>
                <a:cubicBezTo>
                  <a:pt x="6796" y="960003"/>
                  <a:pt x="5228" y="960351"/>
                  <a:pt x="3660" y="960874"/>
                </a:cubicBezTo>
                <a:cubicBezTo>
                  <a:pt x="9061" y="964185"/>
                  <a:pt x="14637" y="967496"/>
                  <a:pt x="17600" y="969413"/>
                </a:cubicBezTo>
                <a:cubicBezTo>
                  <a:pt x="19865" y="977255"/>
                  <a:pt x="21433" y="983353"/>
                  <a:pt x="23524" y="990671"/>
                </a:cubicBezTo>
                <a:cubicBezTo>
                  <a:pt x="5402" y="1007225"/>
                  <a:pt x="13243" y="1031446"/>
                  <a:pt x="10804" y="1052182"/>
                </a:cubicBezTo>
                <a:cubicBezTo>
                  <a:pt x="21608" y="1053576"/>
                  <a:pt x="30668" y="1054447"/>
                  <a:pt x="39381" y="1055493"/>
                </a:cubicBezTo>
                <a:cubicBezTo>
                  <a:pt x="33109" y="1071350"/>
                  <a:pt x="13418" y="1076403"/>
                  <a:pt x="19168" y="1096269"/>
                </a:cubicBezTo>
                <a:cubicBezTo>
                  <a:pt x="23001" y="1109860"/>
                  <a:pt x="26835" y="1123276"/>
                  <a:pt x="38509" y="1135475"/>
                </a:cubicBezTo>
                <a:cubicBezTo>
                  <a:pt x="44434" y="1129202"/>
                  <a:pt x="50185" y="1122231"/>
                  <a:pt x="56980" y="1116307"/>
                </a:cubicBezTo>
                <a:cubicBezTo>
                  <a:pt x="61163" y="1112648"/>
                  <a:pt x="66565" y="1109685"/>
                  <a:pt x="71967" y="1108639"/>
                </a:cubicBezTo>
                <a:cubicBezTo>
                  <a:pt x="74754" y="1108117"/>
                  <a:pt x="78413" y="1112299"/>
                  <a:pt x="81550" y="1114390"/>
                </a:cubicBezTo>
                <a:cubicBezTo>
                  <a:pt x="79981" y="1114913"/>
                  <a:pt x="78239" y="1115609"/>
                  <a:pt x="76671" y="1116307"/>
                </a:cubicBezTo>
                <a:cubicBezTo>
                  <a:pt x="76671" y="1127286"/>
                  <a:pt x="76671" y="1138437"/>
                  <a:pt x="76671" y="1149414"/>
                </a:cubicBezTo>
                <a:cubicBezTo>
                  <a:pt x="75277" y="1148195"/>
                  <a:pt x="73709" y="1147149"/>
                  <a:pt x="72314" y="1145930"/>
                </a:cubicBezTo>
                <a:cubicBezTo>
                  <a:pt x="68481" y="1146626"/>
                  <a:pt x="64125" y="1146452"/>
                  <a:pt x="60640" y="1148020"/>
                </a:cubicBezTo>
                <a:cubicBezTo>
                  <a:pt x="53670" y="1151331"/>
                  <a:pt x="47048" y="1155339"/>
                  <a:pt x="40252" y="1159173"/>
                </a:cubicBezTo>
                <a:cubicBezTo>
                  <a:pt x="36070" y="1161612"/>
                  <a:pt x="32063" y="1164226"/>
                  <a:pt x="28055" y="1166665"/>
                </a:cubicBezTo>
                <a:cubicBezTo>
                  <a:pt x="31714" y="1169628"/>
                  <a:pt x="35199" y="1172590"/>
                  <a:pt x="37813" y="1174855"/>
                </a:cubicBezTo>
                <a:cubicBezTo>
                  <a:pt x="41472" y="1171370"/>
                  <a:pt x="44260" y="1168756"/>
                  <a:pt x="47048" y="1166143"/>
                </a:cubicBezTo>
                <a:cubicBezTo>
                  <a:pt x="62208" y="1178689"/>
                  <a:pt x="39381" y="1185659"/>
                  <a:pt x="44783" y="1196985"/>
                </a:cubicBezTo>
                <a:cubicBezTo>
                  <a:pt x="46699" y="1197160"/>
                  <a:pt x="49139" y="1196637"/>
                  <a:pt x="50882" y="1197508"/>
                </a:cubicBezTo>
                <a:cubicBezTo>
                  <a:pt x="54715" y="1199250"/>
                  <a:pt x="58374" y="1201341"/>
                  <a:pt x="61163" y="1204304"/>
                </a:cubicBezTo>
                <a:cubicBezTo>
                  <a:pt x="61860" y="1205002"/>
                  <a:pt x="58549" y="1209357"/>
                  <a:pt x="56980" y="1212145"/>
                </a:cubicBezTo>
                <a:cubicBezTo>
                  <a:pt x="53670" y="1210054"/>
                  <a:pt x="50185" y="1208137"/>
                  <a:pt x="47048" y="1205698"/>
                </a:cubicBezTo>
                <a:cubicBezTo>
                  <a:pt x="44783" y="1203955"/>
                  <a:pt x="43389" y="1201341"/>
                  <a:pt x="41472" y="1199076"/>
                </a:cubicBezTo>
                <a:cubicBezTo>
                  <a:pt x="39730" y="1199773"/>
                  <a:pt x="37987" y="1200645"/>
                  <a:pt x="36244" y="1201516"/>
                </a:cubicBezTo>
                <a:cubicBezTo>
                  <a:pt x="41646" y="1217895"/>
                  <a:pt x="47048" y="1234101"/>
                  <a:pt x="52276" y="1249958"/>
                </a:cubicBezTo>
                <a:cubicBezTo>
                  <a:pt x="55412" y="1248041"/>
                  <a:pt x="60640" y="1244730"/>
                  <a:pt x="65693" y="1241594"/>
                </a:cubicBezTo>
                <a:cubicBezTo>
                  <a:pt x="66042" y="1242290"/>
                  <a:pt x="66565" y="1242813"/>
                  <a:pt x="67087" y="1243510"/>
                </a:cubicBezTo>
                <a:cubicBezTo>
                  <a:pt x="62382" y="1252049"/>
                  <a:pt x="57504" y="1260761"/>
                  <a:pt x="54192" y="1266860"/>
                </a:cubicBezTo>
                <a:cubicBezTo>
                  <a:pt x="62905" y="1274876"/>
                  <a:pt x="71269" y="1282368"/>
                  <a:pt x="82073" y="1292301"/>
                </a:cubicBezTo>
                <a:cubicBezTo>
                  <a:pt x="73186" y="1293869"/>
                  <a:pt x="67784" y="1294741"/>
                  <a:pt x="62033" y="1295611"/>
                </a:cubicBezTo>
                <a:cubicBezTo>
                  <a:pt x="64473" y="1302408"/>
                  <a:pt x="66913" y="1308855"/>
                  <a:pt x="69178" y="1315302"/>
                </a:cubicBezTo>
                <a:cubicBezTo>
                  <a:pt x="72489" y="1312863"/>
                  <a:pt x="75451" y="1310597"/>
                  <a:pt x="78239" y="1308506"/>
                </a:cubicBezTo>
                <a:cubicBezTo>
                  <a:pt x="79285" y="1309552"/>
                  <a:pt x="80330" y="1310423"/>
                  <a:pt x="81376" y="1311469"/>
                </a:cubicBezTo>
                <a:cubicBezTo>
                  <a:pt x="78588" y="1316174"/>
                  <a:pt x="75625" y="1320704"/>
                  <a:pt x="72314" y="1326280"/>
                </a:cubicBezTo>
                <a:cubicBezTo>
                  <a:pt x="76323" y="1329591"/>
                  <a:pt x="80330" y="1335689"/>
                  <a:pt x="85035" y="1336387"/>
                </a:cubicBezTo>
                <a:cubicBezTo>
                  <a:pt x="96362" y="1337955"/>
                  <a:pt x="96710" y="1347887"/>
                  <a:pt x="99149" y="1354335"/>
                </a:cubicBezTo>
                <a:cubicBezTo>
                  <a:pt x="102635" y="1363918"/>
                  <a:pt x="102286" y="1375071"/>
                  <a:pt x="104028" y="1385526"/>
                </a:cubicBezTo>
                <a:cubicBezTo>
                  <a:pt x="106294" y="1398943"/>
                  <a:pt x="103680" y="1402777"/>
                  <a:pt x="89740" y="1403996"/>
                </a:cubicBezTo>
                <a:cubicBezTo>
                  <a:pt x="89914" y="1407133"/>
                  <a:pt x="90262" y="1410095"/>
                  <a:pt x="90437" y="1413057"/>
                </a:cubicBezTo>
                <a:cubicBezTo>
                  <a:pt x="89566" y="1413231"/>
                  <a:pt x="88869" y="1413580"/>
                  <a:pt x="87997" y="1413754"/>
                </a:cubicBezTo>
                <a:cubicBezTo>
                  <a:pt x="85732" y="1409398"/>
                  <a:pt x="83641" y="1405042"/>
                  <a:pt x="80679" y="1399291"/>
                </a:cubicBezTo>
                <a:cubicBezTo>
                  <a:pt x="76497" y="1403996"/>
                  <a:pt x="73012" y="1407655"/>
                  <a:pt x="71618" y="1409223"/>
                </a:cubicBezTo>
                <a:cubicBezTo>
                  <a:pt x="79285" y="1421247"/>
                  <a:pt x="85906" y="1431702"/>
                  <a:pt x="92703" y="1442158"/>
                </a:cubicBezTo>
                <a:cubicBezTo>
                  <a:pt x="100369" y="1436581"/>
                  <a:pt x="111172" y="1432051"/>
                  <a:pt x="107862" y="1417414"/>
                </a:cubicBezTo>
                <a:cubicBezTo>
                  <a:pt x="107339" y="1415322"/>
                  <a:pt x="113612" y="1411315"/>
                  <a:pt x="117098" y="1409049"/>
                </a:cubicBezTo>
                <a:cubicBezTo>
                  <a:pt x="118143" y="1408353"/>
                  <a:pt x="121976" y="1409572"/>
                  <a:pt x="122673" y="1410792"/>
                </a:cubicBezTo>
                <a:cubicBezTo>
                  <a:pt x="125984" y="1417065"/>
                  <a:pt x="128598" y="1423512"/>
                  <a:pt x="130340" y="1427520"/>
                </a:cubicBezTo>
                <a:cubicBezTo>
                  <a:pt x="122848" y="1434839"/>
                  <a:pt x="116400" y="1440938"/>
                  <a:pt x="107165" y="1449650"/>
                </a:cubicBezTo>
                <a:cubicBezTo>
                  <a:pt x="117794" y="1449650"/>
                  <a:pt x="124241" y="1449650"/>
                  <a:pt x="126681" y="1449650"/>
                </a:cubicBezTo>
                <a:cubicBezTo>
                  <a:pt x="133477" y="1458363"/>
                  <a:pt x="138879" y="1465333"/>
                  <a:pt x="144629" y="1472826"/>
                </a:cubicBezTo>
                <a:cubicBezTo>
                  <a:pt x="141144" y="1479796"/>
                  <a:pt x="136091" y="1487811"/>
                  <a:pt x="123719" y="1482236"/>
                </a:cubicBezTo>
                <a:cubicBezTo>
                  <a:pt x="122848" y="1481887"/>
                  <a:pt x="119711" y="1486243"/>
                  <a:pt x="117620" y="1488508"/>
                </a:cubicBezTo>
                <a:cubicBezTo>
                  <a:pt x="137310" y="1483629"/>
                  <a:pt x="129469" y="1497395"/>
                  <a:pt x="131561" y="1506107"/>
                </a:cubicBezTo>
                <a:cubicBezTo>
                  <a:pt x="135742" y="1504017"/>
                  <a:pt x="138879" y="1501228"/>
                  <a:pt x="141318" y="1497744"/>
                </a:cubicBezTo>
                <a:cubicBezTo>
                  <a:pt x="143235" y="1495130"/>
                  <a:pt x="144107" y="1491645"/>
                  <a:pt x="146197" y="1486940"/>
                </a:cubicBezTo>
                <a:cubicBezTo>
                  <a:pt x="148637" y="1494607"/>
                  <a:pt x="148637" y="1500183"/>
                  <a:pt x="151250" y="1502274"/>
                </a:cubicBezTo>
                <a:cubicBezTo>
                  <a:pt x="157872" y="1507501"/>
                  <a:pt x="153864" y="1511335"/>
                  <a:pt x="150554" y="1514298"/>
                </a:cubicBezTo>
                <a:cubicBezTo>
                  <a:pt x="147940" y="1516563"/>
                  <a:pt x="143758" y="1516911"/>
                  <a:pt x="138705" y="1518654"/>
                </a:cubicBezTo>
                <a:cubicBezTo>
                  <a:pt x="144107" y="1523359"/>
                  <a:pt x="148288" y="1526843"/>
                  <a:pt x="153168" y="1531026"/>
                </a:cubicBezTo>
                <a:cubicBezTo>
                  <a:pt x="148985" y="1532943"/>
                  <a:pt x="146023" y="1534336"/>
                  <a:pt x="141318" y="1536602"/>
                </a:cubicBezTo>
                <a:cubicBezTo>
                  <a:pt x="150902" y="1543398"/>
                  <a:pt x="159266" y="1549322"/>
                  <a:pt x="169896" y="1556815"/>
                </a:cubicBezTo>
                <a:cubicBezTo>
                  <a:pt x="168676" y="1549322"/>
                  <a:pt x="167979" y="1545663"/>
                  <a:pt x="167805" y="1544617"/>
                </a:cubicBezTo>
                <a:cubicBezTo>
                  <a:pt x="172510" y="1542003"/>
                  <a:pt x="175472" y="1540087"/>
                  <a:pt x="179305" y="1537996"/>
                </a:cubicBezTo>
                <a:cubicBezTo>
                  <a:pt x="184010" y="1543921"/>
                  <a:pt x="189586" y="1550542"/>
                  <a:pt x="195162" y="1557164"/>
                </a:cubicBezTo>
                <a:cubicBezTo>
                  <a:pt x="194291" y="1557860"/>
                  <a:pt x="193594" y="1558383"/>
                  <a:pt x="192723" y="1559080"/>
                </a:cubicBezTo>
                <a:cubicBezTo>
                  <a:pt x="190806" y="1557164"/>
                  <a:pt x="188714" y="1555072"/>
                  <a:pt x="186973" y="1553156"/>
                </a:cubicBezTo>
                <a:cubicBezTo>
                  <a:pt x="183313" y="1567967"/>
                  <a:pt x="179828" y="1582082"/>
                  <a:pt x="176169" y="1596718"/>
                </a:cubicBezTo>
                <a:cubicBezTo>
                  <a:pt x="182267" y="1591316"/>
                  <a:pt x="186275" y="1584521"/>
                  <a:pt x="191503" y="1583301"/>
                </a:cubicBezTo>
                <a:cubicBezTo>
                  <a:pt x="199867" y="1581210"/>
                  <a:pt x="209102" y="1582778"/>
                  <a:pt x="217641" y="1582778"/>
                </a:cubicBezTo>
                <a:cubicBezTo>
                  <a:pt x="219731" y="1586089"/>
                  <a:pt x="222345" y="1590097"/>
                  <a:pt x="225482" y="1594976"/>
                </a:cubicBezTo>
                <a:cubicBezTo>
                  <a:pt x="220603" y="1597938"/>
                  <a:pt x="215898" y="1600726"/>
                  <a:pt x="211368" y="1603514"/>
                </a:cubicBezTo>
                <a:cubicBezTo>
                  <a:pt x="212239" y="1609439"/>
                  <a:pt x="212936" y="1614840"/>
                  <a:pt x="213633" y="1619894"/>
                </a:cubicBezTo>
                <a:cubicBezTo>
                  <a:pt x="218686" y="1621637"/>
                  <a:pt x="223565" y="1623205"/>
                  <a:pt x="228444" y="1624947"/>
                </a:cubicBezTo>
                <a:cubicBezTo>
                  <a:pt x="228444" y="1625819"/>
                  <a:pt x="228444" y="1626864"/>
                  <a:pt x="228444" y="1627735"/>
                </a:cubicBezTo>
                <a:cubicBezTo>
                  <a:pt x="223216" y="1628955"/>
                  <a:pt x="218163" y="1630349"/>
                  <a:pt x="209450" y="1632440"/>
                </a:cubicBezTo>
                <a:cubicBezTo>
                  <a:pt x="215898" y="1640804"/>
                  <a:pt x="233671" y="1637145"/>
                  <a:pt x="226179" y="1654918"/>
                </a:cubicBezTo>
                <a:cubicBezTo>
                  <a:pt x="232800" y="1650040"/>
                  <a:pt x="236285" y="1647426"/>
                  <a:pt x="238899" y="1645335"/>
                </a:cubicBezTo>
                <a:cubicBezTo>
                  <a:pt x="246915" y="1647600"/>
                  <a:pt x="254407" y="1649691"/>
                  <a:pt x="257893" y="1650736"/>
                </a:cubicBezTo>
                <a:cubicBezTo>
                  <a:pt x="261203" y="1645335"/>
                  <a:pt x="263469" y="1641850"/>
                  <a:pt x="267476" y="1635402"/>
                </a:cubicBezTo>
                <a:cubicBezTo>
                  <a:pt x="269219" y="1642373"/>
                  <a:pt x="269916" y="1645683"/>
                  <a:pt x="269916" y="1645683"/>
                </a:cubicBezTo>
                <a:cubicBezTo>
                  <a:pt x="276015" y="1649168"/>
                  <a:pt x="280023" y="1651434"/>
                  <a:pt x="284031" y="1653524"/>
                </a:cubicBezTo>
                <a:cubicBezTo>
                  <a:pt x="283333" y="1654918"/>
                  <a:pt x="282636" y="1656138"/>
                  <a:pt x="281939" y="1657532"/>
                </a:cubicBezTo>
                <a:cubicBezTo>
                  <a:pt x="275841" y="1657532"/>
                  <a:pt x="269568" y="1657532"/>
                  <a:pt x="262946" y="1657532"/>
                </a:cubicBezTo>
                <a:cubicBezTo>
                  <a:pt x="261901" y="1661366"/>
                  <a:pt x="260855" y="1664676"/>
                  <a:pt x="258938" y="1671646"/>
                </a:cubicBezTo>
                <a:cubicBezTo>
                  <a:pt x="254756" y="1665199"/>
                  <a:pt x="252840" y="1661192"/>
                  <a:pt x="250051" y="1657881"/>
                </a:cubicBezTo>
                <a:cubicBezTo>
                  <a:pt x="234543" y="1639062"/>
                  <a:pt x="239422" y="1670253"/>
                  <a:pt x="229838" y="1666245"/>
                </a:cubicBezTo>
                <a:cubicBezTo>
                  <a:pt x="229141" y="1669730"/>
                  <a:pt x="228096" y="1673041"/>
                  <a:pt x="227572" y="1676352"/>
                </a:cubicBezTo>
                <a:cubicBezTo>
                  <a:pt x="227572" y="1676874"/>
                  <a:pt x="229664" y="1677921"/>
                  <a:pt x="230884" y="1678268"/>
                </a:cubicBezTo>
                <a:cubicBezTo>
                  <a:pt x="246218" y="1683322"/>
                  <a:pt x="261203" y="1690466"/>
                  <a:pt x="276886" y="1692731"/>
                </a:cubicBezTo>
                <a:cubicBezTo>
                  <a:pt x="291872" y="1694822"/>
                  <a:pt x="290826" y="1708937"/>
                  <a:pt x="299539" y="1715384"/>
                </a:cubicBezTo>
                <a:cubicBezTo>
                  <a:pt x="306857" y="1720785"/>
                  <a:pt x="310342" y="1727233"/>
                  <a:pt x="303198" y="1736643"/>
                </a:cubicBezTo>
                <a:cubicBezTo>
                  <a:pt x="296228" y="1745878"/>
                  <a:pt x="301455" y="1756682"/>
                  <a:pt x="306334" y="1764697"/>
                </a:cubicBezTo>
                <a:cubicBezTo>
                  <a:pt x="309471" y="1769925"/>
                  <a:pt x="318358" y="1771667"/>
                  <a:pt x="323411" y="1774455"/>
                </a:cubicBezTo>
                <a:cubicBezTo>
                  <a:pt x="324980" y="1770273"/>
                  <a:pt x="327768" y="1763479"/>
                  <a:pt x="330381" y="1757031"/>
                </a:cubicBezTo>
                <a:cubicBezTo>
                  <a:pt x="326722" y="1754416"/>
                  <a:pt x="322714" y="1751628"/>
                  <a:pt x="318532" y="1748666"/>
                </a:cubicBezTo>
                <a:cubicBezTo>
                  <a:pt x="319055" y="1747272"/>
                  <a:pt x="319752" y="1745878"/>
                  <a:pt x="320275" y="1744484"/>
                </a:cubicBezTo>
                <a:cubicBezTo>
                  <a:pt x="324980" y="1745181"/>
                  <a:pt x="329684" y="1745878"/>
                  <a:pt x="334389" y="1746575"/>
                </a:cubicBezTo>
                <a:cubicBezTo>
                  <a:pt x="332821" y="1739779"/>
                  <a:pt x="331252" y="1733158"/>
                  <a:pt x="327942" y="1723574"/>
                </a:cubicBezTo>
                <a:cubicBezTo>
                  <a:pt x="334389" y="1730544"/>
                  <a:pt x="338919" y="1735772"/>
                  <a:pt x="343625" y="1740825"/>
                </a:cubicBezTo>
                <a:cubicBezTo>
                  <a:pt x="340139" y="1742916"/>
                  <a:pt x="336654" y="1745181"/>
                  <a:pt x="333169" y="1747446"/>
                </a:cubicBezTo>
                <a:cubicBezTo>
                  <a:pt x="336480" y="1759469"/>
                  <a:pt x="337700" y="1773062"/>
                  <a:pt x="353557" y="1773758"/>
                </a:cubicBezTo>
                <a:cubicBezTo>
                  <a:pt x="350594" y="1781599"/>
                  <a:pt x="348329" y="1787524"/>
                  <a:pt x="346064" y="1793623"/>
                </a:cubicBezTo>
                <a:cubicBezTo>
                  <a:pt x="348155" y="1794494"/>
                  <a:pt x="350246" y="1795541"/>
                  <a:pt x="352337" y="1796411"/>
                </a:cubicBezTo>
                <a:cubicBezTo>
                  <a:pt x="355299" y="1790660"/>
                  <a:pt x="358261" y="1785085"/>
                  <a:pt x="361398" y="1779161"/>
                </a:cubicBezTo>
                <a:cubicBezTo>
                  <a:pt x="362269" y="1779334"/>
                  <a:pt x="364883" y="1780032"/>
                  <a:pt x="364012" y="1779857"/>
                </a:cubicBezTo>
                <a:cubicBezTo>
                  <a:pt x="366451" y="1774281"/>
                  <a:pt x="368194" y="1770273"/>
                  <a:pt x="369936" y="1766265"/>
                </a:cubicBezTo>
                <a:cubicBezTo>
                  <a:pt x="371853" y="1766614"/>
                  <a:pt x="373595" y="1766963"/>
                  <a:pt x="375513" y="1767311"/>
                </a:cubicBezTo>
                <a:cubicBezTo>
                  <a:pt x="368368" y="1777592"/>
                  <a:pt x="381611" y="1784910"/>
                  <a:pt x="376209" y="1796759"/>
                </a:cubicBezTo>
                <a:cubicBezTo>
                  <a:pt x="371853" y="1806169"/>
                  <a:pt x="373944" y="1818367"/>
                  <a:pt x="373073" y="1829344"/>
                </a:cubicBezTo>
                <a:cubicBezTo>
                  <a:pt x="378823" y="1824465"/>
                  <a:pt x="381611" y="1819063"/>
                  <a:pt x="383876" y="1813662"/>
                </a:cubicBezTo>
                <a:cubicBezTo>
                  <a:pt x="386316" y="1807912"/>
                  <a:pt x="388407" y="1802161"/>
                  <a:pt x="392241" y="1792403"/>
                </a:cubicBezTo>
                <a:cubicBezTo>
                  <a:pt x="395377" y="1802161"/>
                  <a:pt x="397468" y="1808783"/>
                  <a:pt x="398862" y="1812790"/>
                </a:cubicBezTo>
                <a:cubicBezTo>
                  <a:pt x="398862" y="1823420"/>
                  <a:pt x="398862" y="1832132"/>
                  <a:pt x="398862" y="1842588"/>
                </a:cubicBezTo>
                <a:cubicBezTo>
                  <a:pt x="413848" y="1835269"/>
                  <a:pt x="408098" y="1849558"/>
                  <a:pt x="411931" y="1854262"/>
                </a:cubicBezTo>
                <a:cubicBezTo>
                  <a:pt x="415765" y="1858793"/>
                  <a:pt x="419075" y="1863672"/>
                  <a:pt x="422560" y="1868551"/>
                </a:cubicBezTo>
                <a:cubicBezTo>
                  <a:pt x="425697" y="1872733"/>
                  <a:pt x="429879" y="1879703"/>
                  <a:pt x="433364" y="1879355"/>
                </a:cubicBezTo>
                <a:cubicBezTo>
                  <a:pt x="448872" y="1878135"/>
                  <a:pt x="446781" y="1891727"/>
                  <a:pt x="452183" y="1899045"/>
                </a:cubicBezTo>
                <a:cubicBezTo>
                  <a:pt x="455145" y="1903053"/>
                  <a:pt x="458979" y="1909152"/>
                  <a:pt x="462638" y="1909326"/>
                </a:cubicBezTo>
                <a:cubicBezTo>
                  <a:pt x="476404" y="1910198"/>
                  <a:pt x="488427" y="1913682"/>
                  <a:pt x="499405" y="1922047"/>
                </a:cubicBezTo>
                <a:cubicBezTo>
                  <a:pt x="503239" y="1925009"/>
                  <a:pt x="508641" y="1925880"/>
                  <a:pt x="513171" y="1927623"/>
                </a:cubicBezTo>
                <a:cubicBezTo>
                  <a:pt x="513868" y="1926751"/>
                  <a:pt x="514739" y="1925706"/>
                  <a:pt x="515437" y="1924660"/>
                </a:cubicBezTo>
                <a:cubicBezTo>
                  <a:pt x="510209" y="1918911"/>
                  <a:pt x="505156" y="1913160"/>
                  <a:pt x="500102" y="1907409"/>
                </a:cubicBezTo>
                <a:cubicBezTo>
                  <a:pt x="500974" y="1906190"/>
                  <a:pt x="501845" y="1904796"/>
                  <a:pt x="502716" y="1903576"/>
                </a:cubicBezTo>
                <a:cubicBezTo>
                  <a:pt x="507770" y="1905319"/>
                  <a:pt x="512823" y="1907061"/>
                  <a:pt x="518051" y="1908455"/>
                </a:cubicBezTo>
                <a:cubicBezTo>
                  <a:pt x="522755" y="1909849"/>
                  <a:pt x="527808" y="1910546"/>
                  <a:pt x="535824" y="1912288"/>
                </a:cubicBezTo>
                <a:cubicBezTo>
                  <a:pt x="536173" y="1916296"/>
                  <a:pt x="535824" y="1923789"/>
                  <a:pt x="537218" y="1930934"/>
                </a:cubicBezTo>
                <a:cubicBezTo>
                  <a:pt x="538612" y="1937903"/>
                  <a:pt x="541400" y="1944874"/>
                  <a:pt x="544885" y="1951146"/>
                </a:cubicBezTo>
                <a:cubicBezTo>
                  <a:pt x="545756" y="1952715"/>
                  <a:pt x="552029" y="1950973"/>
                  <a:pt x="556386" y="1950798"/>
                </a:cubicBezTo>
                <a:cubicBezTo>
                  <a:pt x="551855" y="1941389"/>
                  <a:pt x="548370" y="1933895"/>
                  <a:pt x="543317" y="1923092"/>
                </a:cubicBezTo>
                <a:cubicBezTo>
                  <a:pt x="551507" y="1927274"/>
                  <a:pt x="556909" y="1930062"/>
                  <a:pt x="563181" y="1933373"/>
                </a:cubicBezTo>
                <a:cubicBezTo>
                  <a:pt x="559696" y="1919433"/>
                  <a:pt x="542271" y="1922047"/>
                  <a:pt x="540180" y="1908455"/>
                </a:cubicBezTo>
                <a:cubicBezTo>
                  <a:pt x="545495" y="1915948"/>
                  <a:pt x="554207" y="1915991"/>
                  <a:pt x="562637" y="1916623"/>
                </a:cubicBezTo>
                <a:lnTo>
                  <a:pt x="563518" y="1916799"/>
                </a:lnTo>
                <a:lnTo>
                  <a:pt x="563518" y="1622283"/>
                </a:lnTo>
                <a:lnTo>
                  <a:pt x="556037" y="1616235"/>
                </a:lnTo>
                <a:cubicBezTo>
                  <a:pt x="552203" y="1623902"/>
                  <a:pt x="549589" y="1629478"/>
                  <a:pt x="546976" y="1635054"/>
                </a:cubicBezTo>
                <a:cubicBezTo>
                  <a:pt x="538089" y="1632092"/>
                  <a:pt x="529899" y="1629130"/>
                  <a:pt x="521535" y="1626341"/>
                </a:cubicBezTo>
                <a:cubicBezTo>
                  <a:pt x="521884" y="1625296"/>
                  <a:pt x="522058" y="1624250"/>
                  <a:pt x="522406" y="1623205"/>
                </a:cubicBezTo>
                <a:cubicBezTo>
                  <a:pt x="524846" y="1623031"/>
                  <a:pt x="527460" y="1622856"/>
                  <a:pt x="530771" y="1622682"/>
                </a:cubicBezTo>
                <a:cubicBezTo>
                  <a:pt x="522755" y="1617280"/>
                  <a:pt x="511951" y="1613970"/>
                  <a:pt x="508989" y="1607173"/>
                </a:cubicBezTo>
                <a:cubicBezTo>
                  <a:pt x="499405" y="1585043"/>
                  <a:pt x="474661" y="1586612"/>
                  <a:pt x="462290" y="1570755"/>
                </a:cubicBezTo>
                <a:cubicBezTo>
                  <a:pt x="460373" y="1566051"/>
                  <a:pt x="460547" y="1557860"/>
                  <a:pt x="456714" y="1554550"/>
                </a:cubicBezTo>
                <a:cubicBezTo>
                  <a:pt x="444690" y="1544095"/>
                  <a:pt x="430924" y="1535383"/>
                  <a:pt x="419075" y="1526843"/>
                </a:cubicBezTo>
                <a:cubicBezTo>
                  <a:pt x="418030" y="1521268"/>
                  <a:pt x="417855" y="1515343"/>
                  <a:pt x="415590" y="1510290"/>
                </a:cubicBezTo>
                <a:cubicBezTo>
                  <a:pt x="412802" y="1504017"/>
                  <a:pt x="408794" y="1497918"/>
                  <a:pt x="404264" y="1492690"/>
                </a:cubicBezTo>
                <a:cubicBezTo>
                  <a:pt x="400256" y="1487986"/>
                  <a:pt x="395377" y="1482758"/>
                  <a:pt x="389801" y="1480667"/>
                </a:cubicBezTo>
                <a:cubicBezTo>
                  <a:pt x="383702" y="1478227"/>
                  <a:pt x="382308" y="1477182"/>
                  <a:pt x="383354" y="1469863"/>
                </a:cubicBezTo>
                <a:cubicBezTo>
                  <a:pt x="384399" y="1461499"/>
                  <a:pt x="380914" y="1452613"/>
                  <a:pt x="379346" y="1444074"/>
                </a:cubicBezTo>
                <a:cubicBezTo>
                  <a:pt x="377952" y="1444423"/>
                  <a:pt x="376384" y="1444597"/>
                  <a:pt x="374989" y="1444946"/>
                </a:cubicBezTo>
                <a:cubicBezTo>
                  <a:pt x="375687" y="1450521"/>
                  <a:pt x="376209" y="1456097"/>
                  <a:pt x="376906" y="1461673"/>
                </a:cubicBezTo>
                <a:cubicBezTo>
                  <a:pt x="375513" y="1462370"/>
                  <a:pt x="374119" y="1462893"/>
                  <a:pt x="372724" y="1463590"/>
                </a:cubicBezTo>
                <a:cubicBezTo>
                  <a:pt x="364883" y="1448779"/>
                  <a:pt x="357042" y="1433794"/>
                  <a:pt x="350071" y="1420898"/>
                </a:cubicBezTo>
                <a:cubicBezTo>
                  <a:pt x="343973" y="1424558"/>
                  <a:pt x="339268" y="1429437"/>
                  <a:pt x="334389" y="1429959"/>
                </a:cubicBezTo>
                <a:cubicBezTo>
                  <a:pt x="321321" y="1431179"/>
                  <a:pt x="322540" y="1415322"/>
                  <a:pt x="314001" y="1410270"/>
                </a:cubicBezTo>
                <a:cubicBezTo>
                  <a:pt x="323411" y="1411489"/>
                  <a:pt x="332821" y="1412534"/>
                  <a:pt x="342230" y="1413580"/>
                </a:cubicBezTo>
                <a:cubicBezTo>
                  <a:pt x="342230" y="1412534"/>
                  <a:pt x="342404" y="1411315"/>
                  <a:pt x="342404" y="1410270"/>
                </a:cubicBezTo>
                <a:cubicBezTo>
                  <a:pt x="339268" y="1409747"/>
                  <a:pt x="336131" y="1409398"/>
                  <a:pt x="332995" y="1408876"/>
                </a:cubicBezTo>
                <a:cubicBezTo>
                  <a:pt x="353383" y="1403996"/>
                  <a:pt x="337177" y="1387268"/>
                  <a:pt x="342579" y="1375767"/>
                </a:cubicBezTo>
                <a:cubicBezTo>
                  <a:pt x="350594" y="1384828"/>
                  <a:pt x="357042" y="1392495"/>
                  <a:pt x="363663" y="1399988"/>
                </a:cubicBezTo>
                <a:cubicBezTo>
                  <a:pt x="377255" y="1390579"/>
                  <a:pt x="377081" y="1389359"/>
                  <a:pt x="361572" y="1381692"/>
                </a:cubicBezTo>
                <a:cubicBezTo>
                  <a:pt x="360179" y="1374199"/>
                  <a:pt x="361050" y="1366358"/>
                  <a:pt x="357565" y="1362873"/>
                </a:cubicBezTo>
                <a:cubicBezTo>
                  <a:pt x="353731" y="1358865"/>
                  <a:pt x="345890" y="1358865"/>
                  <a:pt x="342056" y="1357819"/>
                </a:cubicBezTo>
                <a:cubicBezTo>
                  <a:pt x="337700" y="1370715"/>
                  <a:pt x="334389" y="1380124"/>
                  <a:pt x="330207" y="1392147"/>
                </a:cubicBezTo>
                <a:cubicBezTo>
                  <a:pt x="322191" y="1380995"/>
                  <a:pt x="322366" y="1380995"/>
                  <a:pt x="325676" y="1372631"/>
                </a:cubicBezTo>
                <a:cubicBezTo>
                  <a:pt x="326199" y="1370888"/>
                  <a:pt x="324456" y="1367229"/>
                  <a:pt x="322714" y="1365835"/>
                </a:cubicBezTo>
                <a:cubicBezTo>
                  <a:pt x="317138" y="1361828"/>
                  <a:pt x="310865" y="1358342"/>
                  <a:pt x="304418" y="1354335"/>
                </a:cubicBezTo>
                <a:cubicBezTo>
                  <a:pt x="310342" y="1350850"/>
                  <a:pt x="315570" y="1347713"/>
                  <a:pt x="320623" y="1344750"/>
                </a:cubicBezTo>
                <a:cubicBezTo>
                  <a:pt x="318358" y="1334993"/>
                  <a:pt x="318183" y="1335167"/>
                  <a:pt x="300410" y="1328719"/>
                </a:cubicBezTo>
                <a:cubicBezTo>
                  <a:pt x="296577" y="1327326"/>
                  <a:pt x="293440" y="1324014"/>
                  <a:pt x="289955" y="1321575"/>
                </a:cubicBezTo>
                <a:cubicBezTo>
                  <a:pt x="292220" y="1318613"/>
                  <a:pt x="294486" y="1315651"/>
                  <a:pt x="295705" y="1314082"/>
                </a:cubicBezTo>
                <a:cubicBezTo>
                  <a:pt x="298319" y="1318438"/>
                  <a:pt x="300236" y="1322098"/>
                  <a:pt x="302849" y="1325583"/>
                </a:cubicBezTo>
                <a:cubicBezTo>
                  <a:pt x="303024" y="1325757"/>
                  <a:pt x="306857" y="1323144"/>
                  <a:pt x="309122" y="1321924"/>
                </a:cubicBezTo>
                <a:cubicBezTo>
                  <a:pt x="306509" y="1318090"/>
                  <a:pt x="304592" y="1312340"/>
                  <a:pt x="300932" y="1310423"/>
                </a:cubicBezTo>
                <a:cubicBezTo>
                  <a:pt x="289780" y="1304498"/>
                  <a:pt x="277060" y="1300490"/>
                  <a:pt x="283856" y="1283414"/>
                </a:cubicBezTo>
                <a:cubicBezTo>
                  <a:pt x="268870" y="1285331"/>
                  <a:pt x="264514" y="1280452"/>
                  <a:pt x="264862" y="1266163"/>
                </a:cubicBezTo>
                <a:cubicBezTo>
                  <a:pt x="265037" y="1262155"/>
                  <a:pt x="261378" y="1257799"/>
                  <a:pt x="258764" y="1254140"/>
                </a:cubicBezTo>
                <a:cubicBezTo>
                  <a:pt x="258415" y="1253443"/>
                  <a:pt x="254233" y="1255534"/>
                  <a:pt x="255105" y="1255185"/>
                </a:cubicBezTo>
                <a:cubicBezTo>
                  <a:pt x="244824" y="1247345"/>
                  <a:pt x="236285" y="1241071"/>
                  <a:pt x="227572" y="1234449"/>
                </a:cubicBezTo>
                <a:cubicBezTo>
                  <a:pt x="233846" y="1229222"/>
                  <a:pt x="250226" y="1227654"/>
                  <a:pt x="233846" y="1213887"/>
                </a:cubicBezTo>
                <a:cubicBezTo>
                  <a:pt x="245869" y="1211797"/>
                  <a:pt x="244301" y="1218941"/>
                  <a:pt x="244998" y="1224691"/>
                </a:cubicBezTo>
                <a:cubicBezTo>
                  <a:pt x="245695" y="1230441"/>
                  <a:pt x="247438" y="1236017"/>
                  <a:pt x="249006" y="1242639"/>
                </a:cubicBezTo>
                <a:cubicBezTo>
                  <a:pt x="265734" y="1232707"/>
                  <a:pt x="251968" y="1219638"/>
                  <a:pt x="249354" y="1216153"/>
                </a:cubicBezTo>
                <a:cubicBezTo>
                  <a:pt x="242907" y="1207789"/>
                  <a:pt x="230710" y="1203781"/>
                  <a:pt x="220603" y="1197857"/>
                </a:cubicBezTo>
                <a:cubicBezTo>
                  <a:pt x="221125" y="1193849"/>
                  <a:pt x="221997" y="1188621"/>
                  <a:pt x="222868" y="1182870"/>
                </a:cubicBezTo>
                <a:cubicBezTo>
                  <a:pt x="219209" y="1183568"/>
                  <a:pt x="216595" y="1183917"/>
                  <a:pt x="212936" y="1184613"/>
                </a:cubicBezTo>
                <a:cubicBezTo>
                  <a:pt x="216421" y="1179211"/>
                  <a:pt x="219035" y="1175030"/>
                  <a:pt x="219906" y="1173810"/>
                </a:cubicBezTo>
                <a:cubicBezTo>
                  <a:pt x="212761" y="1166491"/>
                  <a:pt x="205617" y="1161961"/>
                  <a:pt x="202307" y="1155513"/>
                </a:cubicBezTo>
                <a:cubicBezTo>
                  <a:pt x="197950" y="1146975"/>
                  <a:pt x="196207" y="1137043"/>
                  <a:pt x="194291" y="1127459"/>
                </a:cubicBezTo>
                <a:cubicBezTo>
                  <a:pt x="193245" y="1122929"/>
                  <a:pt x="192548" y="1115261"/>
                  <a:pt x="194988" y="1113693"/>
                </a:cubicBezTo>
                <a:cubicBezTo>
                  <a:pt x="203875" y="1107768"/>
                  <a:pt x="200215" y="1103412"/>
                  <a:pt x="194813" y="1097139"/>
                </a:cubicBezTo>
                <a:cubicBezTo>
                  <a:pt x="193071" y="1100624"/>
                  <a:pt x="191677" y="1103412"/>
                  <a:pt x="188541" y="1110034"/>
                </a:cubicBezTo>
                <a:cubicBezTo>
                  <a:pt x="181222" y="1081108"/>
                  <a:pt x="174949" y="1056190"/>
                  <a:pt x="168676" y="1031098"/>
                </a:cubicBezTo>
                <a:cubicBezTo>
                  <a:pt x="166237" y="1021688"/>
                  <a:pt x="161880" y="1012452"/>
                  <a:pt x="161705" y="1003218"/>
                </a:cubicBezTo>
                <a:cubicBezTo>
                  <a:pt x="161531" y="991020"/>
                  <a:pt x="159441" y="980565"/>
                  <a:pt x="151948" y="970807"/>
                </a:cubicBezTo>
                <a:cubicBezTo>
                  <a:pt x="150031" y="968541"/>
                  <a:pt x="149334" y="963488"/>
                  <a:pt x="150554" y="961048"/>
                </a:cubicBezTo>
                <a:cubicBezTo>
                  <a:pt x="158221" y="946238"/>
                  <a:pt x="158395" y="931426"/>
                  <a:pt x="153168" y="915918"/>
                </a:cubicBezTo>
                <a:cubicBezTo>
                  <a:pt x="151425" y="910516"/>
                  <a:pt x="151076" y="904417"/>
                  <a:pt x="151425" y="898841"/>
                </a:cubicBezTo>
                <a:cubicBezTo>
                  <a:pt x="152297" y="882113"/>
                  <a:pt x="153690" y="865384"/>
                  <a:pt x="155084" y="848656"/>
                </a:cubicBezTo>
                <a:cubicBezTo>
                  <a:pt x="156478" y="832276"/>
                  <a:pt x="146720" y="817116"/>
                  <a:pt x="151250" y="799866"/>
                </a:cubicBezTo>
                <a:cubicBezTo>
                  <a:pt x="156478" y="779130"/>
                  <a:pt x="158395" y="757348"/>
                  <a:pt x="162229" y="736264"/>
                </a:cubicBezTo>
                <a:cubicBezTo>
                  <a:pt x="165539" y="718838"/>
                  <a:pt x="169373" y="701239"/>
                  <a:pt x="173032" y="683814"/>
                </a:cubicBezTo>
                <a:cubicBezTo>
                  <a:pt x="176169" y="668480"/>
                  <a:pt x="179479" y="653146"/>
                  <a:pt x="182965" y="637812"/>
                </a:cubicBezTo>
                <a:cubicBezTo>
                  <a:pt x="183661" y="634849"/>
                  <a:pt x="186449" y="630667"/>
                  <a:pt x="185404" y="629099"/>
                </a:cubicBezTo>
                <a:cubicBezTo>
                  <a:pt x="175645" y="615508"/>
                  <a:pt x="187146" y="606272"/>
                  <a:pt x="191328" y="595294"/>
                </a:cubicBezTo>
                <a:cubicBezTo>
                  <a:pt x="193768" y="589021"/>
                  <a:pt x="193245" y="581528"/>
                  <a:pt x="194639" y="574733"/>
                </a:cubicBezTo>
                <a:cubicBezTo>
                  <a:pt x="195336" y="571073"/>
                  <a:pt x="197079" y="564625"/>
                  <a:pt x="198473" y="564625"/>
                </a:cubicBezTo>
                <a:cubicBezTo>
                  <a:pt x="208579" y="564103"/>
                  <a:pt x="205966" y="556087"/>
                  <a:pt x="207534" y="550860"/>
                </a:cubicBezTo>
                <a:cubicBezTo>
                  <a:pt x="210845" y="539534"/>
                  <a:pt x="211019" y="525767"/>
                  <a:pt x="217815" y="517404"/>
                </a:cubicBezTo>
                <a:cubicBezTo>
                  <a:pt x="225482" y="507820"/>
                  <a:pt x="227747" y="498410"/>
                  <a:pt x="229838" y="487432"/>
                </a:cubicBezTo>
                <a:cubicBezTo>
                  <a:pt x="231232" y="480810"/>
                  <a:pt x="236111" y="474712"/>
                  <a:pt x="239422" y="468439"/>
                </a:cubicBezTo>
                <a:cubicBezTo>
                  <a:pt x="240467" y="466000"/>
                  <a:pt x="241861" y="463908"/>
                  <a:pt x="242907" y="461470"/>
                </a:cubicBezTo>
                <a:cubicBezTo>
                  <a:pt x="249006" y="445960"/>
                  <a:pt x="254930" y="430278"/>
                  <a:pt x="261552" y="414943"/>
                </a:cubicBezTo>
                <a:cubicBezTo>
                  <a:pt x="264688" y="407974"/>
                  <a:pt x="269568" y="402049"/>
                  <a:pt x="273052" y="395253"/>
                </a:cubicBezTo>
                <a:cubicBezTo>
                  <a:pt x="276711" y="387760"/>
                  <a:pt x="279151" y="379571"/>
                  <a:pt x="283159" y="372077"/>
                </a:cubicBezTo>
                <a:cubicBezTo>
                  <a:pt x="291000" y="357440"/>
                  <a:pt x="303372" y="344023"/>
                  <a:pt x="306509" y="328515"/>
                </a:cubicBezTo>
                <a:cubicBezTo>
                  <a:pt x="309645" y="313703"/>
                  <a:pt x="317835" y="304991"/>
                  <a:pt x="326199" y="295059"/>
                </a:cubicBezTo>
                <a:cubicBezTo>
                  <a:pt x="328988" y="291574"/>
                  <a:pt x="331949" y="288262"/>
                  <a:pt x="334563" y="284603"/>
                </a:cubicBezTo>
                <a:cubicBezTo>
                  <a:pt x="341708" y="274323"/>
                  <a:pt x="347806" y="262997"/>
                  <a:pt x="356171" y="253761"/>
                </a:cubicBezTo>
                <a:cubicBezTo>
                  <a:pt x="372028" y="236336"/>
                  <a:pt x="388582" y="219607"/>
                  <a:pt x="395725" y="196257"/>
                </a:cubicBezTo>
                <a:cubicBezTo>
                  <a:pt x="396423" y="194341"/>
                  <a:pt x="399037" y="192773"/>
                  <a:pt x="400953" y="191204"/>
                </a:cubicBezTo>
                <a:cubicBezTo>
                  <a:pt x="404090" y="188590"/>
                  <a:pt x="406878" y="185454"/>
                  <a:pt x="410537" y="183712"/>
                </a:cubicBezTo>
                <a:cubicBezTo>
                  <a:pt x="427440" y="175696"/>
                  <a:pt x="427788" y="153915"/>
                  <a:pt x="445388" y="144853"/>
                </a:cubicBezTo>
                <a:cubicBezTo>
                  <a:pt x="458108" y="138232"/>
                  <a:pt x="465775" y="122375"/>
                  <a:pt x="476230" y="111049"/>
                </a:cubicBezTo>
                <a:cubicBezTo>
                  <a:pt x="485117" y="101291"/>
                  <a:pt x="494003" y="91010"/>
                  <a:pt x="504633" y="83343"/>
                </a:cubicBezTo>
                <a:cubicBezTo>
                  <a:pt x="519967" y="72190"/>
                  <a:pt x="527111" y="51629"/>
                  <a:pt x="548196" y="47447"/>
                </a:cubicBezTo>
                <a:cubicBezTo>
                  <a:pt x="551855" y="46750"/>
                  <a:pt x="556386" y="41348"/>
                  <a:pt x="557256" y="37340"/>
                </a:cubicBezTo>
                <a:lnTo>
                  <a:pt x="563518" y="27301"/>
                </a:lnTo>
                <a:lnTo>
                  <a:pt x="563518" y="0"/>
                </a:lnTo>
                <a:lnTo>
                  <a:pt x="558999" y="573"/>
                </a:lnTo>
                <a:cubicBezTo>
                  <a:pt x="556386" y="13119"/>
                  <a:pt x="552727" y="20612"/>
                  <a:pt x="540877" y="29847"/>
                </a:cubicBezTo>
                <a:cubicBezTo>
                  <a:pt x="519618" y="46227"/>
                  <a:pt x="498708" y="63304"/>
                  <a:pt x="476230" y="77941"/>
                </a:cubicBezTo>
                <a:cubicBezTo>
                  <a:pt x="468040" y="83169"/>
                  <a:pt x="459850" y="84736"/>
                  <a:pt x="468737" y="96586"/>
                </a:cubicBezTo>
                <a:cubicBezTo>
                  <a:pt x="463684" y="99374"/>
                  <a:pt x="458804" y="104427"/>
                  <a:pt x="455494" y="103556"/>
                </a:cubicBezTo>
                <a:cubicBezTo>
                  <a:pt x="442948" y="100071"/>
                  <a:pt x="438417" y="110700"/>
                  <a:pt x="431273" y="115753"/>
                </a:cubicBezTo>
                <a:cubicBezTo>
                  <a:pt x="423780" y="120807"/>
                  <a:pt x="412628" y="125686"/>
                  <a:pt x="418553" y="138929"/>
                </a:cubicBezTo>
                <a:cubicBezTo>
                  <a:pt x="419075" y="139974"/>
                  <a:pt x="418378" y="141717"/>
                  <a:pt x="417681" y="142763"/>
                </a:cubicBezTo>
                <a:cubicBezTo>
                  <a:pt x="410014" y="153915"/>
                  <a:pt x="398339" y="162105"/>
                  <a:pt x="388233" y="169074"/>
                </a:cubicBezTo>
                <a:cubicBezTo>
                  <a:pt x="377255" y="176567"/>
                  <a:pt x="378475" y="182317"/>
                  <a:pt x="381088" y="192250"/>
                </a:cubicBezTo>
                <a:cubicBezTo>
                  <a:pt x="373595" y="193122"/>
                  <a:pt x="366974" y="193644"/>
                  <a:pt x="360352" y="194341"/>
                </a:cubicBezTo>
                <a:cubicBezTo>
                  <a:pt x="358261" y="201485"/>
                  <a:pt x="356171" y="208456"/>
                  <a:pt x="353731" y="217343"/>
                </a:cubicBezTo>
                <a:cubicBezTo>
                  <a:pt x="343625" y="210024"/>
                  <a:pt x="336306" y="209850"/>
                  <a:pt x="336480" y="224312"/>
                </a:cubicBezTo>
                <a:cubicBezTo>
                  <a:pt x="336480" y="225532"/>
                  <a:pt x="334389" y="226926"/>
                  <a:pt x="333169" y="228320"/>
                </a:cubicBezTo>
                <a:cubicBezTo>
                  <a:pt x="326374" y="236336"/>
                  <a:pt x="319403" y="244003"/>
                  <a:pt x="313130" y="252192"/>
                </a:cubicBezTo>
                <a:cubicBezTo>
                  <a:pt x="303024" y="265436"/>
                  <a:pt x="293265" y="278853"/>
                  <a:pt x="283682" y="292445"/>
                </a:cubicBezTo>
                <a:cubicBezTo>
                  <a:pt x="282288" y="294187"/>
                  <a:pt x="283508" y="297498"/>
                  <a:pt x="282462" y="299763"/>
                </a:cubicBezTo>
                <a:cubicBezTo>
                  <a:pt x="277931" y="309522"/>
                  <a:pt x="274272" y="319628"/>
                  <a:pt x="268174" y="328340"/>
                </a:cubicBezTo>
                <a:cubicBezTo>
                  <a:pt x="260332" y="339667"/>
                  <a:pt x="249528" y="349076"/>
                  <a:pt x="241687" y="360403"/>
                </a:cubicBezTo>
                <a:cubicBezTo>
                  <a:pt x="233323" y="372252"/>
                  <a:pt x="226876" y="385670"/>
                  <a:pt x="219731" y="398390"/>
                </a:cubicBezTo>
                <a:cubicBezTo>
                  <a:pt x="218686" y="400480"/>
                  <a:pt x="217117" y="403269"/>
                  <a:pt x="217466" y="405360"/>
                </a:cubicBezTo>
                <a:cubicBezTo>
                  <a:pt x="219383" y="419300"/>
                  <a:pt x="210322" y="421043"/>
                  <a:pt x="200913" y="422611"/>
                </a:cubicBezTo>
                <a:cubicBezTo>
                  <a:pt x="200041" y="416163"/>
                  <a:pt x="199518" y="410762"/>
                  <a:pt x="198647" y="404314"/>
                </a:cubicBezTo>
                <a:cubicBezTo>
                  <a:pt x="213458" y="396125"/>
                  <a:pt x="225482" y="375040"/>
                  <a:pt x="220777" y="358486"/>
                </a:cubicBezTo>
                <a:cubicBezTo>
                  <a:pt x="218337" y="349773"/>
                  <a:pt x="221125" y="348380"/>
                  <a:pt x="227747" y="345069"/>
                </a:cubicBezTo>
                <a:cubicBezTo>
                  <a:pt x="240467" y="338796"/>
                  <a:pt x="246740" y="327470"/>
                  <a:pt x="251794" y="314226"/>
                </a:cubicBezTo>
                <a:cubicBezTo>
                  <a:pt x="254233" y="307779"/>
                  <a:pt x="242559" y="288262"/>
                  <a:pt x="264862" y="295755"/>
                </a:cubicBezTo>
                <a:cubicBezTo>
                  <a:pt x="268696" y="288437"/>
                  <a:pt x="271658" y="281467"/>
                  <a:pt x="275666" y="275019"/>
                </a:cubicBezTo>
                <a:cubicBezTo>
                  <a:pt x="279674" y="268746"/>
                  <a:pt x="287516" y="263170"/>
                  <a:pt x="287864" y="257072"/>
                </a:cubicBezTo>
                <a:cubicBezTo>
                  <a:pt x="288038" y="252192"/>
                  <a:pt x="279151" y="247139"/>
                  <a:pt x="272878" y="240518"/>
                </a:cubicBezTo>
                <a:cubicBezTo>
                  <a:pt x="262423" y="259337"/>
                  <a:pt x="257021" y="280422"/>
                  <a:pt x="236285" y="291051"/>
                </a:cubicBezTo>
                <a:cubicBezTo>
                  <a:pt x="240293" y="292967"/>
                  <a:pt x="242733" y="294013"/>
                  <a:pt x="247438" y="296104"/>
                </a:cubicBezTo>
                <a:cubicBezTo>
                  <a:pt x="240816" y="300112"/>
                  <a:pt x="235937" y="302900"/>
                  <a:pt x="231406" y="306211"/>
                </a:cubicBezTo>
                <a:cubicBezTo>
                  <a:pt x="228793" y="308128"/>
                  <a:pt x="224959" y="310915"/>
                  <a:pt x="224785" y="313355"/>
                </a:cubicBezTo>
                <a:cubicBezTo>
                  <a:pt x="224262" y="326076"/>
                  <a:pt x="214678" y="333569"/>
                  <a:pt x="208579" y="343152"/>
                </a:cubicBezTo>
                <a:cubicBezTo>
                  <a:pt x="202132" y="353259"/>
                  <a:pt x="196034" y="363714"/>
                  <a:pt x="191328" y="374692"/>
                </a:cubicBezTo>
                <a:cubicBezTo>
                  <a:pt x="186624" y="385844"/>
                  <a:pt x="183661" y="397867"/>
                  <a:pt x="179479" y="409367"/>
                </a:cubicBezTo>
                <a:cubicBezTo>
                  <a:pt x="178434" y="412155"/>
                  <a:pt x="176169" y="414769"/>
                  <a:pt x="173903" y="416861"/>
                </a:cubicBezTo>
                <a:cubicBezTo>
                  <a:pt x="166237" y="423831"/>
                  <a:pt x="158569" y="430453"/>
                  <a:pt x="148985" y="438642"/>
                </a:cubicBezTo>
                <a:cubicBezTo>
                  <a:pt x="148811" y="417383"/>
                  <a:pt x="169373" y="406231"/>
                  <a:pt x="171464" y="385670"/>
                </a:cubicBezTo>
                <a:cubicBezTo>
                  <a:pt x="173206" y="368418"/>
                  <a:pt x="191155" y="353259"/>
                  <a:pt x="198124" y="335833"/>
                </a:cubicBezTo>
                <a:cubicBezTo>
                  <a:pt x="204397" y="319977"/>
                  <a:pt x="211716" y="304816"/>
                  <a:pt x="220603" y="290528"/>
                </a:cubicBezTo>
                <a:cubicBezTo>
                  <a:pt x="230710" y="274323"/>
                  <a:pt x="242210" y="258814"/>
                  <a:pt x="253711" y="242086"/>
                </a:cubicBezTo>
                <a:cubicBezTo>
                  <a:pt x="244998" y="239821"/>
                  <a:pt x="240293" y="238427"/>
                  <a:pt x="235588" y="237207"/>
                </a:cubicBezTo>
                <a:cubicBezTo>
                  <a:pt x="235763" y="235813"/>
                  <a:pt x="235937" y="234245"/>
                  <a:pt x="236111" y="232676"/>
                </a:cubicBezTo>
                <a:cubicBezTo>
                  <a:pt x="247089" y="230237"/>
                  <a:pt x="257893" y="227972"/>
                  <a:pt x="268870" y="225532"/>
                </a:cubicBezTo>
                <a:cubicBezTo>
                  <a:pt x="262772" y="218039"/>
                  <a:pt x="258415" y="212463"/>
                  <a:pt x="253885" y="206887"/>
                </a:cubicBezTo>
                <a:cubicBezTo>
                  <a:pt x="249703" y="207932"/>
                  <a:pt x="245695" y="208804"/>
                  <a:pt x="243778" y="209326"/>
                </a:cubicBezTo>
                <a:cubicBezTo>
                  <a:pt x="243604" y="204622"/>
                  <a:pt x="243255" y="200440"/>
                  <a:pt x="243081" y="196257"/>
                </a:cubicBezTo>
                <a:cubicBezTo>
                  <a:pt x="241687" y="195909"/>
                  <a:pt x="240293" y="195561"/>
                  <a:pt x="238899" y="195212"/>
                </a:cubicBezTo>
                <a:cubicBezTo>
                  <a:pt x="233323" y="219782"/>
                  <a:pt x="212064" y="232502"/>
                  <a:pt x="197950" y="253063"/>
                </a:cubicBezTo>
                <a:cubicBezTo>
                  <a:pt x="203526" y="261254"/>
                  <a:pt x="209625" y="270489"/>
                  <a:pt x="216072" y="280247"/>
                </a:cubicBezTo>
                <a:cubicBezTo>
                  <a:pt x="211716" y="278331"/>
                  <a:pt x="208057" y="276762"/>
                  <a:pt x="201261" y="273799"/>
                </a:cubicBezTo>
                <a:cubicBezTo>
                  <a:pt x="206140" y="281641"/>
                  <a:pt x="208754" y="285997"/>
                  <a:pt x="211542" y="290528"/>
                </a:cubicBezTo>
                <a:cubicBezTo>
                  <a:pt x="210670" y="291225"/>
                  <a:pt x="209799" y="291748"/>
                  <a:pt x="208928" y="292445"/>
                </a:cubicBezTo>
                <a:cubicBezTo>
                  <a:pt x="202481" y="287043"/>
                  <a:pt x="196207" y="281641"/>
                  <a:pt x="189934" y="276414"/>
                </a:cubicBezTo>
                <a:cubicBezTo>
                  <a:pt x="177388" y="286694"/>
                  <a:pt x="177737" y="288437"/>
                  <a:pt x="196730" y="299241"/>
                </a:cubicBezTo>
                <a:cubicBezTo>
                  <a:pt x="178608" y="305862"/>
                  <a:pt x="179479" y="318234"/>
                  <a:pt x="185578" y="327992"/>
                </a:cubicBezTo>
                <a:cubicBezTo>
                  <a:pt x="178782" y="334265"/>
                  <a:pt x="174600" y="338099"/>
                  <a:pt x="170244" y="342107"/>
                </a:cubicBezTo>
                <a:cubicBezTo>
                  <a:pt x="164145" y="347508"/>
                  <a:pt x="157872" y="352561"/>
                  <a:pt x="152297" y="358486"/>
                </a:cubicBezTo>
                <a:cubicBezTo>
                  <a:pt x="148637" y="362494"/>
                  <a:pt x="142538" y="368418"/>
                  <a:pt x="143584" y="371555"/>
                </a:cubicBezTo>
                <a:cubicBezTo>
                  <a:pt x="147069" y="381487"/>
                  <a:pt x="140969" y="384275"/>
                  <a:pt x="134871" y="388457"/>
                </a:cubicBezTo>
                <a:cubicBezTo>
                  <a:pt x="131038" y="391245"/>
                  <a:pt x="127901" y="394905"/>
                  <a:pt x="124764" y="398564"/>
                </a:cubicBezTo>
                <a:cubicBezTo>
                  <a:pt x="119537" y="404663"/>
                  <a:pt x="114309" y="410762"/>
                  <a:pt x="109430" y="417034"/>
                </a:cubicBezTo>
                <a:cubicBezTo>
                  <a:pt x="106119" y="421391"/>
                  <a:pt x="101240" y="425573"/>
                  <a:pt x="100369" y="430453"/>
                </a:cubicBezTo>
                <a:cubicBezTo>
                  <a:pt x="97581" y="445264"/>
                  <a:pt x="96884" y="460598"/>
                  <a:pt x="94270" y="475583"/>
                </a:cubicBezTo>
                <a:cubicBezTo>
                  <a:pt x="93747" y="479068"/>
                  <a:pt x="89740" y="482553"/>
                  <a:pt x="86603" y="484993"/>
                </a:cubicBezTo>
                <a:cubicBezTo>
                  <a:pt x="79981" y="490046"/>
                  <a:pt x="73883" y="493357"/>
                  <a:pt x="77020" y="504335"/>
                </a:cubicBezTo>
                <a:cubicBezTo>
                  <a:pt x="78936" y="510956"/>
                  <a:pt x="76497" y="521237"/>
                  <a:pt x="72141" y="526639"/>
                </a:cubicBezTo>
                <a:cubicBezTo>
                  <a:pt x="65519" y="534829"/>
                  <a:pt x="63951" y="541102"/>
                  <a:pt x="72141" y="548943"/>
                </a:cubicBezTo>
                <a:cubicBezTo>
                  <a:pt x="63602" y="555565"/>
                  <a:pt x="56109" y="561489"/>
                  <a:pt x="52102" y="564625"/>
                </a:cubicBezTo>
                <a:cubicBezTo>
                  <a:pt x="52624" y="597211"/>
                  <a:pt x="49836" y="624395"/>
                  <a:pt x="27184" y="648615"/>
                </a:cubicBezTo>
                <a:cubicBezTo>
                  <a:pt x="37290" y="650183"/>
                  <a:pt x="44783" y="651403"/>
                  <a:pt x="55064" y="653146"/>
                </a:cubicBezTo>
                <a:cubicBezTo>
                  <a:pt x="53496" y="658199"/>
                  <a:pt x="52973" y="663950"/>
                  <a:pt x="50185" y="667957"/>
                </a:cubicBezTo>
                <a:cubicBezTo>
                  <a:pt x="45829" y="674231"/>
                  <a:pt x="39904" y="679632"/>
                  <a:pt x="34676" y="685382"/>
                </a:cubicBezTo>
                <a:cubicBezTo>
                  <a:pt x="24569" y="696708"/>
                  <a:pt x="28055" y="711346"/>
                  <a:pt x="25441" y="724589"/>
                </a:cubicBezTo>
                <a:cubicBezTo>
                  <a:pt x="23175" y="736264"/>
                  <a:pt x="25441" y="744628"/>
                  <a:pt x="33282" y="750204"/>
                </a:cubicBezTo>
                <a:cubicBezTo>
                  <a:pt x="29449" y="753340"/>
                  <a:pt x="25615" y="755780"/>
                  <a:pt x="22653" y="758916"/>
                </a:cubicBezTo>
                <a:cubicBezTo>
                  <a:pt x="19342" y="762576"/>
                  <a:pt x="16554" y="766932"/>
                  <a:pt x="13069" y="771463"/>
                </a:cubicBezTo>
                <a:cubicBezTo>
                  <a:pt x="14986" y="774077"/>
                  <a:pt x="17077" y="777213"/>
                  <a:pt x="20213" y="781744"/>
                </a:cubicBezTo>
                <a:cubicBezTo>
                  <a:pt x="15508" y="785054"/>
                  <a:pt x="11152" y="788191"/>
                  <a:pt x="6796" y="791153"/>
                </a:cubicBezTo>
                <a:cubicBezTo>
                  <a:pt x="8364" y="791850"/>
                  <a:pt x="9759" y="792373"/>
                  <a:pt x="11152" y="792896"/>
                </a:cubicBezTo>
                <a:cubicBezTo>
                  <a:pt x="10978" y="798820"/>
                  <a:pt x="10630" y="804745"/>
                  <a:pt x="10281" y="812586"/>
                </a:cubicBezTo>
                <a:cubicBezTo>
                  <a:pt x="13766" y="813283"/>
                  <a:pt x="18297" y="814328"/>
                  <a:pt x="23350" y="815375"/>
                </a:cubicBezTo>
                <a:cubicBezTo>
                  <a:pt x="23350" y="818336"/>
                  <a:pt x="23524" y="821473"/>
                  <a:pt x="23699" y="824087"/>
                </a:cubicBezTo>
                <a:cubicBezTo>
                  <a:pt x="34153" y="827920"/>
                  <a:pt x="47919" y="816420"/>
                  <a:pt x="53670" y="833148"/>
                </a:cubicBezTo>
                <a:cubicBezTo>
                  <a:pt x="53147" y="828443"/>
                  <a:pt x="52450" y="823738"/>
                  <a:pt x="51927" y="819034"/>
                </a:cubicBezTo>
                <a:cubicBezTo>
                  <a:pt x="52973" y="818859"/>
                  <a:pt x="54192" y="818859"/>
                  <a:pt x="55238" y="818859"/>
                </a:cubicBezTo>
                <a:cubicBezTo>
                  <a:pt x="58026" y="839246"/>
                  <a:pt x="66042" y="859635"/>
                  <a:pt x="51579" y="883855"/>
                </a:cubicBezTo>
                <a:cubicBezTo>
                  <a:pt x="48442" y="873574"/>
                  <a:pt x="44957" y="866604"/>
                  <a:pt x="44609" y="859635"/>
                </a:cubicBezTo>
                <a:cubicBezTo>
                  <a:pt x="44260" y="851967"/>
                  <a:pt x="47048" y="844300"/>
                  <a:pt x="48442" y="836633"/>
                </a:cubicBezTo>
                <a:cubicBezTo>
                  <a:pt x="32063" y="836981"/>
                  <a:pt x="21782" y="844300"/>
                  <a:pt x="16206" y="858588"/>
                </a:cubicBezTo>
                <a:cubicBezTo>
                  <a:pt x="15683" y="859808"/>
                  <a:pt x="14812" y="860853"/>
                  <a:pt x="14114" y="861899"/>
                </a:cubicBezTo>
                <a:cubicBezTo>
                  <a:pt x="11327" y="866081"/>
                  <a:pt x="6273" y="870089"/>
                  <a:pt x="6099" y="874446"/>
                </a:cubicBezTo>
                <a:cubicBezTo>
                  <a:pt x="5751" y="880021"/>
                  <a:pt x="8539" y="886295"/>
                  <a:pt x="11152" y="891697"/>
                </a:cubicBezTo>
                <a:cubicBezTo>
                  <a:pt x="12547" y="894484"/>
                  <a:pt x="17077" y="897795"/>
                  <a:pt x="19342" y="897272"/>
                </a:cubicBezTo>
                <a:cubicBezTo>
                  <a:pt x="30843" y="894484"/>
                  <a:pt x="42169" y="890652"/>
                  <a:pt x="55935" y="886295"/>
                </a:cubicBezTo>
                <a:cubicBezTo>
                  <a:pt x="52276" y="893787"/>
                  <a:pt x="49313" y="899886"/>
                  <a:pt x="46351" y="905810"/>
                </a:cubicBezTo>
                <a:cubicBezTo>
                  <a:pt x="45654" y="904765"/>
                  <a:pt x="45131" y="903719"/>
                  <a:pt x="44434" y="902674"/>
                </a:cubicBezTo>
                <a:cubicBezTo>
                  <a:pt x="36942" y="903719"/>
                  <a:pt x="29623" y="904591"/>
                  <a:pt x="22304" y="905636"/>
                </a:cubicBezTo>
                <a:cubicBezTo>
                  <a:pt x="22304" y="905810"/>
                  <a:pt x="22479" y="906159"/>
                  <a:pt x="22479" y="906334"/>
                </a:cubicBezTo>
                <a:cubicBezTo>
                  <a:pt x="16380" y="907031"/>
                  <a:pt x="10455" y="907553"/>
                  <a:pt x="4357" y="908250"/>
                </a:cubicBezTo>
                <a:cubicBezTo>
                  <a:pt x="4182" y="909644"/>
                  <a:pt x="4008" y="911212"/>
                  <a:pt x="3833" y="912606"/>
                </a:cubicBezTo>
                <a:cubicBezTo>
                  <a:pt x="7493" y="914523"/>
                  <a:pt x="11152" y="916440"/>
                  <a:pt x="15160" y="918531"/>
                </a:cubicBezTo>
                <a:cubicBezTo>
                  <a:pt x="14289" y="921493"/>
                  <a:pt x="13418" y="924804"/>
                  <a:pt x="12373" y="928114"/>
                </a:cubicBezTo>
                <a:cubicBezTo>
                  <a:pt x="8887" y="927244"/>
                  <a:pt x="5402" y="926546"/>
                  <a:pt x="1917" y="925849"/>
                </a:cubicBezTo>
                <a:cubicBezTo>
                  <a:pt x="1394" y="926895"/>
                  <a:pt x="697" y="927767"/>
                  <a:pt x="0" y="928812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1">
                  <a:alpha val="15000"/>
                </a:schemeClr>
              </a:gs>
            </a:gsLst>
            <a:lin ang="66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49600" b="0">
              <a:latin typeface="字魂板刷黑(商用需授权)" panose="00000500000000000000" pitchFamily="2" charset="-122"/>
              <a:ea typeface="字魂板刷黑(商用需授权)" panose="00000500000000000000" pitchFamily="2" charset="-122"/>
            </a:endParaRPr>
          </a:p>
        </p:txBody>
      </p:sp>
      <p:sp>
        <p:nvSpPr>
          <p:cNvPr id="5" name="标题 4" descr="441df1c3-1f59-4d9a-a378-015c472fab62"/>
          <p:cNvSpPr>
            <a:spLocks noGrp="1"/>
          </p:cNvSpPr>
          <p:nvPr>
            <p:ph type="ctrTitle" hasCustomPrompt="1"/>
          </p:nvPr>
        </p:nvSpPr>
        <p:spPr>
          <a:xfrm>
            <a:off x="838200" y="1140891"/>
            <a:ext cx="4619168" cy="2458936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309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9" name="副标题 8" descr="f426e54a-a819-4a62-8b28-4cd4225a83f7"/>
          <p:cNvSpPr>
            <a:spLocks noGrp="1"/>
          </p:cNvSpPr>
          <p:nvPr>
            <p:ph type="subTitle" sz="quarter" idx="1" hasCustomPrompt="1"/>
          </p:nvPr>
        </p:nvSpPr>
        <p:spPr>
          <a:xfrm>
            <a:off x="838200" y="3599827"/>
            <a:ext cx="4619168" cy="100395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4" name="文本占位符 3" descr="c02139a6-1106-47b7-875a-99f96eb76259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5274087"/>
            <a:ext cx="4619167" cy="41762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 descr="beab4adb-ea3c-49a8-ab1a-84a4766dbe9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693322"/>
            <a:ext cx="4619167" cy="41762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d6e72d1-12a4-4b44-8856-0e01718b61e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内容占位符 2" descr="abf2ca58-110c-478f-8ff9-1f0e6355e700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 descr="de041a76-23ff-455c-826c-4a8561da746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f088b4d2-4f58-4d08-b2c9-ddfb1f7fda9d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cb843763-b40d-46a7-8f23-3fdd36a6fcd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 descr="0389508b-e3a3-4ad2-b678-702b711b4ffa"/>
          <p:cNvGrpSpPr/>
          <p:nvPr/>
        </p:nvGrpSpPr>
        <p:grpSpPr>
          <a:xfrm>
            <a:off x="-2" y="0"/>
            <a:ext cx="12192002" cy="6858001"/>
            <a:chOff x="-2" y="0"/>
            <a:chExt cx="12192002" cy="6858001"/>
          </a:xfrm>
        </p:grpSpPr>
        <p:grpSp>
          <p:nvGrpSpPr>
            <p:cNvPr id="11" name="组合 10" descr="d976888d-a096-49b9-b02a-46d4094ff136"/>
            <p:cNvGrpSpPr/>
            <p:nvPr/>
          </p:nvGrpSpPr>
          <p:grpSpPr>
            <a:xfrm>
              <a:off x="0" y="0"/>
              <a:ext cx="12192000" cy="6858001"/>
              <a:chOff x="0" y="0"/>
              <a:chExt cx="12192000" cy="6858001"/>
            </a:xfrm>
          </p:grpSpPr>
          <p:sp>
            <p:nvSpPr>
              <p:cNvPr id="13" name="任意多边形: 形状 12" descr="ba060942-49c9-4173-b7a4-9eaaa6217d77"/>
              <p:cNvSpPr/>
              <p:nvPr/>
            </p:nvSpPr>
            <p:spPr>
              <a:xfrm>
                <a:off x="0" y="1"/>
                <a:ext cx="12192000" cy="6858000"/>
              </a:xfrm>
              <a:custGeom>
                <a:avLst/>
                <a:gdLst>
                  <a:gd name="connsiteX0" fmla="*/ 0 w 12192000"/>
                  <a:gd name="connsiteY0" fmla="*/ 0 h 6858000"/>
                  <a:gd name="connsiteX1" fmla="*/ 12192000 w 12192000"/>
                  <a:gd name="connsiteY1" fmla="*/ 0 h 6858000"/>
                  <a:gd name="connsiteX2" fmla="*/ 12192000 w 12192000"/>
                  <a:gd name="connsiteY2" fmla="*/ 6858000 h 6858000"/>
                  <a:gd name="connsiteX3" fmla="*/ 0 w 12192000"/>
                  <a:gd name="connsiteY3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2000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blipFill>
                <a:blip r:embed="rId2"/>
                <a:srcRect/>
                <a:stretch>
                  <a:fillRect l="-11354" t="-23889" r="-7396" b="-2388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任意多边形: 形状 13" descr="fdea478c-8e1e-4dfc-b004-c39cbf7b6b69"/>
              <p:cNvSpPr>
                <a:spLocks noChangeAspect="1"/>
              </p:cNvSpPr>
              <p:nvPr/>
            </p:nvSpPr>
            <p:spPr>
              <a:xfrm>
                <a:off x="0" y="0"/>
                <a:ext cx="12192000" cy="6858000"/>
              </a:xfrm>
              <a:custGeom>
                <a:avLst/>
                <a:gdLst>
                  <a:gd name="connsiteX0" fmla="*/ 0 w 12192000"/>
                  <a:gd name="connsiteY0" fmla="*/ 0 h 6858000"/>
                  <a:gd name="connsiteX1" fmla="*/ 12192000 w 12192000"/>
                  <a:gd name="connsiteY1" fmla="*/ 0 h 6858000"/>
                  <a:gd name="connsiteX2" fmla="*/ 12192000 w 12192000"/>
                  <a:gd name="connsiteY2" fmla="*/ 6858000 h 6858000"/>
                  <a:gd name="connsiteX3" fmla="*/ 0 w 12192000"/>
                  <a:gd name="connsiteY3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2000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blipFill dpi="0" rotWithShape="1">
                <a:blip r:embed="rId3">
                  <a:alphaModFix amt="8000"/>
                </a:blip>
                <a:srcRect/>
                <a:stretch>
                  <a:fillRect t="-9259" b="-925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任意多边形: 形状 14" descr="f9e33e7c-1359-44ab-883b-3e138e29c3ab"/>
              <p:cNvSpPr/>
              <p:nvPr/>
            </p:nvSpPr>
            <p:spPr>
              <a:xfrm rot="5400000" flipH="1">
                <a:off x="11287909" y="-160134"/>
                <a:ext cx="743956" cy="1064224"/>
              </a:xfrm>
              <a:custGeom>
                <a:avLst/>
                <a:gdLst>
                  <a:gd name="connsiteX0" fmla="*/ 47641 w 743956"/>
                  <a:gd name="connsiteY0" fmla="*/ 1735 h 1064224"/>
                  <a:gd name="connsiteX1" fmla="*/ 46428 w 743956"/>
                  <a:gd name="connsiteY1" fmla="*/ 15768 h 1064224"/>
                  <a:gd name="connsiteX2" fmla="*/ 36554 w 743956"/>
                  <a:gd name="connsiteY2" fmla="*/ 17847 h 1064224"/>
                  <a:gd name="connsiteX3" fmla="*/ 39845 w 743956"/>
                  <a:gd name="connsiteY3" fmla="*/ 1216 h 1064224"/>
                  <a:gd name="connsiteX4" fmla="*/ 47641 w 743956"/>
                  <a:gd name="connsiteY4" fmla="*/ 1735 h 1064224"/>
                  <a:gd name="connsiteX5" fmla="*/ 80210 w 743956"/>
                  <a:gd name="connsiteY5" fmla="*/ 221750 h 1064224"/>
                  <a:gd name="connsiteX6" fmla="*/ 70162 w 743956"/>
                  <a:gd name="connsiteY6" fmla="*/ 223483 h 1064224"/>
                  <a:gd name="connsiteX7" fmla="*/ 63059 w 743956"/>
                  <a:gd name="connsiteY7" fmla="*/ 213262 h 1064224"/>
                  <a:gd name="connsiteX8" fmla="*/ 72241 w 743956"/>
                  <a:gd name="connsiteY8" fmla="*/ 205812 h 1064224"/>
                  <a:gd name="connsiteX9" fmla="*/ 71895 w 743956"/>
                  <a:gd name="connsiteY9" fmla="*/ 203041 h 1064224"/>
                  <a:gd name="connsiteX10" fmla="*/ 60981 w 743956"/>
                  <a:gd name="connsiteY10" fmla="*/ 204080 h 1064224"/>
                  <a:gd name="connsiteX11" fmla="*/ 48507 w 743956"/>
                  <a:gd name="connsiteY11" fmla="*/ 204080 h 1064224"/>
                  <a:gd name="connsiteX12" fmla="*/ 45735 w 743956"/>
                  <a:gd name="connsiteY12" fmla="*/ 190221 h 1064224"/>
                  <a:gd name="connsiteX13" fmla="*/ 50066 w 743956"/>
                  <a:gd name="connsiteY13" fmla="*/ 186930 h 1064224"/>
                  <a:gd name="connsiteX14" fmla="*/ 74840 w 743956"/>
                  <a:gd name="connsiteY14" fmla="*/ 201828 h 1064224"/>
                  <a:gd name="connsiteX15" fmla="*/ 80210 w 743956"/>
                  <a:gd name="connsiteY15" fmla="*/ 221750 h 1064224"/>
                  <a:gd name="connsiteX16" fmla="*/ 107755 w 743956"/>
                  <a:gd name="connsiteY16" fmla="*/ 23564 h 1064224"/>
                  <a:gd name="connsiteX17" fmla="*/ 83675 w 743956"/>
                  <a:gd name="connsiteY17" fmla="*/ 29801 h 1064224"/>
                  <a:gd name="connsiteX18" fmla="*/ 82809 w 743956"/>
                  <a:gd name="connsiteY18" fmla="*/ 24430 h 1064224"/>
                  <a:gd name="connsiteX19" fmla="*/ 107755 w 743956"/>
                  <a:gd name="connsiteY19" fmla="*/ 23564 h 1064224"/>
                  <a:gd name="connsiteX20" fmla="*/ 109834 w 743956"/>
                  <a:gd name="connsiteY20" fmla="*/ 68953 h 1064224"/>
                  <a:gd name="connsiteX21" fmla="*/ 96148 w 743956"/>
                  <a:gd name="connsiteY21" fmla="*/ 97884 h 1064224"/>
                  <a:gd name="connsiteX22" fmla="*/ 97361 w 743956"/>
                  <a:gd name="connsiteY22" fmla="*/ 78481 h 1064224"/>
                  <a:gd name="connsiteX23" fmla="*/ 90258 w 743956"/>
                  <a:gd name="connsiteY23" fmla="*/ 76748 h 1064224"/>
                  <a:gd name="connsiteX24" fmla="*/ 86447 w 743956"/>
                  <a:gd name="connsiteY24" fmla="*/ 48511 h 1064224"/>
                  <a:gd name="connsiteX25" fmla="*/ 93722 w 743956"/>
                  <a:gd name="connsiteY25" fmla="*/ 37077 h 1064224"/>
                  <a:gd name="connsiteX26" fmla="*/ 109834 w 743956"/>
                  <a:gd name="connsiteY26" fmla="*/ 68953 h 1064224"/>
                  <a:gd name="connsiteX27" fmla="*/ 126119 w 743956"/>
                  <a:gd name="connsiteY27" fmla="*/ 187622 h 1064224"/>
                  <a:gd name="connsiteX28" fmla="*/ 100306 w 743956"/>
                  <a:gd name="connsiteY28" fmla="*/ 161983 h 1064224"/>
                  <a:gd name="connsiteX29" fmla="*/ 96148 w 743956"/>
                  <a:gd name="connsiteY29" fmla="*/ 132532 h 1064224"/>
                  <a:gd name="connsiteX30" fmla="*/ 119882 w 743956"/>
                  <a:gd name="connsiteY30" fmla="*/ 116421 h 1064224"/>
                  <a:gd name="connsiteX31" fmla="*/ 126119 w 743956"/>
                  <a:gd name="connsiteY31" fmla="*/ 187622 h 1064224"/>
                  <a:gd name="connsiteX32" fmla="*/ 140324 w 743956"/>
                  <a:gd name="connsiteY32" fmla="*/ 252761 h 1064224"/>
                  <a:gd name="connsiteX33" fmla="*/ 138592 w 743956"/>
                  <a:gd name="connsiteY33" fmla="*/ 275455 h 1064224"/>
                  <a:gd name="connsiteX34" fmla="*/ 140324 w 743956"/>
                  <a:gd name="connsiteY34" fmla="*/ 252761 h 1064224"/>
                  <a:gd name="connsiteX35" fmla="*/ 151777 w 743956"/>
                  <a:gd name="connsiteY35" fmla="*/ 286613 h 1064224"/>
                  <a:gd name="connsiteX36" fmla="*/ 146734 w 743956"/>
                  <a:gd name="connsiteY36" fmla="*/ 303520 h 1064224"/>
                  <a:gd name="connsiteX37" fmla="*/ 143443 w 743956"/>
                  <a:gd name="connsiteY37" fmla="*/ 304906 h 1064224"/>
                  <a:gd name="connsiteX38" fmla="*/ 132875 w 743956"/>
                  <a:gd name="connsiteY38" fmla="*/ 296764 h 1064224"/>
                  <a:gd name="connsiteX39" fmla="*/ 145695 w 743956"/>
                  <a:gd name="connsiteY39" fmla="*/ 280652 h 1064224"/>
                  <a:gd name="connsiteX40" fmla="*/ 151777 w 743956"/>
                  <a:gd name="connsiteY40" fmla="*/ 286613 h 1064224"/>
                  <a:gd name="connsiteX41" fmla="*/ 174106 w 743956"/>
                  <a:gd name="connsiteY41" fmla="*/ 331585 h 1064224"/>
                  <a:gd name="connsiteX42" fmla="*/ 171681 w 743956"/>
                  <a:gd name="connsiteY42" fmla="*/ 341460 h 1064224"/>
                  <a:gd name="connsiteX43" fmla="*/ 164231 w 743956"/>
                  <a:gd name="connsiteY43" fmla="*/ 338861 h 1064224"/>
                  <a:gd name="connsiteX44" fmla="*/ 155742 w 743956"/>
                  <a:gd name="connsiteY44" fmla="*/ 309756 h 1064224"/>
                  <a:gd name="connsiteX45" fmla="*/ 166484 w 743956"/>
                  <a:gd name="connsiteY45" fmla="*/ 318765 h 1064224"/>
                  <a:gd name="connsiteX46" fmla="*/ 174106 w 743956"/>
                  <a:gd name="connsiteY46" fmla="*/ 331585 h 1064224"/>
                  <a:gd name="connsiteX47" fmla="*/ 181729 w 743956"/>
                  <a:gd name="connsiteY47" fmla="*/ 548135 h 1064224"/>
                  <a:gd name="connsiteX48" fmla="*/ 154877 w 743956"/>
                  <a:gd name="connsiteY48" fmla="*/ 546750 h 1064224"/>
                  <a:gd name="connsiteX49" fmla="*/ 181729 w 743956"/>
                  <a:gd name="connsiteY49" fmla="*/ 548135 h 1064224"/>
                  <a:gd name="connsiteX50" fmla="*/ 237339 w 743956"/>
                  <a:gd name="connsiteY50" fmla="*/ 470524 h 1064224"/>
                  <a:gd name="connsiteX51" fmla="*/ 225558 w 743956"/>
                  <a:gd name="connsiteY51" fmla="*/ 463767 h 1064224"/>
                  <a:gd name="connsiteX52" fmla="*/ 219149 w 743956"/>
                  <a:gd name="connsiteY52" fmla="*/ 438821 h 1064224"/>
                  <a:gd name="connsiteX53" fmla="*/ 232142 w 743956"/>
                  <a:gd name="connsiteY53" fmla="*/ 455971 h 1064224"/>
                  <a:gd name="connsiteX54" fmla="*/ 237339 w 743956"/>
                  <a:gd name="connsiteY54" fmla="*/ 470524 h 1064224"/>
                  <a:gd name="connsiteX55" fmla="*/ 413094 w 743956"/>
                  <a:gd name="connsiteY55" fmla="*/ 705218 h 1064224"/>
                  <a:gd name="connsiteX56" fmla="*/ 410232 w 743956"/>
                  <a:gd name="connsiteY56" fmla="*/ 713753 h 1064224"/>
                  <a:gd name="connsiteX57" fmla="*/ 395680 w 743956"/>
                  <a:gd name="connsiteY57" fmla="*/ 708036 h 1064224"/>
                  <a:gd name="connsiteX58" fmla="*/ 398452 w 743956"/>
                  <a:gd name="connsiteY58" fmla="*/ 696082 h 1064224"/>
                  <a:gd name="connsiteX59" fmla="*/ 413094 w 743956"/>
                  <a:gd name="connsiteY59" fmla="*/ 705218 h 1064224"/>
                  <a:gd name="connsiteX60" fmla="*/ 421667 w 743956"/>
                  <a:gd name="connsiteY60" fmla="*/ 850440 h 1064224"/>
                  <a:gd name="connsiteX61" fmla="*/ 400877 w 743956"/>
                  <a:gd name="connsiteY61" fmla="*/ 834328 h 1064224"/>
                  <a:gd name="connsiteX62" fmla="*/ 421667 w 743956"/>
                  <a:gd name="connsiteY62" fmla="*/ 850440 h 1064224"/>
                  <a:gd name="connsiteX63" fmla="*/ 488061 w 743956"/>
                  <a:gd name="connsiteY63" fmla="*/ 923135 h 1064224"/>
                  <a:gd name="connsiteX64" fmla="*/ 485938 w 743956"/>
                  <a:gd name="connsiteY64" fmla="*/ 929090 h 1064224"/>
                  <a:gd name="connsiteX65" fmla="*/ 464630 w 743956"/>
                  <a:gd name="connsiteY65" fmla="*/ 922507 h 1064224"/>
                  <a:gd name="connsiteX66" fmla="*/ 455275 w 743956"/>
                  <a:gd name="connsiteY66" fmla="*/ 930823 h 1064224"/>
                  <a:gd name="connsiteX67" fmla="*/ 440030 w 743956"/>
                  <a:gd name="connsiteY67" fmla="*/ 911247 h 1064224"/>
                  <a:gd name="connsiteX68" fmla="*/ 458913 w 743956"/>
                  <a:gd name="connsiteY68" fmla="*/ 907955 h 1064224"/>
                  <a:gd name="connsiteX69" fmla="*/ 480568 w 743956"/>
                  <a:gd name="connsiteY69" fmla="*/ 917310 h 1064224"/>
                  <a:gd name="connsiteX70" fmla="*/ 488061 w 743956"/>
                  <a:gd name="connsiteY70" fmla="*/ 923135 h 1064224"/>
                  <a:gd name="connsiteX71" fmla="*/ 619766 w 743956"/>
                  <a:gd name="connsiteY71" fmla="*/ 984008 h 1064224"/>
                  <a:gd name="connsiteX72" fmla="*/ 619506 w 743956"/>
                  <a:gd name="connsiteY72" fmla="*/ 990244 h 1064224"/>
                  <a:gd name="connsiteX73" fmla="*/ 596985 w 743956"/>
                  <a:gd name="connsiteY73" fmla="*/ 985740 h 1064224"/>
                  <a:gd name="connsiteX74" fmla="*/ 618467 w 743956"/>
                  <a:gd name="connsiteY74" fmla="*/ 977252 h 1064224"/>
                  <a:gd name="connsiteX75" fmla="*/ 619766 w 743956"/>
                  <a:gd name="connsiteY75" fmla="*/ 984008 h 1064224"/>
                  <a:gd name="connsiteX76" fmla="*/ 674250 w 743956"/>
                  <a:gd name="connsiteY76" fmla="*/ 774734 h 1064224"/>
                  <a:gd name="connsiteX77" fmla="*/ 658485 w 743956"/>
                  <a:gd name="connsiteY77" fmla="*/ 781490 h 1064224"/>
                  <a:gd name="connsiteX78" fmla="*/ 668187 w 743956"/>
                  <a:gd name="connsiteY78" fmla="*/ 759315 h 1064224"/>
                  <a:gd name="connsiteX79" fmla="*/ 674250 w 743956"/>
                  <a:gd name="connsiteY79" fmla="*/ 774734 h 1064224"/>
                  <a:gd name="connsiteX80" fmla="*/ 743956 w 743956"/>
                  <a:gd name="connsiteY80" fmla="*/ 1064224 h 1064224"/>
                  <a:gd name="connsiteX81" fmla="*/ 743956 w 743956"/>
                  <a:gd name="connsiteY81" fmla="*/ 829795 h 1064224"/>
                  <a:gd name="connsiteX82" fmla="*/ 735577 w 743956"/>
                  <a:gd name="connsiteY82" fmla="*/ 832769 h 1064224"/>
                  <a:gd name="connsiteX83" fmla="*/ 735361 w 743956"/>
                  <a:gd name="connsiteY83" fmla="*/ 810963 h 1064224"/>
                  <a:gd name="connsiteX84" fmla="*/ 743956 w 743956"/>
                  <a:gd name="connsiteY84" fmla="*/ 794942 h 1064224"/>
                  <a:gd name="connsiteX85" fmla="*/ 743956 w 743956"/>
                  <a:gd name="connsiteY85" fmla="*/ 792519 h 1064224"/>
                  <a:gd name="connsiteX86" fmla="*/ 730056 w 743956"/>
                  <a:gd name="connsiteY86" fmla="*/ 776509 h 1064224"/>
                  <a:gd name="connsiteX87" fmla="*/ 705087 w 743956"/>
                  <a:gd name="connsiteY87" fmla="*/ 774907 h 1064224"/>
                  <a:gd name="connsiteX88" fmla="*/ 706473 w 743956"/>
                  <a:gd name="connsiteY88" fmla="*/ 784608 h 1064224"/>
                  <a:gd name="connsiteX89" fmla="*/ 691575 w 743956"/>
                  <a:gd name="connsiteY89" fmla="*/ 780624 h 1064224"/>
                  <a:gd name="connsiteX90" fmla="*/ 676849 w 743956"/>
                  <a:gd name="connsiteY90" fmla="*/ 745456 h 1064224"/>
                  <a:gd name="connsiteX91" fmla="*/ 665761 w 743956"/>
                  <a:gd name="connsiteY91" fmla="*/ 745283 h 1064224"/>
                  <a:gd name="connsiteX92" fmla="*/ 642375 w 743956"/>
                  <a:gd name="connsiteY92" fmla="*/ 728305 h 1064224"/>
                  <a:gd name="connsiteX93" fmla="*/ 629858 w 743956"/>
                  <a:gd name="connsiteY93" fmla="*/ 722956 h 1064224"/>
                  <a:gd name="connsiteX94" fmla="*/ 621450 w 743956"/>
                  <a:gd name="connsiteY94" fmla="*/ 732061 h 1064224"/>
                  <a:gd name="connsiteX95" fmla="*/ 621585 w 743956"/>
                  <a:gd name="connsiteY95" fmla="*/ 732116 h 1064224"/>
                  <a:gd name="connsiteX96" fmla="*/ 621713 w 743956"/>
                  <a:gd name="connsiteY96" fmla="*/ 732256 h 1064224"/>
                  <a:gd name="connsiteX97" fmla="*/ 640988 w 743956"/>
                  <a:gd name="connsiteY97" fmla="*/ 730904 h 1064224"/>
                  <a:gd name="connsiteX98" fmla="*/ 636311 w 743956"/>
                  <a:gd name="connsiteY98" fmla="*/ 748228 h 1064224"/>
                  <a:gd name="connsiteX99" fmla="*/ 621713 w 743956"/>
                  <a:gd name="connsiteY99" fmla="*/ 732256 h 1064224"/>
                  <a:gd name="connsiteX100" fmla="*/ 621239 w 743956"/>
                  <a:gd name="connsiteY100" fmla="*/ 732290 h 1064224"/>
                  <a:gd name="connsiteX101" fmla="*/ 621450 w 743956"/>
                  <a:gd name="connsiteY101" fmla="*/ 732061 h 1064224"/>
                  <a:gd name="connsiteX102" fmla="*/ 613965 w 743956"/>
                  <a:gd name="connsiteY102" fmla="*/ 728963 h 1064224"/>
                  <a:gd name="connsiteX103" fmla="*/ 612577 w 743956"/>
                  <a:gd name="connsiteY103" fmla="*/ 712714 h 1064224"/>
                  <a:gd name="connsiteX104" fmla="*/ 590056 w 743956"/>
                  <a:gd name="connsiteY104" fmla="*/ 709075 h 1064224"/>
                  <a:gd name="connsiteX105" fmla="*/ 573251 w 743956"/>
                  <a:gd name="connsiteY105" fmla="*/ 698161 h 1064224"/>
                  <a:gd name="connsiteX106" fmla="*/ 588670 w 743956"/>
                  <a:gd name="connsiteY106" fmla="*/ 688980 h 1064224"/>
                  <a:gd name="connsiteX107" fmla="*/ 557487 w 743956"/>
                  <a:gd name="connsiteY107" fmla="*/ 679971 h 1064224"/>
                  <a:gd name="connsiteX108" fmla="*/ 549518 w 743956"/>
                  <a:gd name="connsiteY108" fmla="*/ 670096 h 1064224"/>
                  <a:gd name="connsiteX109" fmla="*/ 542068 w 743956"/>
                  <a:gd name="connsiteY109" fmla="*/ 647055 h 1064224"/>
                  <a:gd name="connsiteX110" fmla="*/ 533060 w 743956"/>
                  <a:gd name="connsiteY110" fmla="*/ 665765 h 1064224"/>
                  <a:gd name="connsiteX111" fmla="*/ 507767 w 743956"/>
                  <a:gd name="connsiteY111" fmla="*/ 657103 h 1064224"/>
                  <a:gd name="connsiteX112" fmla="*/ 508633 w 743956"/>
                  <a:gd name="connsiteY112" fmla="*/ 653985 h 1064224"/>
                  <a:gd name="connsiteX113" fmla="*/ 516948 w 743956"/>
                  <a:gd name="connsiteY113" fmla="*/ 653465 h 1064224"/>
                  <a:gd name="connsiteX114" fmla="*/ 495293 w 743956"/>
                  <a:gd name="connsiteY114" fmla="*/ 638047 h 1064224"/>
                  <a:gd name="connsiteX115" fmla="*/ 448865 w 743956"/>
                  <a:gd name="connsiteY115" fmla="*/ 601840 h 1064224"/>
                  <a:gd name="connsiteX116" fmla="*/ 443321 w 743956"/>
                  <a:gd name="connsiteY116" fmla="*/ 585728 h 1064224"/>
                  <a:gd name="connsiteX117" fmla="*/ 405901 w 743956"/>
                  <a:gd name="connsiteY117" fmla="*/ 558183 h 1064224"/>
                  <a:gd name="connsiteX118" fmla="*/ 402436 w 743956"/>
                  <a:gd name="connsiteY118" fmla="*/ 541725 h 1064224"/>
                  <a:gd name="connsiteX119" fmla="*/ 391176 w 743956"/>
                  <a:gd name="connsiteY119" fmla="*/ 524228 h 1064224"/>
                  <a:gd name="connsiteX120" fmla="*/ 376797 w 743956"/>
                  <a:gd name="connsiteY120" fmla="*/ 512274 h 1064224"/>
                  <a:gd name="connsiteX121" fmla="*/ 370387 w 743956"/>
                  <a:gd name="connsiteY121" fmla="*/ 501534 h 1064224"/>
                  <a:gd name="connsiteX122" fmla="*/ 366402 w 743956"/>
                  <a:gd name="connsiteY122" fmla="*/ 475894 h 1064224"/>
                  <a:gd name="connsiteX123" fmla="*/ 362071 w 743956"/>
                  <a:gd name="connsiteY123" fmla="*/ 476761 h 1064224"/>
                  <a:gd name="connsiteX124" fmla="*/ 363977 w 743956"/>
                  <a:gd name="connsiteY124" fmla="*/ 493391 h 1064224"/>
                  <a:gd name="connsiteX125" fmla="*/ 359820 w 743956"/>
                  <a:gd name="connsiteY125" fmla="*/ 495297 h 1064224"/>
                  <a:gd name="connsiteX126" fmla="*/ 337298 w 743956"/>
                  <a:gd name="connsiteY126" fmla="*/ 452853 h 1064224"/>
                  <a:gd name="connsiteX127" fmla="*/ 321707 w 743956"/>
                  <a:gd name="connsiteY127" fmla="*/ 461861 h 1064224"/>
                  <a:gd name="connsiteX128" fmla="*/ 301437 w 743956"/>
                  <a:gd name="connsiteY128" fmla="*/ 442285 h 1064224"/>
                  <a:gd name="connsiteX129" fmla="*/ 329502 w 743956"/>
                  <a:gd name="connsiteY129" fmla="*/ 445577 h 1064224"/>
                  <a:gd name="connsiteX130" fmla="*/ 329675 w 743956"/>
                  <a:gd name="connsiteY130" fmla="*/ 442285 h 1064224"/>
                  <a:gd name="connsiteX131" fmla="*/ 320321 w 743956"/>
                  <a:gd name="connsiteY131" fmla="*/ 440899 h 1064224"/>
                  <a:gd name="connsiteX132" fmla="*/ 329849 w 743956"/>
                  <a:gd name="connsiteY132" fmla="*/ 407984 h 1064224"/>
                  <a:gd name="connsiteX133" fmla="*/ 350811 w 743956"/>
                  <a:gd name="connsiteY133" fmla="*/ 432064 h 1064224"/>
                  <a:gd name="connsiteX134" fmla="*/ 348732 w 743956"/>
                  <a:gd name="connsiteY134" fmla="*/ 413874 h 1064224"/>
                  <a:gd name="connsiteX135" fmla="*/ 344748 w 743956"/>
                  <a:gd name="connsiteY135" fmla="*/ 395164 h 1064224"/>
                  <a:gd name="connsiteX136" fmla="*/ 329329 w 743956"/>
                  <a:gd name="connsiteY136" fmla="*/ 390140 h 1064224"/>
                  <a:gd name="connsiteX137" fmla="*/ 317549 w 743956"/>
                  <a:gd name="connsiteY137" fmla="*/ 424268 h 1064224"/>
                  <a:gd name="connsiteX138" fmla="*/ 313044 w 743956"/>
                  <a:gd name="connsiteY138" fmla="*/ 404866 h 1064224"/>
                  <a:gd name="connsiteX139" fmla="*/ 310099 w 743956"/>
                  <a:gd name="connsiteY139" fmla="*/ 398109 h 1064224"/>
                  <a:gd name="connsiteX140" fmla="*/ 291909 w 743956"/>
                  <a:gd name="connsiteY140" fmla="*/ 386676 h 1064224"/>
                  <a:gd name="connsiteX141" fmla="*/ 308021 w 743956"/>
                  <a:gd name="connsiteY141" fmla="*/ 377147 h 1064224"/>
                  <a:gd name="connsiteX142" fmla="*/ 287925 w 743956"/>
                  <a:gd name="connsiteY142" fmla="*/ 361209 h 1064224"/>
                  <a:gd name="connsiteX143" fmla="*/ 277530 w 743956"/>
                  <a:gd name="connsiteY143" fmla="*/ 354106 h 1064224"/>
                  <a:gd name="connsiteX144" fmla="*/ 283247 w 743956"/>
                  <a:gd name="connsiteY144" fmla="*/ 346656 h 1064224"/>
                  <a:gd name="connsiteX145" fmla="*/ 290350 w 743956"/>
                  <a:gd name="connsiteY145" fmla="*/ 358090 h 1064224"/>
                  <a:gd name="connsiteX146" fmla="*/ 296587 w 743956"/>
                  <a:gd name="connsiteY146" fmla="*/ 354453 h 1064224"/>
                  <a:gd name="connsiteX147" fmla="*/ 288444 w 743956"/>
                  <a:gd name="connsiteY147" fmla="*/ 343019 h 1064224"/>
                  <a:gd name="connsiteX148" fmla="*/ 271467 w 743956"/>
                  <a:gd name="connsiteY148" fmla="*/ 316167 h 1064224"/>
                  <a:gd name="connsiteX149" fmla="*/ 252584 w 743956"/>
                  <a:gd name="connsiteY149" fmla="*/ 299016 h 1064224"/>
                  <a:gd name="connsiteX150" fmla="*/ 246520 w 743956"/>
                  <a:gd name="connsiteY150" fmla="*/ 287063 h 1064224"/>
                  <a:gd name="connsiteX151" fmla="*/ 242882 w 743956"/>
                  <a:gd name="connsiteY151" fmla="*/ 288102 h 1064224"/>
                  <a:gd name="connsiteX152" fmla="*/ 215510 w 743956"/>
                  <a:gd name="connsiteY152" fmla="*/ 267486 h 1064224"/>
                  <a:gd name="connsiteX153" fmla="*/ 221747 w 743956"/>
                  <a:gd name="connsiteY153" fmla="*/ 247044 h 1064224"/>
                  <a:gd name="connsiteX154" fmla="*/ 232834 w 743956"/>
                  <a:gd name="connsiteY154" fmla="*/ 257785 h 1064224"/>
                  <a:gd name="connsiteX155" fmla="*/ 236819 w 743956"/>
                  <a:gd name="connsiteY155" fmla="*/ 275629 h 1064224"/>
                  <a:gd name="connsiteX156" fmla="*/ 237165 w 743956"/>
                  <a:gd name="connsiteY156" fmla="*/ 249296 h 1064224"/>
                  <a:gd name="connsiteX157" fmla="*/ 208581 w 743956"/>
                  <a:gd name="connsiteY157" fmla="*/ 231106 h 1064224"/>
                  <a:gd name="connsiteX158" fmla="*/ 210833 w 743956"/>
                  <a:gd name="connsiteY158" fmla="*/ 216207 h 1064224"/>
                  <a:gd name="connsiteX159" fmla="*/ 200958 w 743956"/>
                  <a:gd name="connsiteY159" fmla="*/ 217939 h 1064224"/>
                  <a:gd name="connsiteX160" fmla="*/ 207888 w 743956"/>
                  <a:gd name="connsiteY160" fmla="*/ 207199 h 1064224"/>
                  <a:gd name="connsiteX161" fmla="*/ 190391 w 743956"/>
                  <a:gd name="connsiteY161" fmla="*/ 189008 h 1064224"/>
                  <a:gd name="connsiteX162" fmla="*/ 182422 w 743956"/>
                  <a:gd name="connsiteY162" fmla="*/ 161116 h 1064224"/>
                  <a:gd name="connsiteX163" fmla="*/ 183115 w 743956"/>
                  <a:gd name="connsiteY163" fmla="*/ 147431 h 1064224"/>
                  <a:gd name="connsiteX164" fmla="*/ 182941 w 743956"/>
                  <a:gd name="connsiteY164" fmla="*/ 130973 h 1064224"/>
                  <a:gd name="connsiteX165" fmla="*/ 176705 w 743956"/>
                  <a:gd name="connsiteY165" fmla="*/ 143793 h 1064224"/>
                  <a:gd name="connsiteX166" fmla="*/ 156955 w 743956"/>
                  <a:gd name="connsiteY166" fmla="*/ 65315 h 1064224"/>
                  <a:gd name="connsiteX167" fmla="*/ 150026 w 743956"/>
                  <a:gd name="connsiteY167" fmla="*/ 37596 h 1064224"/>
                  <a:gd name="connsiteX168" fmla="*/ 140324 w 743956"/>
                  <a:gd name="connsiteY168" fmla="*/ 5374 h 1064224"/>
                  <a:gd name="connsiteX169" fmla="*/ 139557 w 743956"/>
                  <a:gd name="connsiteY169" fmla="*/ 0 h 1064224"/>
                  <a:gd name="connsiteX170" fmla="*/ 246 w 743956"/>
                  <a:gd name="connsiteY170" fmla="*/ 0 h 1064224"/>
                  <a:gd name="connsiteX171" fmla="*/ 6756 w 743956"/>
                  <a:gd name="connsiteY171" fmla="*/ 3988 h 1064224"/>
                  <a:gd name="connsiteX172" fmla="*/ 12647 w 743956"/>
                  <a:gd name="connsiteY172" fmla="*/ 25123 h 1064224"/>
                  <a:gd name="connsiteX173" fmla="*/ 0 w 743956"/>
                  <a:gd name="connsiteY173" fmla="*/ 86277 h 1064224"/>
                  <a:gd name="connsiteX174" fmla="*/ 28411 w 743956"/>
                  <a:gd name="connsiteY174" fmla="*/ 89568 h 1064224"/>
                  <a:gd name="connsiteX175" fmla="*/ 8315 w 743956"/>
                  <a:gd name="connsiteY175" fmla="*/ 130107 h 1064224"/>
                  <a:gd name="connsiteX176" fmla="*/ 27545 w 743956"/>
                  <a:gd name="connsiteY176" fmla="*/ 169086 h 1064224"/>
                  <a:gd name="connsiteX177" fmla="*/ 45908 w 743956"/>
                  <a:gd name="connsiteY177" fmla="*/ 150029 h 1064224"/>
                  <a:gd name="connsiteX178" fmla="*/ 60808 w 743956"/>
                  <a:gd name="connsiteY178" fmla="*/ 142406 h 1064224"/>
                  <a:gd name="connsiteX179" fmla="*/ 70335 w 743956"/>
                  <a:gd name="connsiteY179" fmla="*/ 148124 h 1064224"/>
                  <a:gd name="connsiteX180" fmla="*/ 65484 w 743956"/>
                  <a:gd name="connsiteY180" fmla="*/ 150029 h 1064224"/>
                  <a:gd name="connsiteX181" fmla="*/ 65484 w 743956"/>
                  <a:gd name="connsiteY181" fmla="*/ 182945 h 1064224"/>
                  <a:gd name="connsiteX182" fmla="*/ 61153 w 743956"/>
                  <a:gd name="connsiteY182" fmla="*/ 179480 h 1064224"/>
                  <a:gd name="connsiteX183" fmla="*/ 49547 w 743956"/>
                  <a:gd name="connsiteY183" fmla="*/ 181559 h 1064224"/>
                  <a:gd name="connsiteX184" fmla="*/ 29277 w 743956"/>
                  <a:gd name="connsiteY184" fmla="*/ 192647 h 1064224"/>
                  <a:gd name="connsiteX185" fmla="*/ 17151 w 743956"/>
                  <a:gd name="connsiteY185" fmla="*/ 200095 h 1064224"/>
                  <a:gd name="connsiteX186" fmla="*/ 26852 w 743956"/>
                  <a:gd name="connsiteY186" fmla="*/ 208238 h 1064224"/>
                  <a:gd name="connsiteX187" fmla="*/ 36034 w 743956"/>
                  <a:gd name="connsiteY187" fmla="*/ 199576 h 1064224"/>
                  <a:gd name="connsiteX188" fmla="*/ 33782 w 743956"/>
                  <a:gd name="connsiteY188" fmla="*/ 230240 h 1064224"/>
                  <a:gd name="connsiteX189" fmla="*/ 39845 w 743956"/>
                  <a:gd name="connsiteY189" fmla="*/ 230759 h 1064224"/>
                  <a:gd name="connsiteX190" fmla="*/ 50066 w 743956"/>
                  <a:gd name="connsiteY190" fmla="*/ 237516 h 1064224"/>
                  <a:gd name="connsiteX191" fmla="*/ 45908 w 743956"/>
                  <a:gd name="connsiteY191" fmla="*/ 245311 h 1064224"/>
                  <a:gd name="connsiteX192" fmla="*/ 36034 w 743956"/>
                  <a:gd name="connsiteY192" fmla="*/ 238902 h 1064224"/>
                  <a:gd name="connsiteX193" fmla="*/ 30490 w 743956"/>
                  <a:gd name="connsiteY193" fmla="*/ 232319 h 1064224"/>
                  <a:gd name="connsiteX194" fmla="*/ 25293 w 743956"/>
                  <a:gd name="connsiteY194" fmla="*/ 234744 h 1064224"/>
                  <a:gd name="connsiteX195" fmla="*/ 41231 w 743956"/>
                  <a:gd name="connsiteY195" fmla="*/ 282905 h 1064224"/>
                  <a:gd name="connsiteX196" fmla="*/ 54570 w 743956"/>
                  <a:gd name="connsiteY196" fmla="*/ 274589 h 1064224"/>
                  <a:gd name="connsiteX197" fmla="*/ 55956 w 743956"/>
                  <a:gd name="connsiteY197" fmla="*/ 276494 h 1064224"/>
                  <a:gd name="connsiteX198" fmla="*/ 43136 w 743956"/>
                  <a:gd name="connsiteY198" fmla="*/ 299709 h 1064224"/>
                  <a:gd name="connsiteX199" fmla="*/ 70855 w 743956"/>
                  <a:gd name="connsiteY199" fmla="*/ 325002 h 1064224"/>
                  <a:gd name="connsiteX200" fmla="*/ 50932 w 743956"/>
                  <a:gd name="connsiteY200" fmla="*/ 328293 h 1064224"/>
                  <a:gd name="connsiteX201" fmla="*/ 58036 w 743956"/>
                  <a:gd name="connsiteY201" fmla="*/ 347869 h 1064224"/>
                  <a:gd name="connsiteX202" fmla="*/ 67043 w 743956"/>
                  <a:gd name="connsiteY202" fmla="*/ 341113 h 1064224"/>
                  <a:gd name="connsiteX203" fmla="*/ 70162 w 743956"/>
                  <a:gd name="connsiteY203" fmla="*/ 344058 h 1064224"/>
                  <a:gd name="connsiteX204" fmla="*/ 61153 w 743956"/>
                  <a:gd name="connsiteY204" fmla="*/ 358784 h 1064224"/>
                  <a:gd name="connsiteX205" fmla="*/ 73800 w 743956"/>
                  <a:gd name="connsiteY205" fmla="*/ 368832 h 1064224"/>
                  <a:gd name="connsiteX206" fmla="*/ 87832 w 743956"/>
                  <a:gd name="connsiteY206" fmla="*/ 386676 h 1064224"/>
                  <a:gd name="connsiteX207" fmla="*/ 92683 w 743956"/>
                  <a:gd name="connsiteY207" fmla="*/ 417686 h 1064224"/>
                  <a:gd name="connsiteX208" fmla="*/ 78477 w 743956"/>
                  <a:gd name="connsiteY208" fmla="*/ 436049 h 1064224"/>
                  <a:gd name="connsiteX209" fmla="*/ 79171 w 743956"/>
                  <a:gd name="connsiteY209" fmla="*/ 445057 h 1064224"/>
                  <a:gd name="connsiteX210" fmla="*/ 76745 w 743956"/>
                  <a:gd name="connsiteY210" fmla="*/ 445750 h 1064224"/>
                  <a:gd name="connsiteX211" fmla="*/ 69469 w 743956"/>
                  <a:gd name="connsiteY211" fmla="*/ 431372 h 1064224"/>
                  <a:gd name="connsiteX212" fmla="*/ 60461 w 743956"/>
                  <a:gd name="connsiteY212" fmla="*/ 441246 h 1064224"/>
                  <a:gd name="connsiteX213" fmla="*/ 81423 w 743956"/>
                  <a:gd name="connsiteY213" fmla="*/ 473989 h 1064224"/>
                  <a:gd name="connsiteX214" fmla="*/ 96494 w 743956"/>
                  <a:gd name="connsiteY214" fmla="*/ 449388 h 1064224"/>
                  <a:gd name="connsiteX215" fmla="*/ 105677 w 743956"/>
                  <a:gd name="connsiteY215" fmla="*/ 441073 h 1064224"/>
                  <a:gd name="connsiteX216" fmla="*/ 111220 w 743956"/>
                  <a:gd name="connsiteY216" fmla="*/ 442805 h 1064224"/>
                  <a:gd name="connsiteX217" fmla="*/ 118842 w 743956"/>
                  <a:gd name="connsiteY217" fmla="*/ 459436 h 1064224"/>
                  <a:gd name="connsiteX218" fmla="*/ 95802 w 743956"/>
                  <a:gd name="connsiteY218" fmla="*/ 481437 h 1064224"/>
                  <a:gd name="connsiteX219" fmla="*/ 115205 w 743956"/>
                  <a:gd name="connsiteY219" fmla="*/ 481437 h 1064224"/>
                  <a:gd name="connsiteX220" fmla="*/ 133048 w 743956"/>
                  <a:gd name="connsiteY220" fmla="*/ 504479 h 1064224"/>
                  <a:gd name="connsiteX221" fmla="*/ 112259 w 743956"/>
                  <a:gd name="connsiteY221" fmla="*/ 513834 h 1064224"/>
                  <a:gd name="connsiteX222" fmla="*/ 106196 w 743956"/>
                  <a:gd name="connsiteY222" fmla="*/ 520070 h 1064224"/>
                  <a:gd name="connsiteX223" fmla="*/ 120056 w 743956"/>
                  <a:gd name="connsiteY223" fmla="*/ 537567 h 1064224"/>
                  <a:gd name="connsiteX224" fmla="*/ 129757 w 743956"/>
                  <a:gd name="connsiteY224" fmla="*/ 529252 h 1064224"/>
                  <a:gd name="connsiteX225" fmla="*/ 134607 w 743956"/>
                  <a:gd name="connsiteY225" fmla="*/ 518511 h 1064224"/>
                  <a:gd name="connsiteX226" fmla="*/ 139631 w 743956"/>
                  <a:gd name="connsiteY226" fmla="*/ 533756 h 1064224"/>
                  <a:gd name="connsiteX227" fmla="*/ 138938 w 743956"/>
                  <a:gd name="connsiteY227" fmla="*/ 545710 h 1064224"/>
                  <a:gd name="connsiteX228" fmla="*/ 127158 w 743956"/>
                  <a:gd name="connsiteY228" fmla="*/ 550041 h 1064224"/>
                  <a:gd name="connsiteX229" fmla="*/ 141537 w 743956"/>
                  <a:gd name="connsiteY229" fmla="*/ 562341 h 1064224"/>
                  <a:gd name="connsiteX230" fmla="*/ 129757 w 743956"/>
                  <a:gd name="connsiteY230" fmla="*/ 567885 h 1064224"/>
                  <a:gd name="connsiteX231" fmla="*/ 158168 w 743956"/>
                  <a:gd name="connsiteY231" fmla="*/ 587980 h 1064224"/>
                  <a:gd name="connsiteX232" fmla="*/ 156089 w 743956"/>
                  <a:gd name="connsiteY232" fmla="*/ 575854 h 1064224"/>
                  <a:gd name="connsiteX233" fmla="*/ 167523 w 743956"/>
                  <a:gd name="connsiteY233" fmla="*/ 569271 h 1064224"/>
                  <a:gd name="connsiteX234" fmla="*/ 183288 w 743956"/>
                  <a:gd name="connsiteY234" fmla="*/ 588327 h 1064224"/>
                  <a:gd name="connsiteX235" fmla="*/ 180863 w 743956"/>
                  <a:gd name="connsiteY235" fmla="*/ 590232 h 1064224"/>
                  <a:gd name="connsiteX236" fmla="*/ 175146 w 743956"/>
                  <a:gd name="connsiteY236" fmla="*/ 584342 h 1064224"/>
                  <a:gd name="connsiteX237" fmla="*/ 164405 w 743956"/>
                  <a:gd name="connsiteY237" fmla="*/ 627652 h 1064224"/>
                  <a:gd name="connsiteX238" fmla="*/ 179650 w 743956"/>
                  <a:gd name="connsiteY238" fmla="*/ 614313 h 1064224"/>
                  <a:gd name="connsiteX239" fmla="*/ 205636 w 743956"/>
                  <a:gd name="connsiteY239" fmla="*/ 613793 h 1064224"/>
                  <a:gd name="connsiteX240" fmla="*/ 213432 w 743956"/>
                  <a:gd name="connsiteY240" fmla="*/ 625920 h 1064224"/>
                  <a:gd name="connsiteX241" fmla="*/ 199399 w 743956"/>
                  <a:gd name="connsiteY241" fmla="*/ 634409 h 1064224"/>
                  <a:gd name="connsiteX242" fmla="*/ 201651 w 743956"/>
                  <a:gd name="connsiteY242" fmla="*/ 650694 h 1064224"/>
                  <a:gd name="connsiteX243" fmla="*/ 216377 w 743956"/>
                  <a:gd name="connsiteY243" fmla="*/ 655717 h 1064224"/>
                  <a:gd name="connsiteX244" fmla="*/ 216377 w 743956"/>
                  <a:gd name="connsiteY244" fmla="*/ 658489 h 1064224"/>
                  <a:gd name="connsiteX245" fmla="*/ 197493 w 743956"/>
                  <a:gd name="connsiteY245" fmla="*/ 663166 h 1064224"/>
                  <a:gd name="connsiteX246" fmla="*/ 214125 w 743956"/>
                  <a:gd name="connsiteY246" fmla="*/ 685514 h 1064224"/>
                  <a:gd name="connsiteX247" fmla="*/ 226771 w 743956"/>
                  <a:gd name="connsiteY247" fmla="*/ 675986 h 1064224"/>
                  <a:gd name="connsiteX248" fmla="*/ 245654 w 743956"/>
                  <a:gd name="connsiteY248" fmla="*/ 681357 h 1064224"/>
                  <a:gd name="connsiteX249" fmla="*/ 255182 w 743956"/>
                  <a:gd name="connsiteY249" fmla="*/ 666112 h 1064224"/>
                  <a:gd name="connsiteX250" fmla="*/ 257608 w 743956"/>
                  <a:gd name="connsiteY250" fmla="*/ 676333 h 1064224"/>
                  <a:gd name="connsiteX251" fmla="*/ 271641 w 743956"/>
                  <a:gd name="connsiteY251" fmla="*/ 684128 h 1064224"/>
                  <a:gd name="connsiteX252" fmla="*/ 269561 w 743956"/>
                  <a:gd name="connsiteY252" fmla="*/ 688113 h 1064224"/>
                  <a:gd name="connsiteX253" fmla="*/ 250678 w 743956"/>
                  <a:gd name="connsiteY253" fmla="*/ 688113 h 1064224"/>
                  <a:gd name="connsiteX254" fmla="*/ 246694 w 743956"/>
                  <a:gd name="connsiteY254" fmla="*/ 702145 h 1064224"/>
                  <a:gd name="connsiteX255" fmla="*/ 237858 w 743956"/>
                  <a:gd name="connsiteY255" fmla="*/ 688460 h 1064224"/>
                  <a:gd name="connsiteX256" fmla="*/ 217763 w 743956"/>
                  <a:gd name="connsiteY256" fmla="*/ 696775 h 1064224"/>
                  <a:gd name="connsiteX257" fmla="*/ 215510 w 743956"/>
                  <a:gd name="connsiteY257" fmla="*/ 706823 h 1064224"/>
                  <a:gd name="connsiteX258" fmla="*/ 218802 w 743956"/>
                  <a:gd name="connsiteY258" fmla="*/ 708729 h 1064224"/>
                  <a:gd name="connsiteX259" fmla="*/ 264538 w 743956"/>
                  <a:gd name="connsiteY259" fmla="*/ 723108 h 1064224"/>
                  <a:gd name="connsiteX260" fmla="*/ 287059 w 743956"/>
                  <a:gd name="connsiteY260" fmla="*/ 745629 h 1064224"/>
                  <a:gd name="connsiteX261" fmla="*/ 290697 w 743956"/>
                  <a:gd name="connsiteY261" fmla="*/ 766764 h 1064224"/>
                  <a:gd name="connsiteX262" fmla="*/ 293815 w 743956"/>
                  <a:gd name="connsiteY262" fmla="*/ 794656 h 1064224"/>
                  <a:gd name="connsiteX263" fmla="*/ 310793 w 743956"/>
                  <a:gd name="connsiteY263" fmla="*/ 804357 h 1064224"/>
                  <a:gd name="connsiteX264" fmla="*/ 317722 w 743956"/>
                  <a:gd name="connsiteY264" fmla="*/ 787034 h 1064224"/>
                  <a:gd name="connsiteX265" fmla="*/ 305942 w 743956"/>
                  <a:gd name="connsiteY265" fmla="*/ 778718 h 1064224"/>
                  <a:gd name="connsiteX266" fmla="*/ 307674 w 743956"/>
                  <a:gd name="connsiteY266" fmla="*/ 774560 h 1064224"/>
                  <a:gd name="connsiteX267" fmla="*/ 321707 w 743956"/>
                  <a:gd name="connsiteY267" fmla="*/ 776639 h 1064224"/>
                  <a:gd name="connsiteX268" fmla="*/ 315297 w 743956"/>
                  <a:gd name="connsiteY268" fmla="*/ 753771 h 1064224"/>
                  <a:gd name="connsiteX269" fmla="*/ 330889 w 743956"/>
                  <a:gd name="connsiteY269" fmla="*/ 770922 h 1064224"/>
                  <a:gd name="connsiteX270" fmla="*/ 320494 w 743956"/>
                  <a:gd name="connsiteY270" fmla="*/ 777505 h 1064224"/>
                  <a:gd name="connsiteX271" fmla="*/ 340763 w 743956"/>
                  <a:gd name="connsiteY271" fmla="*/ 803664 h 1064224"/>
                  <a:gd name="connsiteX272" fmla="*/ 333314 w 743956"/>
                  <a:gd name="connsiteY272" fmla="*/ 823414 h 1064224"/>
                  <a:gd name="connsiteX273" fmla="*/ 339550 w 743956"/>
                  <a:gd name="connsiteY273" fmla="*/ 826186 h 1064224"/>
                  <a:gd name="connsiteX274" fmla="*/ 348559 w 743956"/>
                  <a:gd name="connsiteY274" fmla="*/ 809035 h 1064224"/>
                  <a:gd name="connsiteX275" fmla="*/ 351158 w 743956"/>
                  <a:gd name="connsiteY275" fmla="*/ 809728 h 1064224"/>
                  <a:gd name="connsiteX276" fmla="*/ 357048 w 743956"/>
                  <a:gd name="connsiteY276" fmla="*/ 796215 h 1064224"/>
                  <a:gd name="connsiteX277" fmla="*/ 362592 w 743956"/>
                  <a:gd name="connsiteY277" fmla="*/ 797255 h 1064224"/>
                  <a:gd name="connsiteX278" fmla="*/ 363284 w 743956"/>
                  <a:gd name="connsiteY278" fmla="*/ 826532 h 1064224"/>
                  <a:gd name="connsiteX279" fmla="*/ 360166 w 743956"/>
                  <a:gd name="connsiteY279" fmla="*/ 858928 h 1064224"/>
                  <a:gd name="connsiteX280" fmla="*/ 370907 w 743956"/>
                  <a:gd name="connsiteY280" fmla="*/ 843336 h 1064224"/>
                  <a:gd name="connsiteX281" fmla="*/ 379222 w 743956"/>
                  <a:gd name="connsiteY281" fmla="*/ 822201 h 1064224"/>
                  <a:gd name="connsiteX282" fmla="*/ 385806 w 743956"/>
                  <a:gd name="connsiteY282" fmla="*/ 842470 h 1064224"/>
                  <a:gd name="connsiteX283" fmla="*/ 385806 w 743956"/>
                  <a:gd name="connsiteY283" fmla="*/ 872094 h 1064224"/>
                  <a:gd name="connsiteX284" fmla="*/ 398798 w 743956"/>
                  <a:gd name="connsiteY284" fmla="*/ 883701 h 1064224"/>
                  <a:gd name="connsiteX285" fmla="*/ 409366 w 743956"/>
                  <a:gd name="connsiteY285" fmla="*/ 897907 h 1064224"/>
                  <a:gd name="connsiteX286" fmla="*/ 420107 w 743956"/>
                  <a:gd name="connsiteY286" fmla="*/ 908648 h 1064224"/>
                  <a:gd name="connsiteX287" fmla="*/ 438817 w 743956"/>
                  <a:gd name="connsiteY287" fmla="*/ 928224 h 1064224"/>
                  <a:gd name="connsiteX288" fmla="*/ 449211 w 743956"/>
                  <a:gd name="connsiteY288" fmla="*/ 938445 h 1064224"/>
                  <a:gd name="connsiteX289" fmla="*/ 485765 w 743956"/>
                  <a:gd name="connsiteY289" fmla="*/ 951092 h 1064224"/>
                  <a:gd name="connsiteX290" fmla="*/ 499451 w 743956"/>
                  <a:gd name="connsiteY290" fmla="*/ 956636 h 1064224"/>
                  <a:gd name="connsiteX291" fmla="*/ 501704 w 743956"/>
                  <a:gd name="connsiteY291" fmla="*/ 953690 h 1064224"/>
                  <a:gd name="connsiteX292" fmla="*/ 486458 w 743956"/>
                  <a:gd name="connsiteY292" fmla="*/ 936540 h 1064224"/>
                  <a:gd name="connsiteX293" fmla="*/ 489057 w 743956"/>
                  <a:gd name="connsiteY293" fmla="*/ 932728 h 1064224"/>
                  <a:gd name="connsiteX294" fmla="*/ 504302 w 743956"/>
                  <a:gd name="connsiteY294" fmla="*/ 937579 h 1064224"/>
                  <a:gd name="connsiteX295" fmla="*/ 521972 w 743956"/>
                  <a:gd name="connsiteY295" fmla="*/ 941390 h 1064224"/>
                  <a:gd name="connsiteX296" fmla="*/ 523358 w 743956"/>
                  <a:gd name="connsiteY296" fmla="*/ 959927 h 1064224"/>
                  <a:gd name="connsiteX297" fmla="*/ 530981 w 743956"/>
                  <a:gd name="connsiteY297" fmla="*/ 980023 h 1064224"/>
                  <a:gd name="connsiteX298" fmla="*/ 542415 w 743956"/>
                  <a:gd name="connsiteY298" fmla="*/ 979676 h 1064224"/>
                  <a:gd name="connsiteX299" fmla="*/ 529421 w 743956"/>
                  <a:gd name="connsiteY299" fmla="*/ 952131 h 1064224"/>
                  <a:gd name="connsiteX300" fmla="*/ 549171 w 743956"/>
                  <a:gd name="connsiteY300" fmla="*/ 962352 h 1064224"/>
                  <a:gd name="connsiteX301" fmla="*/ 526303 w 743956"/>
                  <a:gd name="connsiteY301" fmla="*/ 937579 h 1064224"/>
                  <a:gd name="connsiteX302" fmla="*/ 569267 w 743956"/>
                  <a:gd name="connsiteY302" fmla="*/ 957329 h 1064224"/>
                  <a:gd name="connsiteX303" fmla="*/ 572558 w 743956"/>
                  <a:gd name="connsiteY303" fmla="*/ 956116 h 1064224"/>
                  <a:gd name="connsiteX304" fmla="*/ 586937 w 743956"/>
                  <a:gd name="connsiteY304" fmla="*/ 974306 h 1064224"/>
                  <a:gd name="connsiteX305" fmla="*/ 585898 w 743956"/>
                  <a:gd name="connsiteY305" fmla="*/ 976905 h 1064224"/>
                  <a:gd name="connsiteX306" fmla="*/ 560952 w 743956"/>
                  <a:gd name="connsiteY306" fmla="*/ 968069 h 1064224"/>
                  <a:gd name="connsiteX307" fmla="*/ 578448 w 743956"/>
                  <a:gd name="connsiteY307" fmla="*/ 996827 h 1064224"/>
                  <a:gd name="connsiteX308" fmla="*/ 584685 w 743956"/>
                  <a:gd name="connsiteY308" fmla="*/ 1019868 h 1064224"/>
                  <a:gd name="connsiteX309" fmla="*/ 600104 w 743956"/>
                  <a:gd name="connsiteY309" fmla="*/ 1007048 h 1064224"/>
                  <a:gd name="connsiteX310" fmla="*/ 583299 w 743956"/>
                  <a:gd name="connsiteY310" fmla="*/ 992843 h 1064224"/>
                  <a:gd name="connsiteX311" fmla="*/ 585551 w 743956"/>
                  <a:gd name="connsiteY311" fmla="*/ 989724 h 1064224"/>
                  <a:gd name="connsiteX312" fmla="*/ 624011 w 743956"/>
                  <a:gd name="connsiteY312" fmla="*/ 1008780 h 1064224"/>
                  <a:gd name="connsiteX313" fmla="*/ 610498 w 743956"/>
                  <a:gd name="connsiteY313" fmla="*/ 1018656 h 1064224"/>
                  <a:gd name="connsiteX314" fmla="*/ 615696 w 743956"/>
                  <a:gd name="connsiteY314" fmla="*/ 1030782 h 1064224"/>
                  <a:gd name="connsiteX315" fmla="*/ 640468 w 743956"/>
                  <a:gd name="connsiteY315" fmla="*/ 1042043 h 1064224"/>
                  <a:gd name="connsiteX316" fmla="*/ 660045 w 743956"/>
                  <a:gd name="connsiteY316" fmla="*/ 1045161 h 1064224"/>
                  <a:gd name="connsiteX317" fmla="*/ 649131 w 743956"/>
                  <a:gd name="connsiteY317" fmla="*/ 1020734 h 1064224"/>
                  <a:gd name="connsiteX318" fmla="*/ 651556 w 743956"/>
                  <a:gd name="connsiteY318" fmla="*/ 1017616 h 1064224"/>
                  <a:gd name="connsiteX319" fmla="*/ 661084 w 743956"/>
                  <a:gd name="connsiteY319" fmla="*/ 1023333 h 1064224"/>
                  <a:gd name="connsiteX320" fmla="*/ 692267 w 743956"/>
                  <a:gd name="connsiteY320" fmla="*/ 1035633 h 1064224"/>
                  <a:gd name="connsiteX321" fmla="*/ 690535 w 743956"/>
                  <a:gd name="connsiteY321" fmla="*/ 1043082 h 1064224"/>
                  <a:gd name="connsiteX322" fmla="*/ 726222 w 743956"/>
                  <a:gd name="connsiteY322" fmla="*/ 1063351 h 1064224"/>
                  <a:gd name="connsiteX323" fmla="*/ 724498 w 743956"/>
                  <a:gd name="connsiteY323" fmla="*/ 1064224 h 1064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</a:cxnLst>
                <a:rect l="l" t="t" r="r" b="b"/>
                <a:pathLst>
                  <a:path w="743956" h="1064224">
                    <a:moveTo>
                      <a:pt x="47641" y="1735"/>
                    </a:moveTo>
                    <a:cubicBezTo>
                      <a:pt x="47294" y="6413"/>
                      <a:pt x="47987" y="11611"/>
                      <a:pt x="46428" y="15768"/>
                    </a:cubicBezTo>
                    <a:cubicBezTo>
                      <a:pt x="45735" y="17501"/>
                      <a:pt x="40018" y="17154"/>
                      <a:pt x="36554" y="17847"/>
                    </a:cubicBezTo>
                    <a:cubicBezTo>
                      <a:pt x="37593" y="12303"/>
                      <a:pt x="38805" y="6760"/>
                      <a:pt x="39845" y="1216"/>
                    </a:cubicBezTo>
                    <a:cubicBezTo>
                      <a:pt x="42444" y="1390"/>
                      <a:pt x="45042" y="1563"/>
                      <a:pt x="47641" y="1735"/>
                    </a:cubicBezTo>
                    <a:close/>
                    <a:moveTo>
                      <a:pt x="80210" y="221750"/>
                    </a:moveTo>
                    <a:cubicBezTo>
                      <a:pt x="76745" y="222444"/>
                      <a:pt x="72414" y="224696"/>
                      <a:pt x="70162" y="223483"/>
                    </a:cubicBezTo>
                    <a:cubicBezTo>
                      <a:pt x="67043" y="221750"/>
                      <a:pt x="65658" y="217246"/>
                      <a:pt x="63059" y="213262"/>
                    </a:cubicBezTo>
                    <a:cubicBezTo>
                      <a:pt x="66351" y="210664"/>
                      <a:pt x="69296" y="208238"/>
                      <a:pt x="72241" y="205812"/>
                    </a:cubicBezTo>
                    <a:cubicBezTo>
                      <a:pt x="72068" y="204946"/>
                      <a:pt x="72068" y="203907"/>
                      <a:pt x="71895" y="203041"/>
                    </a:cubicBezTo>
                    <a:cubicBezTo>
                      <a:pt x="68256" y="203387"/>
                      <a:pt x="64619" y="203907"/>
                      <a:pt x="60981" y="204080"/>
                    </a:cubicBezTo>
                    <a:cubicBezTo>
                      <a:pt x="56650" y="204253"/>
                      <a:pt x="50066" y="206159"/>
                      <a:pt x="48507" y="204080"/>
                    </a:cubicBezTo>
                    <a:cubicBezTo>
                      <a:pt x="45908" y="200789"/>
                      <a:pt x="46428" y="194898"/>
                      <a:pt x="45735" y="190221"/>
                    </a:cubicBezTo>
                    <a:cubicBezTo>
                      <a:pt x="47121" y="189008"/>
                      <a:pt x="48680" y="187969"/>
                      <a:pt x="50066" y="186930"/>
                    </a:cubicBezTo>
                    <a:cubicBezTo>
                      <a:pt x="58555" y="191607"/>
                      <a:pt x="68429" y="195072"/>
                      <a:pt x="74840" y="201828"/>
                    </a:cubicBezTo>
                    <a:cubicBezTo>
                      <a:pt x="78997" y="205986"/>
                      <a:pt x="78651" y="214994"/>
                      <a:pt x="80210" y="221750"/>
                    </a:cubicBezTo>
                    <a:close/>
                    <a:moveTo>
                      <a:pt x="107755" y="23564"/>
                    </a:moveTo>
                    <a:cubicBezTo>
                      <a:pt x="97880" y="26163"/>
                      <a:pt x="90778" y="27895"/>
                      <a:pt x="83675" y="29801"/>
                    </a:cubicBezTo>
                    <a:cubicBezTo>
                      <a:pt x="83328" y="27895"/>
                      <a:pt x="83155" y="26163"/>
                      <a:pt x="82809" y="24430"/>
                    </a:cubicBezTo>
                    <a:cubicBezTo>
                      <a:pt x="89565" y="19926"/>
                      <a:pt x="95629" y="12130"/>
                      <a:pt x="107755" y="23564"/>
                    </a:cubicBezTo>
                    <a:close/>
                    <a:moveTo>
                      <a:pt x="109834" y="68953"/>
                    </a:moveTo>
                    <a:cubicBezTo>
                      <a:pt x="107236" y="95978"/>
                      <a:pt x="107236" y="95978"/>
                      <a:pt x="96148" y="97884"/>
                    </a:cubicBezTo>
                    <a:cubicBezTo>
                      <a:pt x="96494" y="91301"/>
                      <a:pt x="96841" y="85064"/>
                      <a:pt x="97361" y="78481"/>
                    </a:cubicBezTo>
                    <a:cubicBezTo>
                      <a:pt x="95455" y="77961"/>
                      <a:pt x="93030" y="77442"/>
                      <a:pt x="90258" y="76748"/>
                    </a:cubicBezTo>
                    <a:cubicBezTo>
                      <a:pt x="100479" y="65488"/>
                      <a:pt x="96668" y="56480"/>
                      <a:pt x="86447" y="48511"/>
                    </a:cubicBezTo>
                    <a:cubicBezTo>
                      <a:pt x="88872" y="44699"/>
                      <a:pt x="91298" y="40888"/>
                      <a:pt x="93722" y="37077"/>
                    </a:cubicBezTo>
                    <a:cubicBezTo>
                      <a:pt x="102385" y="41234"/>
                      <a:pt x="110873" y="57866"/>
                      <a:pt x="109834" y="68953"/>
                    </a:cubicBezTo>
                    <a:close/>
                    <a:moveTo>
                      <a:pt x="126119" y="187622"/>
                    </a:moveTo>
                    <a:cubicBezTo>
                      <a:pt x="115898" y="177921"/>
                      <a:pt x="105503" y="171338"/>
                      <a:pt x="100306" y="161983"/>
                    </a:cubicBezTo>
                    <a:cubicBezTo>
                      <a:pt x="95802" y="153667"/>
                      <a:pt x="97188" y="142060"/>
                      <a:pt x="96148" y="132532"/>
                    </a:cubicBezTo>
                    <a:cubicBezTo>
                      <a:pt x="103771" y="127335"/>
                      <a:pt x="110873" y="122484"/>
                      <a:pt x="119882" y="116421"/>
                    </a:cubicBezTo>
                    <a:cubicBezTo>
                      <a:pt x="122134" y="141887"/>
                      <a:pt x="124040" y="164062"/>
                      <a:pt x="126119" y="187622"/>
                    </a:cubicBezTo>
                    <a:close/>
                    <a:moveTo>
                      <a:pt x="140324" y="252761"/>
                    </a:moveTo>
                    <a:cubicBezTo>
                      <a:pt x="139631" y="261076"/>
                      <a:pt x="139285" y="267486"/>
                      <a:pt x="138592" y="275455"/>
                    </a:cubicBezTo>
                    <a:cubicBezTo>
                      <a:pt x="125426" y="263328"/>
                      <a:pt x="125426" y="259864"/>
                      <a:pt x="140324" y="252761"/>
                    </a:cubicBezTo>
                    <a:close/>
                    <a:moveTo>
                      <a:pt x="151777" y="286613"/>
                    </a:moveTo>
                    <a:cubicBezTo>
                      <a:pt x="153653" y="292444"/>
                      <a:pt x="145175" y="297933"/>
                      <a:pt x="146734" y="303520"/>
                    </a:cubicBezTo>
                    <a:cubicBezTo>
                      <a:pt x="145522" y="304040"/>
                      <a:pt x="144482" y="304386"/>
                      <a:pt x="143443" y="304906"/>
                    </a:cubicBezTo>
                    <a:cubicBezTo>
                      <a:pt x="140151" y="302308"/>
                      <a:pt x="136860" y="299709"/>
                      <a:pt x="132875" y="296764"/>
                    </a:cubicBezTo>
                    <a:cubicBezTo>
                      <a:pt x="137379" y="291047"/>
                      <a:pt x="141364" y="286023"/>
                      <a:pt x="145695" y="280652"/>
                    </a:cubicBezTo>
                    <a:cubicBezTo>
                      <a:pt x="149376" y="282688"/>
                      <a:pt x="151152" y="284669"/>
                      <a:pt x="151777" y="286613"/>
                    </a:cubicBezTo>
                    <a:close/>
                    <a:moveTo>
                      <a:pt x="174106" y="331585"/>
                    </a:moveTo>
                    <a:cubicBezTo>
                      <a:pt x="174973" y="334357"/>
                      <a:pt x="172547" y="338168"/>
                      <a:pt x="171681" y="341460"/>
                    </a:cubicBezTo>
                    <a:cubicBezTo>
                      <a:pt x="169083" y="340766"/>
                      <a:pt x="164752" y="340421"/>
                      <a:pt x="164231" y="338861"/>
                    </a:cubicBezTo>
                    <a:cubicBezTo>
                      <a:pt x="161286" y="330719"/>
                      <a:pt x="159208" y="322057"/>
                      <a:pt x="155742" y="309756"/>
                    </a:cubicBezTo>
                    <a:cubicBezTo>
                      <a:pt x="160594" y="313742"/>
                      <a:pt x="164231" y="315820"/>
                      <a:pt x="166484" y="318765"/>
                    </a:cubicBezTo>
                    <a:cubicBezTo>
                      <a:pt x="169602" y="322750"/>
                      <a:pt x="172720" y="326907"/>
                      <a:pt x="174106" y="331585"/>
                    </a:cubicBezTo>
                    <a:close/>
                    <a:moveTo>
                      <a:pt x="181729" y="548135"/>
                    </a:moveTo>
                    <a:cubicBezTo>
                      <a:pt x="167696" y="562688"/>
                      <a:pt x="165964" y="562514"/>
                      <a:pt x="154877" y="546750"/>
                    </a:cubicBezTo>
                    <a:cubicBezTo>
                      <a:pt x="164405" y="547269"/>
                      <a:pt x="171681" y="547615"/>
                      <a:pt x="181729" y="548135"/>
                    </a:cubicBezTo>
                    <a:close/>
                    <a:moveTo>
                      <a:pt x="237339" y="470524"/>
                    </a:moveTo>
                    <a:cubicBezTo>
                      <a:pt x="233354" y="468272"/>
                      <a:pt x="227984" y="467059"/>
                      <a:pt x="225558" y="463767"/>
                    </a:cubicBezTo>
                    <a:cubicBezTo>
                      <a:pt x="220361" y="456491"/>
                      <a:pt x="209100" y="449388"/>
                      <a:pt x="219149" y="438821"/>
                    </a:cubicBezTo>
                    <a:cubicBezTo>
                      <a:pt x="223826" y="445057"/>
                      <a:pt x="228677" y="450255"/>
                      <a:pt x="232142" y="455971"/>
                    </a:cubicBezTo>
                    <a:cubicBezTo>
                      <a:pt x="234740" y="460302"/>
                      <a:pt x="235606" y="465673"/>
                      <a:pt x="237339" y="470524"/>
                    </a:cubicBezTo>
                    <a:close/>
                    <a:moveTo>
                      <a:pt x="413094" y="705218"/>
                    </a:moveTo>
                    <a:cubicBezTo>
                      <a:pt x="413145" y="707322"/>
                      <a:pt x="412311" y="710072"/>
                      <a:pt x="410232" y="713753"/>
                    </a:cubicBezTo>
                    <a:cubicBezTo>
                      <a:pt x="405382" y="711674"/>
                      <a:pt x="400531" y="709942"/>
                      <a:pt x="395680" y="708036"/>
                    </a:cubicBezTo>
                    <a:cubicBezTo>
                      <a:pt x="396546" y="704398"/>
                      <a:pt x="397413" y="700760"/>
                      <a:pt x="398452" y="696082"/>
                    </a:cubicBezTo>
                    <a:cubicBezTo>
                      <a:pt x="404819" y="698421"/>
                      <a:pt x="412940" y="698908"/>
                      <a:pt x="413094" y="705218"/>
                    </a:cubicBezTo>
                    <a:close/>
                    <a:moveTo>
                      <a:pt x="421667" y="850440"/>
                    </a:moveTo>
                    <a:cubicBezTo>
                      <a:pt x="402610" y="853211"/>
                      <a:pt x="396027" y="846974"/>
                      <a:pt x="400877" y="834328"/>
                    </a:cubicBezTo>
                    <a:cubicBezTo>
                      <a:pt x="407114" y="839179"/>
                      <a:pt x="413351" y="844029"/>
                      <a:pt x="421667" y="850440"/>
                    </a:cubicBezTo>
                    <a:close/>
                    <a:moveTo>
                      <a:pt x="488061" y="923135"/>
                    </a:moveTo>
                    <a:cubicBezTo>
                      <a:pt x="489014" y="925192"/>
                      <a:pt x="488364" y="927271"/>
                      <a:pt x="485938" y="929090"/>
                    </a:cubicBezTo>
                    <a:cubicBezTo>
                      <a:pt x="477103" y="926145"/>
                      <a:pt x="471040" y="923374"/>
                      <a:pt x="464630" y="922507"/>
                    </a:cubicBezTo>
                    <a:cubicBezTo>
                      <a:pt x="462378" y="922161"/>
                      <a:pt x="459433" y="927011"/>
                      <a:pt x="455275" y="930823"/>
                    </a:cubicBezTo>
                    <a:cubicBezTo>
                      <a:pt x="451463" y="925972"/>
                      <a:pt x="446266" y="919216"/>
                      <a:pt x="440030" y="911247"/>
                    </a:cubicBezTo>
                    <a:cubicBezTo>
                      <a:pt x="445227" y="903797"/>
                      <a:pt x="449558" y="899466"/>
                      <a:pt x="458913" y="907955"/>
                    </a:cubicBezTo>
                    <a:cubicBezTo>
                      <a:pt x="464283" y="912979"/>
                      <a:pt x="473292" y="914191"/>
                      <a:pt x="480568" y="917310"/>
                    </a:cubicBezTo>
                    <a:cubicBezTo>
                      <a:pt x="484552" y="919042"/>
                      <a:pt x="487108" y="921078"/>
                      <a:pt x="488061" y="923135"/>
                    </a:cubicBezTo>
                    <a:close/>
                    <a:moveTo>
                      <a:pt x="619766" y="984008"/>
                    </a:moveTo>
                    <a:cubicBezTo>
                      <a:pt x="620156" y="986259"/>
                      <a:pt x="620286" y="988425"/>
                      <a:pt x="619506" y="990244"/>
                    </a:cubicBezTo>
                    <a:cubicBezTo>
                      <a:pt x="616908" y="997001"/>
                      <a:pt x="614829" y="996308"/>
                      <a:pt x="596985" y="985740"/>
                    </a:cubicBezTo>
                    <a:cubicBezTo>
                      <a:pt x="603049" y="983315"/>
                      <a:pt x="609112" y="980889"/>
                      <a:pt x="618467" y="977252"/>
                    </a:cubicBezTo>
                    <a:cubicBezTo>
                      <a:pt x="618727" y="979417"/>
                      <a:pt x="619377" y="981755"/>
                      <a:pt x="619766" y="984008"/>
                    </a:cubicBezTo>
                    <a:close/>
                    <a:moveTo>
                      <a:pt x="674250" y="774734"/>
                    </a:moveTo>
                    <a:cubicBezTo>
                      <a:pt x="670786" y="779065"/>
                      <a:pt x="664896" y="781316"/>
                      <a:pt x="658485" y="781490"/>
                    </a:cubicBezTo>
                    <a:cubicBezTo>
                      <a:pt x="661084" y="775600"/>
                      <a:pt x="663683" y="769709"/>
                      <a:pt x="668187" y="759315"/>
                    </a:cubicBezTo>
                    <a:cubicBezTo>
                      <a:pt x="671478" y="766938"/>
                      <a:pt x="675636" y="773001"/>
                      <a:pt x="674250" y="774734"/>
                    </a:cubicBezTo>
                    <a:close/>
                    <a:moveTo>
                      <a:pt x="743956" y="1064224"/>
                    </a:moveTo>
                    <a:lnTo>
                      <a:pt x="743956" y="829795"/>
                    </a:lnTo>
                    <a:lnTo>
                      <a:pt x="735577" y="832769"/>
                    </a:lnTo>
                    <a:cubicBezTo>
                      <a:pt x="733238" y="827745"/>
                      <a:pt x="733498" y="818997"/>
                      <a:pt x="735361" y="810963"/>
                    </a:cubicBezTo>
                    <a:lnTo>
                      <a:pt x="743956" y="794942"/>
                    </a:lnTo>
                    <a:lnTo>
                      <a:pt x="743956" y="792519"/>
                    </a:lnTo>
                    <a:lnTo>
                      <a:pt x="730056" y="776509"/>
                    </a:lnTo>
                    <a:cubicBezTo>
                      <a:pt x="723667" y="773521"/>
                      <a:pt x="715568" y="773088"/>
                      <a:pt x="705087" y="774907"/>
                    </a:cubicBezTo>
                    <a:cubicBezTo>
                      <a:pt x="705434" y="777505"/>
                      <a:pt x="705780" y="780277"/>
                      <a:pt x="706473" y="784608"/>
                    </a:cubicBezTo>
                    <a:cubicBezTo>
                      <a:pt x="700756" y="783049"/>
                      <a:pt x="696771" y="782009"/>
                      <a:pt x="691575" y="780624"/>
                    </a:cubicBezTo>
                    <a:cubicBezTo>
                      <a:pt x="703875" y="760874"/>
                      <a:pt x="678235" y="759315"/>
                      <a:pt x="676849" y="745456"/>
                    </a:cubicBezTo>
                    <a:cubicBezTo>
                      <a:pt x="672864" y="745456"/>
                      <a:pt x="666108" y="746496"/>
                      <a:pt x="665761" y="745283"/>
                    </a:cubicBezTo>
                    <a:cubicBezTo>
                      <a:pt x="661604" y="733849"/>
                      <a:pt x="648957" y="734714"/>
                      <a:pt x="642375" y="728305"/>
                    </a:cubicBezTo>
                    <a:cubicBezTo>
                      <a:pt x="637004" y="723021"/>
                      <a:pt x="633106" y="721765"/>
                      <a:pt x="629858" y="722956"/>
                    </a:cubicBezTo>
                    <a:lnTo>
                      <a:pt x="621450" y="732061"/>
                    </a:lnTo>
                    <a:lnTo>
                      <a:pt x="621585" y="732116"/>
                    </a:lnTo>
                    <a:lnTo>
                      <a:pt x="621713" y="732256"/>
                    </a:lnTo>
                    <a:lnTo>
                      <a:pt x="640988" y="730904"/>
                    </a:lnTo>
                    <a:cubicBezTo>
                      <a:pt x="639429" y="736794"/>
                      <a:pt x="638217" y="740778"/>
                      <a:pt x="636311" y="748228"/>
                    </a:cubicBezTo>
                    <a:lnTo>
                      <a:pt x="621713" y="732256"/>
                    </a:lnTo>
                    <a:lnTo>
                      <a:pt x="621239" y="732290"/>
                    </a:lnTo>
                    <a:lnTo>
                      <a:pt x="621450" y="732061"/>
                    </a:lnTo>
                    <a:lnTo>
                      <a:pt x="613965" y="728963"/>
                    </a:lnTo>
                    <a:cubicBezTo>
                      <a:pt x="609848" y="724180"/>
                      <a:pt x="614526" y="715572"/>
                      <a:pt x="612577" y="712714"/>
                    </a:cubicBezTo>
                    <a:cubicBezTo>
                      <a:pt x="602875" y="710981"/>
                      <a:pt x="594387" y="706476"/>
                      <a:pt x="590056" y="709075"/>
                    </a:cubicBezTo>
                    <a:cubicBezTo>
                      <a:pt x="573425" y="718950"/>
                      <a:pt x="580008" y="701280"/>
                      <a:pt x="573251" y="698161"/>
                    </a:cubicBezTo>
                    <a:cubicBezTo>
                      <a:pt x="578968" y="694697"/>
                      <a:pt x="583126" y="692271"/>
                      <a:pt x="588670" y="688980"/>
                    </a:cubicBezTo>
                    <a:cubicBezTo>
                      <a:pt x="576889" y="685688"/>
                      <a:pt x="566842" y="683782"/>
                      <a:pt x="557487" y="679971"/>
                    </a:cubicBezTo>
                    <a:cubicBezTo>
                      <a:pt x="554022" y="678412"/>
                      <a:pt x="549171" y="670443"/>
                      <a:pt x="549518" y="670096"/>
                    </a:cubicBezTo>
                    <a:cubicBezTo>
                      <a:pt x="564763" y="655544"/>
                      <a:pt x="546746" y="655024"/>
                      <a:pt x="542068" y="647055"/>
                    </a:cubicBezTo>
                    <a:cubicBezTo>
                      <a:pt x="538257" y="654678"/>
                      <a:pt x="535658" y="660221"/>
                      <a:pt x="533060" y="665765"/>
                    </a:cubicBezTo>
                    <a:cubicBezTo>
                      <a:pt x="524225" y="662820"/>
                      <a:pt x="516082" y="659875"/>
                      <a:pt x="507767" y="657103"/>
                    </a:cubicBezTo>
                    <a:cubicBezTo>
                      <a:pt x="508113" y="656064"/>
                      <a:pt x="508286" y="655024"/>
                      <a:pt x="508633" y="653985"/>
                    </a:cubicBezTo>
                    <a:cubicBezTo>
                      <a:pt x="511058" y="653812"/>
                      <a:pt x="513657" y="653639"/>
                      <a:pt x="516948" y="653465"/>
                    </a:cubicBezTo>
                    <a:cubicBezTo>
                      <a:pt x="508979" y="648095"/>
                      <a:pt x="498238" y="644803"/>
                      <a:pt x="495293" y="638047"/>
                    </a:cubicBezTo>
                    <a:cubicBezTo>
                      <a:pt x="485765" y="616045"/>
                      <a:pt x="461165" y="617605"/>
                      <a:pt x="448865" y="601840"/>
                    </a:cubicBezTo>
                    <a:cubicBezTo>
                      <a:pt x="446960" y="597162"/>
                      <a:pt x="447132" y="589020"/>
                      <a:pt x="443321" y="585728"/>
                    </a:cubicBezTo>
                    <a:cubicBezTo>
                      <a:pt x="431368" y="575334"/>
                      <a:pt x="417682" y="566672"/>
                      <a:pt x="405901" y="558183"/>
                    </a:cubicBezTo>
                    <a:cubicBezTo>
                      <a:pt x="404862" y="552640"/>
                      <a:pt x="404689" y="546750"/>
                      <a:pt x="402436" y="541725"/>
                    </a:cubicBezTo>
                    <a:cubicBezTo>
                      <a:pt x="399665" y="535489"/>
                      <a:pt x="395680" y="529425"/>
                      <a:pt x="391176" y="524228"/>
                    </a:cubicBezTo>
                    <a:cubicBezTo>
                      <a:pt x="387191" y="519550"/>
                      <a:pt x="382341" y="514354"/>
                      <a:pt x="376797" y="512274"/>
                    </a:cubicBezTo>
                    <a:cubicBezTo>
                      <a:pt x="370734" y="509849"/>
                      <a:pt x="369348" y="508810"/>
                      <a:pt x="370387" y="501534"/>
                    </a:cubicBezTo>
                    <a:cubicBezTo>
                      <a:pt x="371427" y="493218"/>
                      <a:pt x="367962" y="484383"/>
                      <a:pt x="366402" y="475894"/>
                    </a:cubicBezTo>
                    <a:cubicBezTo>
                      <a:pt x="365016" y="476240"/>
                      <a:pt x="363458" y="476414"/>
                      <a:pt x="362071" y="476761"/>
                    </a:cubicBezTo>
                    <a:cubicBezTo>
                      <a:pt x="362765" y="482304"/>
                      <a:pt x="363284" y="487848"/>
                      <a:pt x="363977" y="493391"/>
                    </a:cubicBezTo>
                    <a:cubicBezTo>
                      <a:pt x="362592" y="494084"/>
                      <a:pt x="361206" y="494604"/>
                      <a:pt x="359820" y="495297"/>
                    </a:cubicBezTo>
                    <a:cubicBezTo>
                      <a:pt x="352023" y="480572"/>
                      <a:pt x="344228" y="465673"/>
                      <a:pt x="337298" y="452853"/>
                    </a:cubicBezTo>
                    <a:cubicBezTo>
                      <a:pt x="331235" y="456491"/>
                      <a:pt x="326558" y="461342"/>
                      <a:pt x="321707" y="461861"/>
                    </a:cubicBezTo>
                    <a:cubicBezTo>
                      <a:pt x="308714" y="463074"/>
                      <a:pt x="309926" y="447309"/>
                      <a:pt x="301437" y="442285"/>
                    </a:cubicBezTo>
                    <a:cubicBezTo>
                      <a:pt x="310793" y="443498"/>
                      <a:pt x="320147" y="444537"/>
                      <a:pt x="329502" y="445577"/>
                    </a:cubicBezTo>
                    <a:cubicBezTo>
                      <a:pt x="329502" y="444537"/>
                      <a:pt x="329675" y="443325"/>
                      <a:pt x="329675" y="442285"/>
                    </a:cubicBezTo>
                    <a:cubicBezTo>
                      <a:pt x="326558" y="441766"/>
                      <a:pt x="323439" y="441420"/>
                      <a:pt x="320321" y="440899"/>
                    </a:cubicBezTo>
                    <a:cubicBezTo>
                      <a:pt x="340590" y="436049"/>
                      <a:pt x="324479" y="419418"/>
                      <a:pt x="329849" y="407984"/>
                    </a:cubicBezTo>
                    <a:cubicBezTo>
                      <a:pt x="337818" y="416992"/>
                      <a:pt x="344228" y="424615"/>
                      <a:pt x="350811" y="432064"/>
                    </a:cubicBezTo>
                    <a:cubicBezTo>
                      <a:pt x="364324" y="422709"/>
                      <a:pt x="364151" y="421496"/>
                      <a:pt x="348732" y="413874"/>
                    </a:cubicBezTo>
                    <a:cubicBezTo>
                      <a:pt x="347347" y="406425"/>
                      <a:pt x="348212" y="398629"/>
                      <a:pt x="344748" y="395164"/>
                    </a:cubicBezTo>
                    <a:cubicBezTo>
                      <a:pt x="340936" y="391180"/>
                      <a:pt x="333141" y="391180"/>
                      <a:pt x="329329" y="390140"/>
                    </a:cubicBezTo>
                    <a:cubicBezTo>
                      <a:pt x="324999" y="402960"/>
                      <a:pt x="321707" y="412315"/>
                      <a:pt x="317549" y="424268"/>
                    </a:cubicBezTo>
                    <a:cubicBezTo>
                      <a:pt x="309580" y="413181"/>
                      <a:pt x="309753" y="413181"/>
                      <a:pt x="313044" y="404866"/>
                    </a:cubicBezTo>
                    <a:cubicBezTo>
                      <a:pt x="313565" y="403133"/>
                      <a:pt x="311832" y="399496"/>
                      <a:pt x="310099" y="398109"/>
                    </a:cubicBezTo>
                    <a:cubicBezTo>
                      <a:pt x="304556" y="394125"/>
                      <a:pt x="298320" y="390660"/>
                      <a:pt x="291909" y="386676"/>
                    </a:cubicBezTo>
                    <a:cubicBezTo>
                      <a:pt x="297800" y="383211"/>
                      <a:pt x="302996" y="380092"/>
                      <a:pt x="308021" y="377147"/>
                    </a:cubicBezTo>
                    <a:cubicBezTo>
                      <a:pt x="305768" y="367446"/>
                      <a:pt x="305595" y="367619"/>
                      <a:pt x="287925" y="361209"/>
                    </a:cubicBezTo>
                    <a:cubicBezTo>
                      <a:pt x="284114" y="359823"/>
                      <a:pt x="280995" y="356531"/>
                      <a:pt x="277530" y="354106"/>
                    </a:cubicBezTo>
                    <a:cubicBezTo>
                      <a:pt x="279783" y="351161"/>
                      <a:pt x="282035" y="348216"/>
                      <a:pt x="283247" y="346656"/>
                    </a:cubicBezTo>
                    <a:cubicBezTo>
                      <a:pt x="285846" y="350988"/>
                      <a:pt x="287751" y="354626"/>
                      <a:pt x="290350" y="358090"/>
                    </a:cubicBezTo>
                    <a:cubicBezTo>
                      <a:pt x="290523" y="358264"/>
                      <a:pt x="294335" y="355666"/>
                      <a:pt x="296587" y="354453"/>
                    </a:cubicBezTo>
                    <a:cubicBezTo>
                      <a:pt x="293989" y="350642"/>
                      <a:pt x="292083" y="344924"/>
                      <a:pt x="288444" y="343019"/>
                    </a:cubicBezTo>
                    <a:cubicBezTo>
                      <a:pt x="277357" y="337129"/>
                      <a:pt x="264711" y="333144"/>
                      <a:pt x="271467" y="316167"/>
                    </a:cubicBezTo>
                    <a:cubicBezTo>
                      <a:pt x="256568" y="318073"/>
                      <a:pt x="252237" y="313222"/>
                      <a:pt x="252584" y="299016"/>
                    </a:cubicBezTo>
                    <a:cubicBezTo>
                      <a:pt x="252757" y="295032"/>
                      <a:pt x="249119" y="290700"/>
                      <a:pt x="246520" y="287063"/>
                    </a:cubicBezTo>
                    <a:cubicBezTo>
                      <a:pt x="246174" y="286369"/>
                      <a:pt x="242016" y="288448"/>
                      <a:pt x="242882" y="288102"/>
                    </a:cubicBezTo>
                    <a:cubicBezTo>
                      <a:pt x="232661" y="280306"/>
                      <a:pt x="224172" y="274070"/>
                      <a:pt x="215510" y="267486"/>
                    </a:cubicBezTo>
                    <a:cubicBezTo>
                      <a:pt x="221747" y="262289"/>
                      <a:pt x="238032" y="260730"/>
                      <a:pt x="221747" y="247044"/>
                    </a:cubicBezTo>
                    <a:cubicBezTo>
                      <a:pt x="233701" y="244965"/>
                      <a:pt x="232142" y="252068"/>
                      <a:pt x="232834" y="257785"/>
                    </a:cubicBezTo>
                    <a:cubicBezTo>
                      <a:pt x="233527" y="263501"/>
                      <a:pt x="235260" y="269045"/>
                      <a:pt x="236819" y="275629"/>
                    </a:cubicBezTo>
                    <a:cubicBezTo>
                      <a:pt x="253450" y="265754"/>
                      <a:pt x="239764" y="252761"/>
                      <a:pt x="237165" y="249296"/>
                    </a:cubicBezTo>
                    <a:cubicBezTo>
                      <a:pt x="230756" y="240980"/>
                      <a:pt x="218629" y="236996"/>
                      <a:pt x="208581" y="231106"/>
                    </a:cubicBezTo>
                    <a:cubicBezTo>
                      <a:pt x="209100" y="227121"/>
                      <a:pt x="209967" y="221924"/>
                      <a:pt x="210833" y="216207"/>
                    </a:cubicBezTo>
                    <a:cubicBezTo>
                      <a:pt x="207195" y="216900"/>
                      <a:pt x="204596" y="217246"/>
                      <a:pt x="200958" y="217939"/>
                    </a:cubicBezTo>
                    <a:cubicBezTo>
                      <a:pt x="204423" y="212569"/>
                      <a:pt x="207022" y="208411"/>
                      <a:pt x="207888" y="207199"/>
                    </a:cubicBezTo>
                    <a:cubicBezTo>
                      <a:pt x="200785" y="199922"/>
                      <a:pt x="193682" y="195418"/>
                      <a:pt x="190391" y="189008"/>
                    </a:cubicBezTo>
                    <a:cubicBezTo>
                      <a:pt x="186060" y="180519"/>
                      <a:pt x="184327" y="170645"/>
                      <a:pt x="182422" y="161116"/>
                    </a:cubicBezTo>
                    <a:cubicBezTo>
                      <a:pt x="181382" y="156613"/>
                      <a:pt x="180689" y="148990"/>
                      <a:pt x="183115" y="147431"/>
                    </a:cubicBezTo>
                    <a:cubicBezTo>
                      <a:pt x="191950" y="141540"/>
                      <a:pt x="188312" y="137209"/>
                      <a:pt x="182941" y="130973"/>
                    </a:cubicBezTo>
                    <a:cubicBezTo>
                      <a:pt x="181209" y="134438"/>
                      <a:pt x="179823" y="137209"/>
                      <a:pt x="176705" y="143793"/>
                    </a:cubicBezTo>
                    <a:cubicBezTo>
                      <a:pt x="169428" y="115035"/>
                      <a:pt x="163192" y="90262"/>
                      <a:pt x="156955" y="65315"/>
                    </a:cubicBezTo>
                    <a:cubicBezTo>
                      <a:pt x="154530" y="55960"/>
                      <a:pt x="150199" y="46778"/>
                      <a:pt x="150026" y="37596"/>
                    </a:cubicBezTo>
                    <a:cubicBezTo>
                      <a:pt x="149852" y="25470"/>
                      <a:pt x="147774" y="15075"/>
                      <a:pt x="140324" y="5374"/>
                    </a:cubicBezTo>
                    <a:lnTo>
                      <a:pt x="139557" y="0"/>
                    </a:lnTo>
                    <a:lnTo>
                      <a:pt x="246" y="0"/>
                    </a:lnTo>
                    <a:lnTo>
                      <a:pt x="6756" y="3988"/>
                    </a:lnTo>
                    <a:cubicBezTo>
                      <a:pt x="9008" y="11784"/>
                      <a:pt x="10567" y="17847"/>
                      <a:pt x="12647" y="25123"/>
                    </a:cubicBezTo>
                    <a:cubicBezTo>
                      <a:pt x="-5370" y="41581"/>
                      <a:pt x="2425" y="65661"/>
                      <a:pt x="0" y="86277"/>
                    </a:cubicBezTo>
                    <a:cubicBezTo>
                      <a:pt x="10741" y="87663"/>
                      <a:pt x="19749" y="88529"/>
                      <a:pt x="28411" y="89568"/>
                    </a:cubicBezTo>
                    <a:cubicBezTo>
                      <a:pt x="22175" y="105334"/>
                      <a:pt x="2598" y="110357"/>
                      <a:pt x="8315" y="130107"/>
                    </a:cubicBezTo>
                    <a:cubicBezTo>
                      <a:pt x="12126" y="143620"/>
                      <a:pt x="15938" y="156959"/>
                      <a:pt x="27545" y="169086"/>
                    </a:cubicBezTo>
                    <a:cubicBezTo>
                      <a:pt x="33435" y="162849"/>
                      <a:pt x="39152" y="155920"/>
                      <a:pt x="45908" y="150029"/>
                    </a:cubicBezTo>
                    <a:cubicBezTo>
                      <a:pt x="50066" y="146392"/>
                      <a:pt x="55437" y="143446"/>
                      <a:pt x="60808" y="142406"/>
                    </a:cubicBezTo>
                    <a:cubicBezTo>
                      <a:pt x="63579" y="141887"/>
                      <a:pt x="67217" y="146045"/>
                      <a:pt x="70335" y="148124"/>
                    </a:cubicBezTo>
                    <a:cubicBezTo>
                      <a:pt x="68776" y="148643"/>
                      <a:pt x="67043" y="149336"/>
                      <a:pt x="65484" y="150029"/>
                    </a:cubicBezTo>
                    <a:cubicBezTo>
                      <a:pt x="65484" y="160944"/>
                      <a:pt x="65484" y="172031"/>
                      <a:pt x="65484" y="182945"/>
                    </a:cubicBezTo>
                    <a:cubicBezTo>
                      <a:pt x="64099" y="181732"/>
                      <a:pt x="62540" y="180693"/>
                      <a:pt x="61153" y="179480"/>
                    </a:cubicBezTo>
                    <a:cubicBezTo>
                      <a:pt x="57342" y="180173"/>
                      <a:pt x="53011" y="180000"/>
                      <a:pt x="49547" y="181559"/>
                    </a:cubicBezTo>
                    <a:cubicBezTo>
                      <a:pt x="42617" y="184850"/>
                      <a:pt x="36034" y="188835"/>
                      <a:pt x="29277" y="192647"/>
                    </a:cubicBezTo>
                    <a:cubicBezTo>
                      <a:pt x="25120" y="195072"/>
                      <a:pt x="21135" y="197670"/>
                      <a:pt x="17151" y="200095"/>
                    </a:cubicBezTo>
                    <a:cubicBezTo>
                      <a:pt x="20789" y="203041"/>
                      <a:pt x="24253" y="205986"/>
                      <a:pt x="26852" y="208238"/>
                    </a:cubicBezTo>
                    <a:cubicBezTo>
                      <a:pt x="30490" y="204773"/>
                      <a:pt x="33262" y="202174"/>
                      <a:pt x="36034" y="199576"/>
                    </a:cubicBezTo>
                    <a:cubicBezTo>
                      <a:pt x="51106" y="212049"/>
                      <a:pt x="28411" y="218979"/>
                      <a:pt x="33782" y="230240"/>
                    </a:cubicBezTo>
                    <a:cubicBezTo>
                      <a:pt x="35687" y="230413"/>
                      <a:pt x="38113" y="229893"/>
                      <a:pt x="39845" y="230759"/>
                    </a:cubicBezTo>
                    <a:cubicBezTo>
                      <a:pt x="43656" y="232491"/>
                      <a:pt x="47294" y="234570"/>
                      <a:pt x="50066" y="237516"/>
                    </a:cubicBezTo>
                    <a:cubicBezTo>
                      <a:pt x="50759" y="238209"/>
                      <a:pt x="47468" y="242540"/>
                      <a:pt x="45908" y="245311"/>
                    </a:cubicBezTo>
                    <a:cubicBezTo>
                      <a:pt x="42617" y="243233"/>
                      <a:pt x="39152" y="241326"/>
                      <a:pt x="36034" y="238902"/>
                    </a:cubicBezTo>
                    <a:cubicBezTo>
                      <a:pt x="33782" y="237169"/>
                      <a:pt x="32396" y="234570"/>
                      <a:pt x="30490" y="232319"/>
                    </a:cubicBezTo>
                    <a:cubicBezTo>
                      <a:pt x="28758" y="233011"/>
                      <a:pt x="27025" y="233878"/>
                      <a:pt x="25293" y="234744"/>
                    </a:cubicBezTo>
                    <a:cubicBezTo>
                      <a:pt x="30663" y="251028"/>
                      <a:pt x="36034" y="267140"/>
                      <a:pt x="41231" y="282905"/>
                    </a:cubicBezTo>
                    <a:cubicBezTo>
                      <a:pt x="44349" y="280999"/>
                      <a:pt x="49547" y="277707"/>
                      <a:pt x="54570" y="274589"/>
                    </a:cubicBezTo>
                    <a:cubicBezTo>
                      <a:pt x="54917" y="275282"/>
                      <a:pt x="55437" y="275802"/>
                      <a:pt x="55956" y="276494"/>
                    </a:cubicBezTo>
                    <a:cubicBezTo>
                      <a:pt x="51279" y="284983"/>
                      <a:pt x="46428" y="293646"/>
                      <a:pt x="43136" y="299709"/>
                    </a:cubicBezTo>
                    <a:cubicBezTo>
                      <a:pt x="51798" y="307678"/>
                      <a:pt x="60114" y="315127"/>
                      <a:pt x="70855" y="325002"/>
                    </a:cubicBezTo>
                    <a:cubicBezTo>
                      <a:pt x="62020" y="326561"/>
                      <a:pt x="56650" y="327427"/>
                      <a:pt x="50932" y="328293"/>
                    </a:cubicBezTo>
                    <a:cubicBezTo>
                      <a:pt x="53358" y="335050"/>
                      <a:pt x="55783" y="341460"/>
                      <a:pt x="58036" y="347869"/>
                    </a:cubicBezTo>
                    <a:cubicBezTo>
                      <a:pt x="61327" y="345444"/>
                      <a:pt x="64272" y="343192"/>
                      <a:pt x="67043" y="341113"/>
                    </a:cubicBezTo>
                    <a:cubicBezTo>
                      <a:pt x="68083" y="342153"/>
                      <a:pt x="69123" y="343019"/>
                      <a:pt x="70162" y="344058"/>
                    </a:cubicBezTo>
                    <a:cubicBezTo>
                      <a:pt x="67390" y="348736"/>
                      <a:pt x="64445" y="353240"/>
                      <a:pt x="61153" y="358784"/>
                    </a:cubicBezTo>
                    <a:cubicBezTo>
                      <a:pt x="65139" y="362075"/>
                      <a:pt x="69123" y="368139"/>
                      <a:pt x="73800" y="368832"/>
                    </a:cubicBezTo>
                    <a:cubicBezTo>
                      <a:pt x="85061" y="370391"/>
                      <a:pt x="85407" y="380265"/>
                      <a:pt x="87832" y="386676"/>
                    </a:cubicBezTo>
                    <a:cubicBezTo>
                      <a:pt x="91298" y="396204"/>
                      <a:pt x="90951" y="407291"/>
                      <a:pt x="92683" y="417686"/>
                    </a:cubicBezTo>
                    <a:cubicBezTo>
                      <a:pt x="94935" y="431024"/>
                      <a:pt x="92337" y="434836"/>
                      <a:pt x="78477" y="436049"/>
                    </a:cubicBezTo>
                    <a:cubicBezTo>
                      <a:pt x="78651" y="439167"/>
                      <a:pt x="78997" y="442112"/>
                      <a:pt x="79171" y="445057"/>
                    </a:cubicBezTo>
                    <a:cubicBezTo>
                      <a:pt x="78304" y="445230"/>
                      <a:pt x="77612" y="445577"/>
                      <a:pt x="76745" y="445750"/>
                    </a:cubicBezTo>
                    <a:cubicBezTo>
                      <a:pt x="74493" y="441420"/>
                      <a:pt x="72414" y="437088"/>
                      <a:pt x="69469" y="431372"/>
                    </a:cubicBezTo>
                    <a:cubicBezTo>
                      <a:pt x="65311" y="436049"/>
                      <a:pt x="61847" y="439687"/>
                      <a:pt x="60461" y="441246"/>
                    </a:cubicBezTo>
                    <a:cubicBezTo>
                      <a:pt x="68083" y="453199"/>
                      <a:pt x="74666" y="463594"/>
                      <a:pt x="81423" y="473989"/>
                    </a:cubicBezTo>
                    <a:cubicBezTo>
                      <a:pt x="89045" y="468445"/>
                      <a:pt x="99786" y="463941"/>
                      <a:pt x="96494" y="449388"/>
                    </a:cubicBezTo>
                    <a:cubicBezTo>
                      <a:pt x="95975" y="447309"/>
                      <a:pt x="102211" y="443325"/>
                      <a:pt x="105677" y="441073"/>
                    </a:cubicBezTo>
                    <a:cubicBezTo>
                      <a:pt x="106716" y="440380"/>
                      <a:pt x="110527" y="441593"/>
                      <a:pt x="111220" y="442805"/>
                    </a:cubicBezTo>
                    <a:cubicBezTo>
                      <a:pt x="114511" y="449042"/>
                      <a:pt x="117110" y="455452"/>
                      <a:pt x="118842" y="459436"/>
                    </a:cubicBezTo>
                    <a:cubicBezTo>
                      <a:pt x="111393" y="466712"/>
                      <a:pt x="104983" y="472776"/>
                      <a:pt x="95802" y="481437"/>
                    </a:cubicBezTo>
                    <a:cubicBezTo>
                      <a:pt x="106369" y="481437"/>
                      <a:pt x="112779" y="481437"/>
                      <a:pt x="115205" y="481437"/>
                    </a:cubicBezTo>
                    <a:cubicBezTo>
                      <a:pt x="121961" y="490100"/>
                      <a:pt x="127331" y="497029"/>
                      <a:pt x="133048" y="504479"/>
                    </a:cubicBezTo>
                    <a:cubicBezTo>
                      <a:pt x="129583" y="511408"/>
                      <a:pt x="124559" y="519377"/>
                      <a:pt x="112259" y="513834"/>
                    </a:cubicBezTo>
                    <a:cubicBezTo>
                      <a:pt x="111393" y="513487"/>
                      <a:pt x="108275" y="517818"/>
                      <a:pt x="106196" y="520070"/>
                    </a:cubicBezTo>
                    <a:cubicBezTo>
                      <a:pt x="125772" y="515219"/>
                      <a:pt x="117976" y="528905"/>
                      <a:pt x="120056" y="537567"/>
                    </a:cubicBezTo>
                    <a:cubicBezTo>
                      <a:pt x="124213" y="535489"/>
                      <a:pt x="127331" y="532717"/>
                      <a:pt x="129757" y="529252"/>
                    </a:cubicBezTo>
                    <a:cubicBezTo>
                      <a:pt x="131662" y="526653"/>
                      <a:pt x="132529" y="523189"/>
                      <a:pt x="134607" y="518511"/>
                    </a:cubicBezTo>
                    <a:cubicBezTo>
                      <a:pt x="137033" y="526133"/>
                      <a:pt x="137033" y="531677"/>
                      <a:pt x="139631" y="533756"/>
                    </a:cubicBezTo>
                    <a:cubicBezTo>
                      <a:pt x="146215" y="538953"/>
                      <a:pt x="142230" y="542765"/>
                      <a:pt x="138938" y="545710"/>
                    </a:cubicBezTo>
                    <a:cubicBezTo>
                      <a:pt x="136340" y="547962"/>
                      <a:pt x="132182" y="548309"/>
                      <a:pt x="127158" y="550041"/>
                    </a:cubicBezTo>
                    <a:cubicBezTo>
                      <a:pt x="132529" y="554718"/>
                      <a:pt x="136686" y="558183"/>
                      <a:pt x="141537" y="562341"/>
                    </a:cubicBezTo>
                    <a:cubicBezTo>
                      <a:pt x="137379" y="564247"/>
                      <a:pt x="134434" y="565632"/>
                      <a:pt x="129757" y="567885"/>
                    </a:cubicBezTo>
                    <a:cubicBezTo>
                      <a:pt x="139285" y="574641"/>
                      <a:pt x="147600" y="580531"/>
                      <a:pt x="158168" y="587980"/>
                    </a:cubicBezTo>
                    <a:cubicBezTo>
                      <a:pt x="156955" y="580531"/>
                      <a:pt x="156263" y="576893"/>
                      <a:pt x="156089" y="575854"/>
                    </a:cubicBezTo>
                    <a:cubicBezTo>
                      <a:pt x="160767" y="573255"/>
                      <a:pt x="163712" y="571349"/>
                      <a:pt x="167523" y="569271"/>
                    </a:cubicBezTo>
                    <a:cubicBezTo>
                      <a:pt x="172201" y="575161"/>
                      <a:pt x="177744" y="581744"/>
                      <a:pt x="183288" y="588327"/>
                    </a:cubicBezTo>
                    <a:cubicBezTo>
                      <a:pt x="182422" y="589020"/>
                      <a:pt x="181729" y="589539"/>
                      <a:pt x="180863" y="590232"/>
                    </a:cubicBezTo>
                    <a:cubicBezTo>
                      <a:pt x="178957" y="588327"/>
                      <a:pt x="176878" y="586248"/>
                      <a:pt x="175146" y="584342"/>
                    </a:cubicBezTo>
                    <a:cubicBezTo>
                      <a:pt x="171508" y="599068"/>
                      <a:pt x="168042" y="613100"/>
                      <a:pt x="164405" y="627652"/>
                    </a:cubicBezTo>
                    <a:cubicBezTo>
                      <a:pt x="170468" y="622282"/>
                      <a:pt x="174453" y="615526"/>
                      <a:pt x="179650" y="614313"/>
                    </a:cubicBezTo>
                    <a:cubicBezTo>
                      <a:pt x="187965" y="612234"/>
                      <a:pt x="197147" y="613793"/>
                      <a:pt x="205636" y="613793"/>
                    </a:cubicBezTo>
                    <a:cubicBezTo>
                      <a:pt x="207715" y="617085"/>
                      <a:pt x="210313" y="621069"/>
                      <a:pt x="213432" y="625920"/>
                    </a:cubicBezTo>
                    <a:cubicBezTo>
                      <a:pt x="208581" y="628865"/>
                      <a:pt x="203904" y="631637"/>
                      <a:pt x="199399" y="634409"/>
                    </a:cubicBezTo>
                    <a:cubicBezTo>
                      <a:pt x="200265" y="640299"/>
                      <a:pt x="200958" y="645669"/>
                      <a:pt x="201651" y="650694"/>
                    </a:cubicBezTo>
                    <a:cubicBezTo>
                      <a:pt x="206675" y="652426"/>
                      <a:pt x="211526" y="653985"/>
                      <a:pt x="216377" y="655717"/>
                    </a:cubicBezTo>
                    <a:cubicBezTo>
                      <a:pt x="216377" y="656584"/>
                      <a:pt x="216377" y="657623"/>
                      <a:pt x="216377" y="658489"/>
                    </a:cubicBezTo>
                    <a:cubicBezTo>
                      <a:pt x="211179" y="659702"/>
                      <a:pt x="206155" y="661088"/>
                      <a:pt x="197493" y="663166"/>
                    </a:cubicBezTo>
                    <a:cubicBezTo>
                      <a:pt x="203904" y="671482"/>
                      <a:pt x="221574" y="667844"/>
                      <a:pt x="214125" y="685514"/>
                    </a:cubicBezTo>
                    <a:cubicBezTo>
                      <a:pt x="220708" y="680664"/>
                      <a:pt x="224172" y="678065"/>
                      <a:pt x="226771" y="675986"/>
                    </a:cubicBezTo>
                    <a:cubicBezTo>
                      <a:pt x="234740" y="678239"/>
                      <a:pt x="242189" y="680318"/>
                      <a:pt x="245654" y="681357"/>
                    </a:cubicBezTo>
                    <a:cubicBezTo>
                      <a:pt x="248946" y="675986"/>
                      <a:pt x="251198" y="672522"/>
                      <a:pt x="255182" y="666112"/>
                    </a:cubicBezTo>
                    <a:cubicBezTo>
                      <a:pt x="256915" y="673041"/>
                      <a:pt x="257608" y="676333"/>
                      <a:pt x="257608" y="676333"/>
                    </a:cubicBezTo>
                    <a:cubicBezTo>
                      <a:pt x="263671" y="679798"/>
                      <a:pt x="267656" y="682050"/>
                      <a:pt x="271641" y="684128"/>
                    </a:cubicBezTo>
                    <a:cubicBezTo>
                      <a:pt x="270947" y="685514"/>
                      <a:pt x="270254" y="686727"/>
                      <a:pt x="269561" y="688113"/>
                    </a:cubicBezTo>
                    <a:cubicBezTo>
                      <a:pt x="263498" y="688113"/>
                      <a:pt x="257262" y="688113"/>
                      <a:pt x="250678" y="688113"/>
                    </a:cubicBezTo>
                    <a:cubicBezTo>
                      <a:pt x="249639" y="691924"/>
                      <a:pt x="248599" y="695216"/>
                      <a:pt x="246694" y="702145"/>
                    </a:cubicBezTo>
                    <a:cubicBezTo>
                      <a:pt x="242536" y="695736"/>
                      <a:pt x="240631" y="691751"/>
                      <a:pt x="237858" y="688460"/>
                    </a:cubicBezTo>
                    <a:cubicBezTo>
                      <a:pt x="222440" y="669750"/>
                      <a:pt x="227291" y="700760"/>
                      <a:pt x="217763" y="696775"/>
                    </a:cubicBezTo>
                    <a:cubicBezTo>
                      <a:pt x="217069" y="700240"/>
                      <a:pt x="216030" y="703532"/>
                      <a:pt x="215510" y="706823"/>
                    </a:cubicBezTo>
                    <a:cubicBezTo>
                      <a:pt x="215510" y="707343"/>
                      <a:pt x="217589" y="708382"/>
                      <a:pt x="218802" y="708729"/>
                    </a:cubicBezTo>
                    <a:cubicBezTo>
                      <a:pt x="234047" y="713753"/>
                      <a:pt x="248946" y="720856"/>
                      <a:pt x="264538" y="723108"/>
                    </a:cubicBezTo>
                    <a:cubicBezTo>
                      <a:pt x="279436" y="725187"/>
                      <a:pt x="278397" y="739219"/>
                      <a:pt x="287059" y="745629"/>
                    </a:cubicBezTo>
                    <a:cubicBezTo>
                      <a:pt x="294335" y="750999"/>
                      <a:pt x="297800" y="757409"/>
                      <a:pt x="290697" y="766764"/>
                    </a:cubicBezTo>
                    <a:cubicBezTo>
                      <a:pt x="283767" y="775946"/>
                      <a:pt x="288964" y="786687"/>
                      <a:pt x="293815" y="794656"/>
                    </a:cubicBezTo>
                    <a:cubicBezTo>
                      <a:pt x="296933" y="799853"/>
                      <a:pt x="305768" y="801585"/>
                      <a:pt x="310793" y="804357"/>
                    </a:cubicBezTo>
                    <a:cubicBezTo>
                      <a:pt x="312352" y="800199"/>
                      <a:pt x="315124" y="793444"/>
                      <a:pt x="317722" y="787034"/>
                    </a:cubicBezTo>
                    <a:cubicBezTo>
                      <a:pt x="314084" y="784435"/>
                      <a:pt x="310099" y="781663"/>
                      <a:pt x="305942" y="778718"/>
                    </a:cubicBezTo>
                    <a:cubicBezTo>
                      <a:pt x="306462" y="777332"/>
                      <a:pt x="307154" y="775946"/>
                      <a:pt x="307674" y="774560"/>
                    </a:cubicBezTo>
                    <a:cubicBezTo>
                      <a:pt x="312352" y="775253"/>
                      <a:pt x="317029" y="775946"/>
                      <a:pt x="321707" y="776639"/>
                    </a:cubicBezTo>
                    <a:cubicBezTo>
                      <a:pt x="320147" y="769882"/>
                      <a:pt x="318588" y="763300"/>
                      <a:pt x="315297" y="753771"/>
                    </a:cubicBezTo>
                    <a:cubicBezTo>
                      <a:pt x="321707" y="760701"/>
                      <a:pt x="326211" y="765898"/>
                      <a:pt x="330889" y="770922"/>
                    </a:cubicBezTo>
                    <a:cubicBezTo>
                      <a:pt x="327424" y="773001"/>
                      <a:pt x="323959" y="775253"/>
                      <a:pt x="320494" y="777505"/>
                    </a:cubicBezTo>
                    <a:cubicBezTo>
                      <a:pt x="323786" y="789458"/>
                      <a:pt x="324999" y="802972"/>
                      <a:pt x="340763" y="803664"/>
                    </a:cubicBezTo>
                    <a:cubicBezTo>
                      <a:pt x="337818" y="811460"/>
                      <a:pt x="335566" y="817350"/>
                      <a:pt x="333314" y="823414"/>
                    </a:cubicBezTo>
                    <a:cubicBezTo>
                      <a:pt x="335392" y="824280"/>
                      <a:pt x="337472" y="825320"/>
                      <a:pt x="339550" y="826186"/>
                    </a:cubicBezTo>
                    <a:cubicBezTo>
                      <a:pt x="342495" y="820468"/>
                      <a:pt x="345441" y="814925"/>
                      <a:pt x="348559" y="809035"/>
                    </a:cubicBezTo>
                    <a:cubicBezTo>
                      <a:pt x="349425" y="809208"/>
                      <a:pt x="352023" y="809902"/>
                      <a:pt x="351158" y="809728"/>
                    </a:cubicBezTo>
                    <a:cubicBezTo>
                      <a:pt x="353583" y="804184"/>
                      <a:pt x="355315" y="800199"/>
                      <a:pt x="357048" y="796215"/>
                    </a:cubicBezTo>
                    <a:cubicBezTo>
                      <a:pt x="358953" y="796561"/>
                      <a:pt x="360685" y="796908"/>
                      <a:pt x="362592" y="797255"/>
                    </a:cubicBezTo>
                    <a:cubicBezTo>
                      <a:pt x="355489" y="807476"/>
                      <a:pt x="368655" y="814752"/>
                      <a:pt x="363284" y="826532"/>
                    </a:cubicBezTo>
                    <a:cubicBezTo>
                      <a:pt x="358953" y="835887"/>
                      <a:pt x="361032" y="848014"/>
                      <a:pt x="360166" y="858928"/>
                    </a:cubicBezTo>
                    <a:cubicBezTo>
                      <a:pt x="365883" y="854077"/>
                      <a:pt x="368655" y="848707"/>
                      <a:pt x="370907" y="843336"/>
                    </a:cubicBezTo>
                    <a:cubicBezTo>
                      <a:pt x="373332" y="837620"/>
                      <a:pt x="375411" y="831902"/>
                      <a:pt x="379222" y="822201"/>
                    </a:cubicBezTo>
                    <a:cubicBezTo>
                      <a:pt x="382341" y="831902"/>
                      <a:pt x="384419" y="838485"/>
                      <a:pt x="385806" y="842470"/>
                    </a:cubicBezTo>
                    <a:cubicBezTo>
                      <a:pt x="385806" y="853038"/>
                      <a:pt x="385806" y="861700"/>
                      <a:pt x="385806" y="872094"/>
                    </a:cubicBezTo>
                    <a:cubicBezTo>
                      <a:pt x="400704" y="864819"/>
                      <a:pt x="394988" y="879024"/>
                      <a:pt x="398798" y="883701"/>
                    </a:cubicBezTo>
                    <a:cubicBezTo>
                      <a:pt x="402610" y="888206"/>
                      <a:pt x="405901" y="893057"/>
                      <a:pt x="409366" y="897907"/>
                    </a:cubicBezTo>
                    <a:cubicBezTo>
                      <a:pt x="412485" y="902065"/>
                      <a:pt x="416642" y="908994"/>
                      <a:pt x="420107" y="908648"/>
                    </a:cubicBezTo>
                    <a:cubicBezTo>
                      <a:pt x="435525" y="907435"/>
                      <a:pt x="433446" y="920948"/>
                      <a:pt x="438817" y="928224"/>
                    </a:cubicBezTo>
                    <a:cubicBezTo>
                      <a:pt x="441762" y="932209"/>
                      <a:pt x="445574" y="938272"/>
                      <a:pt x="449211" y="938445"/>
                    </a:cubicBezTo>
                    <a:cubicBezTo>
                      <a:pt x="462898" y="939312"/>
                      <a:pt x="474851" y="942776"/>
                      <a:pt x="485765" y="951092"/>
                    </a:cubicBezTo>
                    <a:cubicBezTo>
                      <a:pt x="489577" y="954037"/>
                      <a:pt x="494947" y="954903"/>
                      <a:pt x="499451" y="956636"/>
                    </a:cubicBezTo>
                    <a:cubicBezTo>
                      <a:pt x="500144" y="955770"/>
                      <a:pt x="501010" y="954730"/>
                      <a:pt x="501704" y="953690"/>
                    </a:cubicBezTo>
                    <a:cubicBezTo>
                      <a:pt x="496506" y="947974"/>
                      <a:pt x="491482" y="942257"/>
                      <a:pt x="486458" y="936540"/>
                    </a:cubicBezTo>
                    <a:cubicBezTo>
                      <a:pt x="487324" y="935327"/>
                      <a:pt x="488190" y="933941"/>
                      <a:pt x="489057" y="932728"/>
                    </a:cubicBezTo>
                    <a:cubicBezTo>
                      <a:pt x="494081" y="934461"/>
                      <a:pt x="499105" y="936194"/>
                      <a:pt x="504302" y="937579"/>
                    </a:cubicBezTo>
                    <a:cubicBezTo>
                      <a:pt x="508979" y="938965"/>
                      <a:pt x="514003" y="939658"/>
                      <a:pt x="521972" y="941390"/>
                    </a:cubicBezTo>
                    <a:cubicBezTo>
                      <a:pt x="522319" y="945375"/>
                      <a:pt x="521972" y="952824"/>
                      <a:pt x="523358" y="959927"/>
                    </a:cubicBezTo>
                    <a:cubicBezTo>
                      <a:pt x="524744" y="966856"/>
                      <a:pt x="527516" y="973786"/>
                      <a:pt x="530981" y="980023"/>
                    </a:cubicBezTo>
                    <a:cubicBezTo>
                      <a:pt x="531847" y="981582"/>
                      <a:pt x="538084" y="979850"/>
                      <a:pt x="542415" y="979676"/>
                    </a:cubicBezTo>
                    <a:cubicBezTo>
                      <a:pt x="537910" y="970322"/>
                      <a:pt x="534446" y="962872"/>
                      <a:pt x="529421" y="952131"/>
                    </a:cubicBezTo>
                    <a:cubicBezTo>
                      <a:pt x="537564" y="956289"/>
                      <a:pt x="542935" y="959061"/>
                      <a:pt x="549171" y="962352"/>
                    </a:cubicBezTo>
                    <a:cubicBezTo>
                      <a:pt x="545706" y="948493"/>
                      <a:pt x="528382" y="951092"/>
                      <a:pt x="526303" y="937579"/>
                    </a:cubicBezTo>
                    <a:cubicBezTo>
                      <a:pt x="536871" y="952478"/>
                      <a:pt x="560952" y="937753"/>
                      <a:pt x="569267" y="957329"/>
                    </a:cubicBezTo>
                    <a:cubicBezTo>
                      <a:pt x="570826" y="956808"/>
                      <a:pt x="573251" y="955943"/>
                      <a:pt x="572558" y="956116"/>
                    </a:cubicBezTo>
                    <a:cubicBezTo>
                      <a:pt x="578102" y="963219"/>
                      <a:pt x="582606" y="968763"/>
                      <a:pt x="586937" y="974306"/>
                    </a:cubicBezTo>
                    <a:cubicBezTo>
                      <a:pt x="586591" y="975172"/>
                      <a:pt x="586244" y="976038"/>
                      <a:pt x="585898" y="976905"/>
                    </a:cubicBezTo>
                    <a:cubicBezTo>
                      <a:pt x="576889" y="973786"/>
                      <a:pt x="567881" y="970494"/>
                      <a:pt x="560952" y="968069"/>
                    </a:cubicBezTo>
                    <a:cubicBezTo>
                      <a:pt x="566495" y="977252"/>
                      <a:pt x="573251" y="986606"/>
                      <a:pt x="578448" y="996827"/>
                    </a:cubicBezTo>
                    <a:cubicBezTo>
                      <a:pt x="581740" y="1003064"/>
                      <a:pt x="582260" y="1010686"/>
                      <a:pt x="584685" y="1019868"/>
                    </a:cubicBezTo>
                    <a:cubicBezTo>
                      <a:pt x="591615" y="1014151"/>
                      <a:pt x="596465" y="1010166"/>
                      <a:pt x="600104" y="1007048"/>
                    </a:cubicBezTo>
                    <a:cubicBezTo>
                      <a:pt x="593521" y="1001504"/>
                      <a:pt x="588496" y="997174"/>
                      <a:pt x="583299" y="992843"/>
                    </a:cubicBezTo>
                    <a:cubicBezTo>
                      <a:pt x="583992" y="991803"/>
                      <a:pt x="584859" y="990764"/>
                      <a:pt x="585551" y="989724"/>
                    </a:cubicBezTo>
                    <a:cubicBezTo>
                      <a:pt x="598025" y="995961"/>
                      <a:pt x="610498" y="1002024"/>
                      <a:pt x="624011" y="1008780"/>
                    </a:cubicBezTo>
                    <a:cubicBezTo>
                      <a:pt x="619506" y="1012072"/>
                      <a:pt x="615176" y="1015364"/>
                      <a:pt x="610498" y="1018656"/>
                    </a:cubicBezTo>
                    <a:cubicBezTo>
                      <a:pt x="612230" y="1022813"/>
                      <a:pt x="613789" y="1026624"/>
                      <a:pt x="615696" y="1030782"/>
                    </a:cubicBezTo>
                    <a:cubicBezTo>
                      <a:pt x="628169" y="1026451"/>
                      <a:pt x="634232" y="1034594"/>
                      <a:pt x="640468" y="1042043"/>
                    </a:cubicBezTo>
                    <a:cubicBezTo>
                      <a:pt x="647398" y="1050359"/>
                      <a:pt x="654328" y="1052437"/>
                      <a:pt x="660045" y="1045161"/>
                    </a:cubicBezTo>
                    <a:cubicBezTo>
                      <a:pt x="655887" y="1035806"/>
                      <a:pt x="652422" y="1028357"/>
                      <a:pt x="649131" y="1020734"/>
                    </a:cubicBezTo>
                    <a:cubicBezTo>
                      <a:pt x="649997" y="1019695"/>
                      <a:pt x="650690" y="1018656"/>
                      <a:pt x="651556" y="1017616"/>
                    </a:cubicBezTo>
                    <a:cubicBezTo>
                      <a:pt x="654674" y="1019522"/>
                      <a:pt x="657966" y="1021254"/>
                      <a:pt x="661084" y="1023333"/>
                    </a:cubicBezTo>
                    <a:cubicBezTo>
                      <a:pt x="670439" y="1029742"/>
                      <a:pt x="675983" y="1045161"/>
                      <a:pt x="692267" y="1035633"/>
                    </a:cubicBezTo>
                    <a:cubicBezTo>
                      <a:pt x="691575" y="1038752"/>
                      <a:pt x="691055" y="1041003"/>
                      <a:pt x="690535" y="1043082"/>
                    </a:cubicBezTo>
                    <a:cubicBezTo>
                      <a:pt x="712537" y="1041350"/>
                      <a:pt x="716868" y="1043948"/>
                      <a:pt x="726222" y="1063351"/>
                    </a:cubicBezTo>
                    <a:lnTo>
                      <a:pt x="724498" y="1064224"/>
                    </a:lnTo>
                    <a:close/>
                  </a:path>
                </a:pathLst>
              </a:custGeom>
              <a:gradFill flip="none" rotWithShape="1">
                <a:gsLst>
                  <a:gs pos="10000">
                    <a:schemeClr val="accent1"/>
                  </a:gs>
                  <a:gs pos="100000">
                    <a:schemeClr val="accent1">
                      <a:alpha val="15000"/>
                    </a:schemeClr>
                  </a:gs>
                </a:gsLst>
                <a:lin ang="6600000" scaled="0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 sz="49600" b="0">
                  <a:latin typeface="字魂板刷黑(商用需授权)" panose="00000500000000000000" pitchFamily="2" charset="-122"/>
                  <a:ea typeface="字魂板刷黑(商用需授权)" panose="00000500000000000000" pitchFamily="2" charset="-122"/>
                </a:endParaRPr>
              </a:p>
            </p:txBody>
          </p:sp>
          <p:sp>
            <p:nvSpPr>
              <p:cNvPr id="16" name="任意多边形: 形状 15" descr="e69dea8b-82e3-45a1-86de-339aa5c9a801"/>
              <p:cNvSpPr/>
              <p:nvPr/>
            </p:nvSpPr>
            <p:spPr>
              <a:xfrm rot="5400000" flipV="1">
                <a:off x="4394886" y="5574760"/>
                <a:ext cx="574981" cy="1991498"/>
              </a:xfrm>
              <a:custGeom>
                <a:avLst/>
                <a:gdLst>
                  <a:gd name="connsiteX0" fmla="*/ 453403 w 563518"/>
                  <a:gd name="connsiteY0" fmla="*/ 1881969 h 1951796"/>
                  <a:gd name="connsiteX1" fmla="*/ 472396 w 563518"/>
                  <a:gd name="connsiteY1" fmla="*/ 1878658 h 1951796"/>
                  <a:gd name="connsiteX2" fmla="*/ 494178 w 563518"/>
                  <a:gd name="connsiteY2" fmla="*/ 1888067 h 1951796"/>
                  <a:gd name="connsiteX3" fmla="*/ 501714 w 563518"/>
                  <a:gd name="connsiteY3" fmla="*/ 1893926 h 1951796"/>
                  <a:gd name="connsiteX4" fmla="*/ 499580 w 563518"/>
                  <a:gd name="connsiteY4" fmla="*/ 1899917 h 1951796"/>
                  <a:gd name="connsiteX5" fmla="*/ 478147 w 563518"/>
                  <a:gd name="connsiteY5" fmla="*/ 1893295 h 1951796"/>
                  <a:gd name="connsiteX6" fmla="*/ 468737 w 563518"/>
                  <a:gd name="connsiteY6" fmla="*/ 1901659 h 1951796"/>
                  <a:gd name="connsiteX7" fmla="*/ 453403 w 563518"/>
                  <a:gd name="connsiteY7" fmla="*/ 1881969 h 1951796"/>
                  <a:gd name="connsiteX8" fmla="*/ 414022 w 563518"/>
                  <a:gd name="connsiteY8" fmla="*/ 1804601 h 1951796"/>
                  <a:gd name="connsiteX9" fmla="*/ 434932 w 563518"/>
                  <a:gd name="connsiteY9" fmla="*/ 1820806 h 1951796"/>
                  <a:gd name="connsiteX10" fmla="*/ 414022 w 563518"/>
                  <a:gd name="connsiteY10" fmla="*/ 1804601 h 1951796"/>
                  <a:gd name="connsiteX11" fmla="*/ 408794 w 563518"/>
                  <a:gd name="connsiteY11" fmla="*/ 1677572 h 1951796"/>
                  <a:gd name="connsiteX12" fmla="*/ 411583 w 563518"/>
                  <a:gd name="connsiteY12" fmla="*/ 1665548 h 1951796"/>
                  <a:gd name="connsiteX13" fmla="*/ 426310 w 563518"/>
                  <a:gd name="connsiteY13" fmla="*/ 1674737 h 1951796"/>
                  <a:gd name="connsiteX14" fmla="*/ 423432 w 563518"/>
                  <a:gd name="connsiteY14" fmla="*/ 1683322 h 1951796"/>
                  <a:gd name="connsiteX15" fmla="*/ 408794 w 563518"/>
                  <a:gd name="connsiteY15" fmla="*/ 1677572 h 1951796"/>
                  <a:gd name="connsiteX16" fmla="*/ 227241 w 563518"/>
                  <a:gd name="connsiteY16" fmla="*/ 1414160 h 1951796"/>
                  <a:gd name="connsiteX17" fmla="*/ 231232 w 563518"/>
                  <a:gd name="connsiteY17" fmla="*/ 1406784 h 1951796"/>
                  <a:gd name="connsiteX18" fmla="*/ 244301 w 563518"/>
                  <a:gd name="connsiteY18" fmla="*/ 1424035 h 1951796"/>
                  <a:gd name="connsiteX19" fmla="*/ 249528 w 563518"/>
                  <a:gd name="connsiteY19" fmla="*/ 1438672 h 1951796"/>
                  <a:gd name="connsiteX20" fmla="*/ 237679 w 563518"/>
                  <a:gd name="connsiteY20" fmla="*/ 1431877 h 1951796"/>
                  <a:gd name="connsiteX21" fmla="*/ 227241 w 563518"/>
                  <a:gd name="connsiteY21" fmla="*/ 1414160 h 1951796"/>
                  <a:gd name="connsiteX22" fmla="*/ 183836 w 563518"/>
                  <a:gd name="connsiteY22" fmla="*/ 457635 h 1951796"/>
                  <a:gd name="connsiteX23" fmla="*/ 195859 w 563518"/>
                  <a:gd name="connsiteY23" fmla="*/ 428710 h 1951796"/>
                  <a:gd name="connsiteX24" fmla="*/ 201087 w 563518"/>
                  <a:gd name="connsiteY24" fmla="*/ 426096 h 1951796"/>
                  <a:gd name="connsiteX25" fmla="*/ 204746 w 563518"/>
                  <a:gd name="connsiteY25" fmla="*/ 429581 h 1951796"/>
                  <a:gd name="connsiteX26" fmla="*/ 193245 w 563518"/>
                  <a:gd name="connsiteY26" fmla="*/ 461817 h 1951796"/>
                  <a:gd name="connsiteX27" fmla="*/ 185578 w 563518"/>
                  <a:gd name="connsiteY27" fmla="*/ 464954 h 1951796"/>
                  <a:gd name="connsiteX28" fmla="*/ 183836 w 563518"/>
                  <a:gd name="connsiteY28" fmla="*/ 457635 h 1951796"/>
                  <a:gd name="connsiteX29" fmla="*/ 167456 w 563518"/>
                  <a:gd name="connsiteY29" fmla="*/ 1276966 h 1951796"/>
                  <a:gd name="connsiteX30" fmla="*/ 178260 w 563518"/>
                  <a:gd name="connsiteY30" fmla="*/ 1286028 h 1951796"/>
                  <a:gd name="connsiteX31" fmla="*/ 185926 w 563518"/>
                  <a:gd name="connsiteY31" fmla="*/ 1298923 h 1951796"/>
                  <a:gd name="connsiteX32" fmla="*/ 183487 w 563518"/>
                  <a:gd name="connsiteY32" fmla="*/ 1308855 h 1951796"/>
                  <a:gd name="connsiteX33" fmla="*/ 175994 w 563518"/>
                  <a:gd name="connsiteY33" fmla="*/ 1306241 h 1951796"/>
                  <a:gd name="connsiteX34" fmla="*/ 167456 w 563518"/>
                  <a:gd name="connsiteY34" fmla="*/ 1276966 h 1951796"/>
                  <a:gd name="connsiteX35" fmla="*/ 166585 w 563518"/>
                  <a:gd name="connsiteY35" fmla="*/ 1515343 h 1951796"/>
                  <a:gd name="connsiteX36" fmla="*/ 193594 w 563518"/>
                  <a:gd name="connsiteY36" fmla="*/ 1516737 h 1951796"/>
                  <a:gd name="connsiteX37" fmla="*/ 166585 w 563518"/>
                  <a:gd name="connsiteY37" fmla="*/ 1515343 h 1951796"/>
                  <a:gd name="connsiteX38" fmla="*/ 144455 w 563518"/>
                  <a:gd name="connsiteY38" fmla="*/ 1263898 h 1951796"/>
                  <a:gd name="connsiteX39" fmla="*/ 157350 w 563518"/>
                  <a:gd name="connsiteY39" fmla="*/ 1247692 h 1951796"/>
                  <a:gd name="connsiteX40" fmla="*/ 163468 w 563518"/>
                  <a:gd name="connsiteY40" fmla="*/ 1253688 h 1951796"/>
                  <a:gd name="connsiteX41" fmla="*/ 158395 w 563518"/>
                  <a:gd name="connsiteY41" fmla="*/ 1270694 h 1951796"/>
                  <a:gd name="connsiteX42" fmla="*/ 155084 w 563518"/>
                  <a:gd name="connsiteY42" fmla="*/ 1272087 h 1951796"/>
                  <a:gd name="connsiteX43" fmla="*/ 144455 w 563518"/>
                  <a:gd name="connsiteY43" fmla="*/ 1263898 h 1951796"/>
                  <a:gd name="connsiteX44" fmla="*/ 140491 w 563518"/>
                  <a:gd name="connsiteY44" fmla="*/ 1229157 h 1951796"/>
                  <a:gd name="connsiteX45" fmla="*/ 151948 w 563518"/>
                  <a:gd name="connsiteY45" fmla="*/ 1219638 h 1951796"/>
                  <a:gd name="connsiteX46" fmla="*/ 150205 w 563518"/>
                  <a:gd name="connsiteY46" fmla="*/ 1242465 h 1951796"/>
                  <a:gd name="connsiteX47" fmla="*/ 140491 w 563518"/>
                  <a:gd name="connsiteY47" fmla="*/ 1229157 h 1951796"/>
                  <a:gd name="connsiteX48" fmla="*/ 119380 w 563518"/>
                  <a:gd name="connsiteY48" fmla="*/ 678696 h 1951796"/>
                  <a:gd name="connsiteX49" fmla="*/ 119537 w 563518"/>
                  <a:gd name="connsiteY49" fmla="*/ 678935 h 1951796"/>
                  <a:gd name="connsiteX50" fmla="*/ 119587 w 563518"/>
                  <a:gd name="connsiteY50" fmla="*/ 678878 h 1951796"/>
                  <a:gd name="connsiteX51" fmla="*/ 107513 w 563518"/>
                  <a:gd name="connsiteY51" fmla="*/ 1098707 h 1951796"/>
                  <a:gd name="connsiteX52" fmla="*/ 131386 w 563518"/>
                  <a:gd name="connsiteY52" fmla="*/ 1082502 h 1951796"/>
                  <a:gd name="connsiteX53" fmla="*/ 137659 w 563518"/>
                  <a:gd name="connsiteY53" fmla="*/ 1154119 h 1951796"/>
                  <a:gd name="connsiteX54" fmla="*/ 111696 w 563518"/>
                  <a:gd name="connsiteY54" fmla="*/ 1128331 h 1951796"/>
                  <a:gd name="connsiteX55" fmla="*/ 107513 w 563518"/>
                  <a:gd name="connsiteY55" fmla="*/ 1098707 h 1951796"/>
                  <a:gd name="connsiteX56" fmla="*/ 97756 w 563518"/>
                  <a:gd name="connsiteY56" fmla="*/ 1014195 h 1951796"/>
                  <a:gd name="connsiteX57" fmla="*/ 105074 w 563518"/>
                  <a:gd name="connsiteY57" fmla="*/ 1002695 h 1951796"/>
                  <a:gd name="connsiteX58" fmla="*/ 121280 w 563518"/>
                  <a:gd name="connsiteY58" fmla="*/ 1034757 h 1951796"/>
                  <a:gd name="connsiteX59" fmla="*/ 107513 w 563518"/>
                  <a:gd name="connsiteY59" fmla="*/ 1063856 h 1951796"/>
                  <a:gd name="connsiteX60" fmla="*/ 108733 w 563518"/>
                  <a:gd name="connsiteY60" fmla="*/ 1044341 h 1951796"/>
                  <a:gd name="connsiteX61" fmla="*/ 101589 w 563518"/>
                  <a:gd name="connsiteY61" fmla="*/ 1042598 h 1951796"/>
                  <a:gd name="connsiteX62" fmla="*/ 97756 w 563518"/>
                  <a:gd name="connsiteY62" fmla="*/ 1014195 h 1951796"/>
                  <a:gd name="connsiteX63" fmla="*/ 94096 w 563518"/>
                  <a:gd name="connsiteY63" fmla="*/ 989974 h 1951796"/>
                  <a:gd name="connsiteX64" fmla="*/ 119188 w 563518"/>
                  <a:gd name="connsiteY64" fmla="*/ 989103 h 1951796"/>
                  <a:gd name="connsiteX65" fmla="*/ 94968 w 563518"/>
                  <a:gd name="connsiteY65" fmla="*/ 995376 h 1951796"/>
                  <a:gd name="connsiteX66" fmla="*/ 94096 w 563518"/>
                  <a:gd name="connsiteY66" fmla="*/ 989974 h 1951796"/>
                  <a:gd name="connsiteX67" fmla="*/ 69701 w 563518"/>
                  <a:gd name="connsiteY67" fmla="*/ 930032 h 1951796"/>
                  <a:gd name="connsiteX68" fmla="*/ 92703 w 563518"/>
                  <a:gd name="connsiteY68" fmla="*/ 912955 h 1951796"/>
                  <a:gd name="connsiteX69" fmla="*/ 105248 w 563518"/>
                  <a:gd name="connsiteY69" fmla="*/ 897621 h 1951796"/>
                  <a:gd name="connsiteX70" fmla="*/ 109082 w 563518"/>
                  <a:gd name="connsiteY70" fmla="*/ 899364 h 1951796"/>
                  <a:gd name="connsiteX71" fmla="*/ 104900 w 563518"/>
                  <a:gd name="connsiteY71" fmla="*/ 923236 h 1951796"/>
                  <a:gd name="connsiteX72" fmla="*/ 108211 w 563518"/>
                  <a:gd name="connsiteY72" fmla="*/ 947108 h 1951796"/>
                  <a:gd name="connsiteX73" fmla="*/ 98452 w 563518"/>
                  <a:gd name="connsiteY73" fmla="*/ 942055 h 1951796"/>
                  <a:gd name="connsiteX74" fmla="*/ 94444 w 563518"/>
                  <a:gd name="connsiteY74" fmla="*/ 951813 h 1951796"/>
                  <a:gd name="connsiteX75" fmla="*/ 91482 w 563518"/>
                  <a:gd name="connsiteY75" fmla="*/ 951464 h 1951796"/>
                  <a:gd name="connsiteX76" fmla="*/ 91482 w 563518"/>
                  <a:gd name="connsiteY76" fmla="*/ 935608 h 1951796"/>
                  <a:gd name="connsiteX77" fmla="*/ 77020 w 563518"/>
                  <a:gd name="connsiteY77" fmla="*/ 939441 h 1951796"/>
                  <a:gd name="connsiteX78" fmla="*/ 69701 w 563518"/>
                  <a:gd name="connsiteY78" fmla="*/ 930032 h 1951796"/>
                  <a:gd name="connsiteX79" fmla="*/ 64299 w 563518"/>
                  <a:gd name="connsiteY79" fmla="*/ 871134 h 1951796"/>
                  <a:gd name="connsiteX80" fmla="*/ 65693 w 563518"/>
                  <a:gd name="connsiteY80" fmla="*/ 848656 h 1951796"/>
                  <a:gd name="connsiteX81" fmla="*/ 81724 w 563518"/>
                  <a:gd name="connsiteY81" fmla="*/ 851444 h 1951796"/>
                  <a:gd name="connsiteX82" fmla="*/ 96536 w 563518"/>
                  <a:gd name="connsiteY82" fmla="*/ 803351 h 1951796"/>
                  <a:gd name="connsiteX83" fmla="*/ 96362 w 563518"/>
                  <a:gd name="connsiteY83" fmla="*/ 754386 h 1951796"/>
                  <a:gd name="connsiteX84" fmla="*/ 99846 w 563518"/>
                  <a:gd name="connsiteY84" fmla="*/ 732256 h 1951796"/>
                  <a:gd name="connsiteX85" fmla="*/ 74928 w 563518"/>
                  <a:gd name="connsiteY85" fmla="*/ 715876 h 1951796"/>
                  <a:gd name="connsiteX86" fmla="*/ 73883 w 563518"/>
                  <a:gd name="connsiteY86" fmla="*/ 706292 h 1951796"/>
                  <a:gd name="connsiteX87" fmla="*/ 72489 w 563518"/>
                  <a:gd name="connsiteY87" fmla="*/ 701413 h 1951796"/>
                  <a:gd name="connsiteX88" fmla="*/ 94444 w 563518"/>
                  <a:gd name="connsiteY88" fmla="*/ 696534 h 1951796"/>
                  <a:gd name="connsiteX89" fmla="*/ 97930 w 563518"/>
                  <a:gd name="connsiteY89" fmla="*/ 705247 h 1951796"/>
                  <a:gd name="connsiteX90" fmla="*/ 98104 w 563518"/>
                  <a:gd name="connsiteY90" fmla="*/ 717793 h 1951796"/>
                  <a:gd name="connsiteX91" fmla="*/ 101763 w 563518"/>
                  <a:gd name="connsiteY91" fmla="*/ 718664 h 1951796"/>
                  <a:gd name="connsiteX92" fmla="*/ 118666 w 563518"/>
                  <a:gd name="connsiteY92" fmla="*/ 678064 h 1951796"/>
                  <a:gd name="connsiteX93" fmla="*/ 119380 w 563518"/>
                  <a:gd name="connsiteY93" fmla="*/ 678696 h 1951796"/>
                  <a:gd name="connsiteX94" fmla="*/ 100718 w 563518"/>
                  <a:gd name="connsiteY94" fmla="*/ 650183 h 1951796"/>
                  <a:gd name="connsiteX95" fmla="*/ 117446 w 563518"/>
                  <a:gd name="connsiteY95" fmla="*/ 651752 h 1951796"/>
                  <a:gd name="connsiteX96" fmla="*/ 131561 w 563518"/>
                  <a:gd name="connsiteY96" fmla="*/ 609582 h 1951796"/>
                  <a:gd name="connsiteX97" fmla="*/ 97581 w 563518"/>
                  <a:gd name="connsiteY97" fmla="*/ 604007 h 1951796"/>
                  <a:gd name="connsiteX98" fmla="*/ 95490 w 563518"/>
                  <a:gd name="connsiteY98" fmla="*/ 576998 h 1951796"/>
                  <a:gd name="connsiteX99" fmla="*/ 129120 w 563518"/>
                  <a:gd name="connsiteY99" fmla="*/ 570202 h 1951796"/>
                  <a:gd name="connsiteX100" fmla="*/ 142538 w 563518"/>
                  <a:gd name="connsiteY100" fmla="*/ 565149 h 1951796"/>
                  <a:gd name="connsiteX101" fmla="*/ 144629 w 563518"/>
                  <a:gd name="connsiteY101" fmla="*/ 550685 h 1951796"/>
                  <a:gd name="connsiteX102" fmla="*/ 145326 w 563518"/>
                  <a:gd name="connsiteY102" fmla="*/ 541973 h 1951796"/>
                  <a:gd name="connsiteX103" fmla="*/ 125287 w 563518"/>
                  <a:gd name="connsiteY103" fmla="*/ 516532 h 1951796"/>
                  <a:gd name="connsiteX104" fmla="*/ 147940 w 563518"/>
                  <a:gd name="connsiteY104" fmla="*/ 525767 h 1951796"/>
                  <a:gd name="connsiteX105" fmla="*/ 160486 w 563518"/>
                  <a:gd name="connsiteY105" fmla="*/ 506775 h 1951796"/>
                  <a:gd name="connsiteX106" fmla="*/ 182442 w 563518"/>
                  <a:gd name="connsiteY106" fmla="*/ 500676 h 1951796"/>
                  <a:gd name="connsiteX107" fmla="*/ 168327 w 563518"/>
                  <a:gd name="connsiteY107" fmla="*/ 520541 h 1951796"/>
                  <a:gd name="connsiteX108" fmla="*/ 161880 w 563518"/>
                  <a:gd name="connsiteY108" fmla="*/ 534480 h 1951796"/>
                  <a:gd name="connsiteX109" fmla="*/ 168327 w 563518"/>
                  <a:gd name="connsiteY109" fmla="*/ 544936 h 1951796"/>
                  <a:gd name="connsiteX110" fmla="*/ 174600 w 563518"/>
                  <a:gd name="connsiteY110" fmla="*/ 545458 h 1951796"/>
                  <a:gd name="connsiteX111" fmla="*/ 160660 w 563518"/>
                  <a:gd name="connsiteY111" fmla="*/ 562012 h 1951796"/>
                  <a:gd name="connsiteX112" fmla="*/ 170418 w 563518"/>
                  <a:gd name="connsiteY112" fmla="*/ 566717 h 1951796"/>
                  <a:gd name="connsiteX113" fmla="*/ 157176 w 563518"/>
                  <a:gd name="connsiteY113" fmla="*/ 607666 h 1951796"/>
                  <a:gd name="connsiteX114" fmla="*/ 124241 w 563518"/>
                  <a:gd name="connsiteY114" fmla="*/ 650009 h 1951796"/>
                  <a:gd name="connsiteX115" fmla="*/ 141841 w 563518"/>
                  <a:gd name="connsiteY115" fmla="*/ 648615 h 1951796"/>
                  <a:gd name="connsiteX116" fmla="*/ 143758 w 563518"/>
                  <a:gd name="connsiteY116" fmla="*/ 651577 h 1951796"/>
                  <a:gd name="connsiteX117" fmla="*/ 119587 w 563518"/>
                  <a:gd name="connsiteY117" fmla="*/ 678878 h 1951796"/>
                  <a:gd name="connsiteX118" fmla="*/ 129483 w 563518"/>
                  <a:gd name="connsiteY118" fmla="*/ 687626 h 1951796"/>
                  <a:gd name="connsiteX119" fmla="*/ 119363 w 563518"/>
                  <a:gd name="connsiteY119" fmla="*/ 723892 h 1951796"/>
                  <a:gd name="connsiteX120" fmla="*/ 107339 w 563518"/>
                  <a:gd name="connsiteY120" fmla="*/ 771811 h 1951796"/>
                  <a:gd name="connsiteX121" fmla="*/ 121105 w 563518"/>
                  <a:gd name="connsiteY121" fmla="*/ 803176 h 1951796"/>
                  <a:gd name="connsiteX122" fmla="*/ 113961 w 563518"/>
                  <a:gd name="connsiteY122" fmla="*/ 811367 h 1951796"/>
                  <a:gd name="connsiteX123" fmla="*/ 110302 w 563518"/>
                  <a:gd name="connsiteY123" fmla="*/ 828443 h 1951796"/>
                  <a:gd name="connsiteX124" fmla="*/ 111347 w 563518"/>
                  <a:gd name="connsiteY124" fmla="*/ 869916 h 1951796"/>
                  <a:gd name="connsiteX125" fmla="*/ 110127 w 563518"/>
                  <a:gd name="connsiteY125" fmla="*/ 878802 h 1951796"/>
                  <a:gd name="connsiteX126" fmla="*/ 96536 w 563518"/>
                  <a:gd name="connsiteY126" fmla="*/ 880544 h 1951796"/>
                  <a:gd name="connsiteX127" fmla="*/ 103331 w 563518"/>
                  <a:gd name="connsiteY127" fmla="*/ 891174 h 1951796"/>
                  <a:gd name="connsiteX128" fmla="*/ 95838 w 563518"/>
                  <a:gd name="connsiteY128" fmla="*/ 899711 h 1951796"/>
                  <a:gd name="connsiteX129" fmla="*/ 86952 w 563518"/>
                  <a:gd name="connsiteY129" fmla="*/ 859635 h 1951796"/>
                  <a:gd name="connsiteX130" fmla="*/ 82769 w 563518"/>
                  <a:gd name="connsiteY130" fmla="*/ 859460 h 1951796"/>
                  <a:gd name="connsiteX131" fmla="*/ 78762 w 563518"/>
                  <a:gd name="connsiteY131" fmla="*/ 875665 h 1951796"/>
                  <a:gd name="connsiteX132" fmla="*/ 64299 w 563518"/>
                  <a:gd name="connsiteY132" fmla="*/ 871134 h 1951796"/>
                  <a:gd name="connsiteX133" fmla="*/ 57329 w 563518"/>
                  <a:gd name="connsiteY133" fmla="*/ 649661 h 1951796"/>
                  <a:gd name="connsiteX134" fmla="*/ 59594 w 563518"/>
                  <a:gd name="connsiteY134" fmla="*/ 644433 h 1951796"/>
                  <a:gd name="connsiteX135" fmla="*/ 72838 w 563518"/>
                  <a:gd name="connsiteY135" fmla="*/ 640774 h 1951796"/>
                  <a:gd name="connsiteX136" fmla="*/ 69178 w 563518"/>
                  <a:gd name="connsiteY136" fmla="*/ 637463 h 1951796"/>
                  <a:gd name="connsiteX137" fmla="*/ 92876 w 563518"/>
                  <a:gd name="connsiteY137" fmla="*/ 617251 h 1951796"/>
                  <a:gd name="connsiteX138" fmla="*/ 93552 w 563518"/>
                  <a:gd name="connsiteY138" fmla="*/ 630232 h 1951796"/>
                  <a:gd name="connsiteX139" fmla="*/ 88346 w 563518"/>
                  <a:gd name="connsiteY139" fmla="*/ 642169 h 1951796"/>
                  <a:gd name="connsiteX140" fmla="*/ 79459 w 563518"/>
                  <a:gd name="connsiteY140" fmla="*/ 669525 h 1951796"/>
                  <a:gd name="connsiteX141" fmla="*/ 57329 w 563518"/>
                  <a:gd name="connsiteY141" fmla="*/ 649661 h 1951796"/>
                  <a:gd name="connsiteX142" fmla="*/ 56806 w 563518"/>
                  <a:gd name="connsiteY142" fmla="*/ 1156733 h 1951796"/>
                  <a:gd name="connsiteX143" fmla="*/ 61163 w 563518"/>
                  <a:gd name="connsiteY143" fmla="*/ 1153422 h 1951796"/>
                  <a:gd name="connsiteX144" fmla="*/ 86081 w 563518"/>
                  <a:gd name="connsiteY144" fmla="*/ 1168408 h 1951796"/>
                  <a:gd name="connsiteX145" fmla="*/ 91482 w 563518"/>
                  <a:gd name="connsiteY145" fmla="*/ 1188447 h 1951796"/>
                  <a:gd name="connsiteX146" fmla="*/ 81376 w 563518"/>
                  <a:gd name="connsiteY146" fmla="*/ 1190189 h 1951796"/>
                  <a:gd name="connsiteX147" fmla="*/ 74232 w 563518"/>
                  <a:gd name="connsiteY147" fmla="*/ 1179909 h 1951796"/>
                  <a:gd name="connsiteX148" fmla="*/ 83467 w 563518"/>
                  <a:gd name="connsiteY148" fmla="*/ 1172415 h 1951796"/>
                  <a:gd name="connsiteX149" fmla="*/ 83118 w 563518"/>
                  <a:gd name="connsiteY149" fmla="*/ 1169628 h 1951796"/>
                  <a:gd name="connsiteX150" fmla="*/ 72141 w 563518"/>
                  <a:gd name="connsiteY150" fmla="*/ 1170673 h 1951796"/>
                  <a:gd name="connsiteX151" fmla="*/ 59594 w 563518"/>
                  <a:gd name="connsiteY151" fmla="*/ 1170673 h 1951796"/>
                  <a:gd name="connsiteX152" fmla="*/ 56806 w 563518"/>
                  <a:gd name="connsiteY152" fmla="*/ 1156733 h 1951796"/>
                  <a:gd name="connsiteX153" fmla="*/ 50707 w 563518"/>
                  <a:gd name="connsiteY153" fmla="*/ 946063 h 1951796"/>
                  <a:gd name="connsiteX154" fmla="*/ 57155 w 563518"/>
                  <a:gd name="connsiteY154" fmla="*/ 899189 h 1951796"/>
                  <a:gd name="connsiteX155" fmla="*/ 57155 w 563518"/>
                  <a:gd name="connsiteY155" fmla="*/ 946238 h 1951796"/>
                  <a:gd name="connsiteX156" fmla="*/ 50707 w 563518"/>
                  <a:gd name="connsiteY156" fmla="*/ 946063 h 1951796"/>
                  <a:gd name="connsiteX157" fmla="*/ 50533 w 563518"/>
                  <a:gd name="connsiteY157" fmla="*/ 803176 h 1951796"/>
                  <a:gd name="connsiteX158" fmla="*/ 60640 w 563518"/>
                  <a:gd name="connsiteY158" fmla="*/ 761356 h 1951796"/>
                  <a:gd name="connsiteX159" fmla="*/ 64996 w 563518"/>
                  <a:gd name="connsiteY159" fmla="*/ 761356 h 1951796"/>
                  <a:gd name="connsiteX160" fmla="*/ 69701 w 563518"/>
                  <a:gd name="connsiteY160" fmla="*/ 774250 h 1951796"/>
                  <a:gd name="connsiteX161" fmla="*/ 78413 w 563518"/>
                  <a:gd name="connsiteY161" fmla="*/ 780176 h 1951796"/>
                  <a:gd name="connsiteX162" fmla="*/ 84861 w 563518"/>
                  <a:gd name="connsiteY162" fmla="*/ 772334 h 1951796"/>
                  <a:gd name="connsiteX163" fmla="*/ 87649 w 563518"/>
                  <a:gd name="connsiteY163" fmla="*/ 743234 h 1951796"/>
                  <a:gd name="connsiteX164" fmla="*/ 91482 w 563518"/>
                  <a:gd name="connsiteY164" fmla="*/ 743060 h 1951796"/>
                  <a:gd name="connsiteX165" fmla="*/ 91308 w 563518"/>
                  <a:gd name="connsiteY165" fmla="*/ 767629 h 1951796"/>
                  <a:gd name="connsiteX166" fmla="*/ 87301 w 563518"/>
                  <a:gd name="connsiteY166" fmla="*/ 787145 h 1951796"/>
                  <a:gd name="connsiteX167" fmla="*/ 63776 w 563518"/>
                  <a:gd name="connsiteY167" fmla="*/ 813283 h 1951796"/>
                  <a:gd name="connsiteX168" fmla="*/ 50533 w 563518"/>
                  <a:gd name="connsiteY168" fmla="*/ 803176 h 1951796"/>
                  <a:gd name="connsiteX169" fmla="*/ 47571 w 563518"/>
                  <a:gd name="connsiteY169" fmla="*/ 983353 h 1951796"/>
                  <a:gd name="connsiteX170" fmla="*/ 50882 w 563518"/>
                  <a:gd name="connsiteY170" fmla="*/ 966625 h 1951796"/>
                  <a:gd name="connsiteX171" fmla="*/ 58723 w 563518"/>
                  <a:gd name="connsiteY171" fmla="*/ 967147 h 1951796"/>
                  <a:gd name="connsiteX172" fmla="*/ 57504 w 563518"/>
                  <a:gd name="connsiteY172" fmla="*/ 981261 h 1951796"/>
                  <a:gd name="connsiteX173" fmla="*/ 47571 w 563518"/>
                  <a:gd name="connsiteY173" fmla="*/ 983353 h 1951796"/>
                  <a:gd name="connsiteX174" fmla="*/ 0 w 563518"/>
                  <a:gd name="connsiteY174" fmla="*/ 928812 h 1951796"/>
                  <a:gd name="connsiteX175" fmla="*/ 12895 w 563518"/>
                  <a:gd name="connsiteY175" fmla="*/ 940835 h 1951796"/>
                  <a:gd name="connsiteX176" fmla="*/ 8364 w 563518"/>
                  <a:gd name="connsiteY176" fmla="*/ 959480 h 1951796"/>
                  <a:gd name="connsiteX177" fmla="*/ 3660 w 563518"/>
                  <a:gd name="connsiteY177" fmla="*/ 960874 h 1951796"/>
                  <a:gd name="connsiteX178" fmla="*/ 17600 w 563518"/>
                  <a:gd name="connsiteY178" fmla="*/ 969413 h 1951796"/>
                  <a:gd name="connsiteX179" fmla="*/ 23524 w 563518"/>
                  <a:gd name="connsiteY179" fmla="*/ 990671 h 1951796"/>
                  <a:gd name="connsiteX180" fmla="*/ 10804 w 563518"/>
                  <a:gd name="connsiteY180" fmla="*/ 1052182 h 1951796"/>
                  <a:gd name="connsiteX181" fmla="*/ 39381 w 563518"/>
                  <a:gd name="connsiteY181" fmla="*/ 1055493 h 1951796"/>
                  <a:gd name="connsiteX182" fmla="*/ 19168 w 563518"/>
                  <a:gd name="connsiteY182" fmla="*/ 1096269 h 1951796"/>
                  <a:gd name="connsiteX183" fmla="*/ 38509 w 563518"/>
                  <a:gd name="connsiteY183" fmla="*/ 1135475 h 1951796"/>
                  <a:gd name="connsiteX184" fmla="*/ 56980 w 563518"/>
                  <a:gd name="connsiteY184" fmla="*/ 1116307 h 1951796"/>
                  <a:gd name="connsiteX185" fmla="*/ 71967 w 563518"/>
                  <a:gd name="connsiteY185" fmla="*/ 1108639 h 1951796"/>
                  <a:gd name="connsiteX186" fmla="*/ 81550 w 563518"/>
                  <a:gd name="connsiteY186" fmla="*/ 1114390 h 1951796"/>
                  <a:gd name="connsiteX187" fmla="*/ 76671 w 563518"/>
                  <a:gd name="connsiteY187" fmla="*/ 1116307 h 1951796"/>
                  <a:gd name="connsiteX188" fmla="*/ 76671 w 563518"/>
                  <a:gd name="connsiteY188" fmla="*/ 1149414 h 1951796"/>
                  <a:gd name="connsiteX189" fmla="*/ 72314 w 563518"/>
                  <a:gd name="connsiteY189" fmla="*/ 1145930 h 1951796"/>
                  <a:gd name="connsiteX190" fmla="*/ 60640 w 563518"/>
                  <a:gd name="connsiteY190" fmla="*/ 1148020 h 1951796"/>
                  <a:gd name="connsiteX191" fmla="*/ 40252 w 563518"/>
                  <a:gd name="connsiteY191" fmla="*/ 1159173 h 1951796"/>
                  <a:gd name="connsiteX192" fmla="*/ 28055 w 563518"/>
                  <a:gd name="connsiteY192" fmla="*/ 1166665 h 1951796"/>
                  <a:gd name="connsiteX193" fmla="*/ 37813 w 563518"/>
                  <a:gd name="connsiteY193" fmla="*/ 1174855 h 1951796"/>
                  <a:gd name="connsiteX194" fmla="*/ 47048 w 563518"/>
                  <a:gd name="connsiteY194" fmla="*/ 1166143 h 1951796"/>
                  <a:gd name="connsiteX195" fmla="*/ 44783 w 563518"/>
                  <a:gd name="connsiteY195" fmla="*/ 1196985 h 1951796"/>
                  <a:gd name="connsiteX196" fmla="*/ 50882 w 563518"/>
                  <a:gd name="connsiteY196" fmla="*/ 1197508 h 1951796"/>
                  <a:gd name="connsiteX197" fmla="*/ 61163 w 563518"/>
                  <a:gd name="connsiteY197" fmla="*/ 1204304 h 1951796"/>
                  <a:gd name="connsiteX198" fmla="*/ 56980 w 563518"/>
                  <a:gd name="connsiteY198" fmla="*/ 1212145 h 1951796"/>
                  <a:gd name="connsiteX199" fmla="*/ 47048 w 563518"/>
                  <a:gd name="connsiteY199" fmla="*/ 1205698 h 1951796"/>
                  <a:gd name="connsiteX200" fmla="*/ 41472 w 563518"/>
                  <a:gd name="connsiteY200" fmla="*/ 1199076 h 1951796"/>
                  <a:gd name="connsiteX201" fmla="*/ 36244 w 563518"/>
                  <a:gd name="connsiteY201" fmla="*/ 1201516 h 1951796"/>
                  <a:gd name="connsiteX202" fmla="*/ 52276 w 563518"/>
                  <a:gd name="connsiteY202" fmla="*/ 1249958 h 1951796"/>
                  <a:gd name="connsiteX203" fmla="*/ 65693 w 563518"/>
                  <a:gd name="connsiteY203" fmla="*/ 1241594 h 1951796"/>
                  <a:gd name="connsiteX204" fmla="*/ 67087 w 563518"/>
                  <a:gd name="connsiteY204" fmla="*/ 1243510 h 1951796"/>
                  <a:gd name="connsiteX205" fmla="*/ 54192 w 563518"/>
                  <a:gd name="connsiteY205" fmla="*/ 1266860 h 1951796"/>
                  <a:gd name="connsiteX206" fmla="*/ 82073 w 563518"/>
                  <a:gd name="connsiteY206" fmla="*/ 1292301 h 1951796"/>
                  <a:gd name="connsiteX207" fmla="*/ 62033 w 563518"/>
                  <a:gd name="connsiteY207" fmla="*/ 1295611 h 1951796"/>
                  <a:gd name="connsiteX208" fmla="*/ 69178 w 563518"/>
                  <a:gd name="connsiteY208" fmla="*/ 1315302 h 1951796"/>
                  <a:gd name="connsiteX209" fmla="*/ 78239 w 563518"/>
                  <a:gd name="connsiteY209" fmla="*/ 1308506 h 1951796"/>
                  <a:gd name="connsiteX210" fmla="*/ 81376 w 563518"/>
                  <a:gd name="connsiteY210" fmla="*/ 1311469 h 1951796"/>
                  <a:gd name="connsiteX211" fmla="*/ 72314 w 563518"/>
                  <a:gd name="connsiteY211" fmla="*/ 1326280 h 1951796"/>
                  <a:gd name="connsiteX212" fmla="*/ 85035 w 563518"/>
                  <a:gd name="connsiteY212" fmla="*/ 1336387 h 1951796"/>
                  <a:gd name="connsiteX213" fmla="*/ 99149 w 563518"/>
                  <a:gd name="connsiteY213" fmla="*/ 1354335 h 1951796"/>
                  <a:gd name="connsiteX214" fmla="*/ 104028 w 563518"/>
                  <a:gd name="connsiteY214" fmla="*/ 1385526 h 1951796"/>
                  <a:gd name="connsiteX215" fmla="*/ 89740 w 563518"/>
                  <a:gd name="connsiteY215" fmla="*/ 1403996 h 1951796"/>
                  <a:gd name="connsiteX216" fmla="*/ 90437 w 563518"/>
                  <a:gd name="connsiteY216" fmla="*/ 1413057 h 1951796"/>
                  <a:gd name="connsiteX217" fmla="*/ 87997 w 563518"/>
                  <a:gd name="connsiteY217" fmla="*/ 1413754 h 1951796"/>
                  <a:gd name="connsiteX218" fmla="*/ 80679 w 563518"/>
                  <a:gd name="connsiteY218" fmla="*/ 1399291 h 1951796"/>
                  <a:gd name="connsiteX219" fmla="*/ 71618 w 563518"/>
                  <a:gd name="connsiteY219" fmla="*/ 1409223 h 1951796"/>
                  <a:gd name="connsiteX220" fmla="*/ 92703 w 563518"/>
                  <a:gd name="connsiteY220" fmla="*/ 1442158 h 1951796"/>
                  <a:gd name="connsiteX221" fmla="*/ 107862 w 563518"/>
                  <a:gd name="connsiteY221" fmla="*/ 1417414 h 1951796"/>
                  <a:gd name="connsiteX222" fmla="*/ 117098 w 563518"/>
                  <a:gd name="connsiteY222" fmla="*/ 1409049 h 1951796"/>
                  <a:gd name="connsiteX223" fmla="*/ 122673 w 563518"/>
                  <a:gd name="connsiteY223" fmla="*/ 1410792 h 1951796"/>
                  <a:gd name="connsiteX224" fmla="*/ 130340 w 563518"/>
                  <a:gd name="connsiteY224" fmla="*/ 1427520 h 1951796"/>
                  <a:gd name="connsiteX225" fmla="*/ 107165 w 563518"/>
                  <a:gd name="connsiteY225" fmla="*/ 1449650 h 1951796"/>
                  <a:gd name="connsiteX226" fmla="*/ 126681 w 563518"/>
                  <a:gd name="connsiteY226" fmla="*/ 1449650 h 1951796"/>
                  <a:gd name="connsiteX227" fmla="*/ 144629 w 563518"/>
                  <a:gd name="connsiteY227" fmla="*/ 1472826 h 1951796"/>
                  <a:gd name="connsiteX228" fmla="*/ 123719 w 563518"/>
                  <a:gd name="connsiteY228" fmla="*/ 1482236 h 1951796"/>
                  <a:gd name="connsiteX229" fmla="*/ 117620 w 563518"/>
                  <a:gd name="connsiteY229" fmla="*/ 1488508 h 1951796"/>
                  <a:gd name="connsiteX230" fmla="*/ 131561 w 563518"/>
                  <a:gd name="connsiteY230" fmla="*/ 1506107 h 1951796"/>
                  <a:gd name="connsiteX231" fmla="*/ 141318 w 563518"/>
                  <a:gd name="connsiteY231" fmla="*/ 1497744 h 1951796"/>
                  <a:gd name="connsiteX232" fmla="*/ 146197 w 563518"/>
                  <a:gd name="connsiteY232" fmla="*/ 1486940 h 1951796"/>
                  <a:gd name="connsiteX233" fmla="*/ 151250 w 563518"/>
                  <a:gd name="connsiteY233" fmla="*/ 1502274 h 1951796"/>
                  <a:gd name="connsiteX234" fmla="*/ 150554 w 563518"/>
                  <a:gd name="connsiteY234" fmla="*/ 1514298 h 1951796"/>
                  <a:gd name="connsiteX235" fmla="*/ 138705 w 563518"/>
                  <a:gd name="connsiteY235" fmla="*/ 1518654 h 1951796"/>
                  <a:gd name="connsiteX236" fmla="*/ 153168 w 563518"/>
                  <a:gd name="connsiteY236" fmla="*/ 1531026 h 1951796"/>
                  <a:gd name="connsiteX237" fmla="*/ 141318 w 563518"/>
                  <a:gd name="connsiteY237" fmla="*/ 1536602 h 1951796"/>
                  <a:gd name="connsiteX238" fmla="*/ 169896 w 563518"/>
                  <a:gd name="connsiteY238" fmla="*/ 1556815 h 1951796"/>
                  <a:gd name="connsiteX239" fmla="*/ 167805 w 563518"/>
                  <a:gd name="connsiteY239" fmla="*/ 1544617 h 1951796"/>
                  <a:gd name="connsiteX240" fmla="*/ 179305 w 563518"/>
                  <a:gd name="connsiteY240" fmla="*/ 1537996 h 1951796"/>
                  <a:gd name="connsiteX241" fmla="*/ 195162 w 563518"/>
                  <a:gd name="connsiteY241" fmla="*/ 1557164 h 1951796"/>
                  <a:gd name="connsiteX242" fmla="*/ 192723 w 563518"/>
                  <a:gd name="connsiteY242" fmla="*/ 1559080 h 1951796"/>
                  <a:gd name="connsiteX243" fmla="*/ 186973 w 563518"/>
                  <a:gd name="connsiteY243" fmla="*/ 1553156 h 1951796"/>
                  <a:gd name="connsiteX244" fmla="*/ 176169 w 563518"/>
                  <a:gd name="connsiteY244" fmla="*/ 1596718 h 1951796"/>
                  <a:gd name="connsiteX245" fmla="*/ 191503 w 563518"/>
                  <a:gd name="connsiteY245" fmla="*/ 1583301 h 1951796"/>
                  <a:gd name="connsiteX246" fmla="*/ 217641 w 563518"/>
                  <a:gd name="connsiteY246" fmla="*/ 1582778 h 1951796"/>
                  <a:gd name="connsiteX247" fmla="*/ 225482 w 563518"/>
                  <a:gd name="connsiteY247" fmla="*/ 1594976 h 1951796"/>
                  <a:gd name="connsiteX248" fmla="*/ 211368 w 563518"/>
                  <a:gd name="connsiteY248" fmla="*/ 1603514 h 1951796"/>
                  <a:gd name="connsiteX249" fmla="*/ 213633 w 563518"/>
                  <a:gd name="connsiteY249" fmla="*/ 1619894 h 1951796"/>
                  <a:gd name="connsiteX250" fmla="*/ 228444 w 563518"/>
                  <a:gd name="connsiteY250" fmla="*/ 1624947 h 1951796"/>
                  <a:gd name="connsiteX251" fmla="*/ 228444 w 563518"/>
                  <a:gd name="connsiteY251" fmla="*/ 1627735 h 1951796"/>
                  <a:gd name="connsiteX252" fmla="*/ 209450 w 563518"/>
                  <a:gd name="connsiteY252" fmla="*/ 1632440 h 1951796"/>
                  <a:gd name="connsiteX253" fmla="*/ 226179 w 563518"/>
                  <a:gd name="connsiteY253" fmla="*/ 1654918 h 1951796"/>
                  <a:gd name="connsiteX254" fmla="*/ 238899 w 563518"/>
                  <a:gd name="connsiteY254" fmla="*/ 1645335 h 1951796"/>
                  <a:gd name="connsiteX255" fmla="*/ 257893 w 563518"/>
                  <a:gd name="connsiteY255" fmla="*/ 1650736 h 1951796"/>
                  <a:gd name="connsiteX256" fmla="*/ 267476 w 563518"/>
                  <a:gd name="connsiteY256" fmla="*/ 1635402 h 1951796"/>
                  <a:gd name="connsiteX257" fmla="*/ 269916 w 563518"/>
                  <a:gd name="connsiteY257" fmla="*/ 1645683 h 1951796"/>
                  <a:gd name="connsiteX258" fmla="*/ 284031 w 563518"/>
                  <a:gd name="connsiteY258" fmla="*/ 1653524 h 1951796"/>
                  <a:gd name="connsiteX259" fmla="*/ 281939 w 563518"/>
                  <a:gd name="connsiteY259" fmla="*/ 1657532 h 1951796"/>
                  <a:gd name="connsiteX260" fmla="*/ 262946 w 563518"/>
                  <a:gd name="connsiteY260" fmla="*/ 1657532 h 1951796"/>
                  <a:gd name="connsiteX261" fmla="*/ 258938 w 563518"/>
                  <a:gd name="connsiteY261" fmla="*/ 1671646 h 1951796"/>
                  <a:gd name="connsiteX262" fmla="*/ 250051 w 563518"/>
                  <a:gd name="connsiteY262" fmla="*/ 1657881 h 1951796"/>
                  <a:gd name="connsiteX263" fmla="*/ 229838 w 563518"/>
                  <a:gd name="connsiteY263" fmla="*/ 1666245 h 1951796"/>
                  <a:gd name="connsiteX264" fmla="*/ 227572 w 563518"/>
                  <a:gd name="connsiteY264" fmla="*/ 1676352 h 1951796"/>
                  <a:gd name="connsiteX265" fmla="*/ 230884 w 563518"/>
                  <a:gd name="connsiteY265" fmla="*/ 1678268 h 1951796"/>
                  <a:gd name="connsiteX266" fmla="*/ 276886 w 563518"/>
                  <a:gd name="connsiteY266" fmla="*/ 1692731 h 1951796"/>
                  <a:gd name="connsiteX267" fmla="*/ 299539 w 563518"/>
                  <a:gd name="connsiteY267" fmla="*/ 1715384 h 1951796"/>
                  <a:gd name="connsiteX268" fmla="*/ 303198 w 563518"/>
                  <a:gd name="connsiteY268" fmla="*/ 1736643 h 1951796"/>
                  <a:gd name="connsiteX269" fmla="*/ 306334 w 563518"/>
                  <a:gd name="connsiteY269" fmla="*/ 1764697 h 1951796"/>
                  <a:gd name="connsiteX270" fmla="*/ 323411 w 563518"/>
                  <a:gd name="connsiteY270" fmla="*/ 1774455 h 1951796"/>
                  <a:gd name="connsiteX271" fmla="*/ 330381 w 563518"/>
                  <a:gd name="connsiteY271" fmla="*/ 1757031 h 1951796"/>
                  <a:gd name="connsiteX272" fmla="*/ 318532 w 563518"/>
                  <a:gd name="connsiteY272" fmla="*/ 1748666 h 1951796"/>
                  <a:gd name="connsiteX273" fmla="*/ 320275 w 563518"/>
                  <a:gd name="connsiteY273" fmla="*/ 1744484 h 1951796"/>
                  <a:gd name="connsiteX274" fmla="*/ 334389 w 563518"/>
                  <a:gd name="connsiteY274" fmla="*/ 1746575 h 1951796"/>
                  <a:gd name="connsiteX275" fmla="*/ 327942 w 563518"/>
                  <a:gd name="connsiteY275" fmla="*/ 1723574 h 1951796"/>
                  <a:gd name="connsiteX276" fmla="*/ 343625 w 563518"/>
                  <a:gd name="connsiteY276" fmla="*/ 1740825 h 1951796"/>
                  <a:gd name="connsiteX277" fmla="*/ 333169 w 563518"/>
                  <a:gd name="connsiteY277" fmla="*/ 1747446 h 1951796"/>
                  <a:gd name="connsiteX278" fmla="*/ 353557 w 563518"/>
                  <a:gd name="connsiteY278" fmla="*/ 1773758 h 1951796"/>
                  <a:gd name="connsiteX279" fmla="*/ 346064 w 563518"/>
                  <a:gd name="connsiteY279" fmla="*/ 1793623 h 1951796"/>
                  <a:gd name="connsiteX280" fmla="*/ 352337 w 563518"/>
                  <a:gd name="connsiteY280" fmla="*/ 1796411 h 1951796"/>
                  <a:gd name="connsiteX281" fmla="*/ 361398 w 563518"/>
                  <a:gd name="connsiteY281" fmla="*/ 1779161 h 1951796"/>
                  <a:gd name="connsiteX282" fmla="*/ 364012 w 563518"/>
                  <a:gd name="connsiteY282" fmla="*/ 1779857 h 1951796"/>
                  <a:gd name="connsiteX283" fmla="*/ 369936 w 563518"/>
                  <a:gd name="connsiteY283" fmla="*/ 1766265 h 1951796"/>
                  <a:gd name="connsiteX284" fmla="*/ 375513 w 563518"/>
                  <a:gd name="connsiteY284" fmla="*/ 1767311 h 1951796"/>
                  <a:gd name="connsiteX285" fmla="*/ 376209 w 563518"/>
                  <a:gd name="connsiteY285" fmla="*/ 1796759 h 1951796"/>
                  <a:gd name="connsiteX286" fmla="*/ 373073 w 563518"/>
                  <a:gd name="connsiteY286" fmla="*/ 1829344 h 1951796"/>
                  <a:gd name="connsiteX287" fmla="*/ 383876 w 563518"/>
                  <a:gd name="connsiteY287" fmla="*/ 1813662 h 1951796"/>
                  <a:gd name="connsiteX288" fmla="*/ 392241 w 563518"/>
                  <a:gd name="connsiteY288" fmla="*/ 1792403 h 1951796"/>
                  <a:gd name="connsiteX289" fmla="*/ 398862 w 563518"/>
                  <a:gd name="connsiteY289" fmla="*/ 1812790 h 1951796"/>
                  <a:gd name="connsiteX290" fmla="*/ 398862 w 563518"/>
                  <a:gd name="connsiteY290" fmla="*/ 1842588 h 1951796"/>
                  <a:gd name="connsiteX291" fmla="*/ 411931 w 563518"/>
                  <a:gd name="connsiteY291" fmla="*/ 1854262 h 1951796"/>
                  <a:gd name="connsiteX292" fmla="*/ 422560 w 563518"/>
                  <a:gd name="connsiteY292" fmla="*/ 1868551 h 1951796"/>
                  <a:gd name="connsiteX293" fmla="*/ 433364 w 563518"/>
                  <a:gd name="connsiteY293" fmla="*/ 1879355 h 1951796"/>
                  <a:gd name="connsiteX294" fmla="*/ 452183 w 563518"/>
                  <a:gd name="connsiteY294" fmla="*/ 1899045 h 1951796"/>
                  <a:gd name="connsiteX295" fmla="*/ 462638 w 563518"/>
                  <a:gd name="connsiteY295" fmla="*/ 1909326 h 1951796"/>
                  <a:gd name="connsiteX296" fmla="*/ 499405 w 563518"/>
                  <a:gd name="connsiteY296" fmla="*/ 1922047 h 1951796"/>
                  <a:gd name="connsiteX297" fmla="*/ 513171 w 563518"/>
                  <a:gd name="connsiteY297" fmla="*/ 1927623 h 1951796"/>
                  <a:gd name="connsiteX298" fmla="*/ 515437 w 563518"/>
                  <a:gd name="connsiteY298" fmla="*/ 1924660 h 1951796"/>
                  <a:gd name="connsiteX299" fmla="*/ 500102 w 563518"/>
                  <a:gd name="connsiteY299" fmla="*/ 1907409 h 1951796"/>
                  <a:gd name="connsiteX300" fmla="*/ 502716 w 563518"/>
                  <a:gd name="connsiteY300" fmla="*/ 1903576 h 1951796"/>
                  <a:gd name="connsiteX301" fmla="*/ 518051 w 563518"/>
                  <a:gd name="connsiteY301" fmla="*/ 1908455 h 1951796"/>
                  <a:gd name="connsiteX302" fmla="*/ 535824 w 563518"/>
                  <a:gd name="connsiteY302" fmla="*/ 1912288 h 1951796"/>
                  <a:gd name="connsiteX303" fmla="*/ 537218 w 563518"/>
                  <a:gd name="connsiteY303" fmla="*/ 1930934 h 1951796"/>
                  <a:gd name="connsiteX304" fmla="*/ 544885 w 563518"/>
                  <a:gd name="connsiteY304" fmla="*/ 1951146 h 1951796"/>
                  <a:gd name="connsiteX305" fmla="*/ 556386 w 563518"/>
                  <a:gd name="connsiteY305" fmla="*/ 1950798 h 1951796"/>
                  <a:gd name="connsiteX306" fmla="*/ 543317 w 563518"/>
                  <a:gd name="connsiteY306" fmla="*/ 1923092 h 1951796"/>
                  <a:gd name="connsiteX307" fmla="*/ 563181 w 563518"/>
                  <a:gd name="connsiteY307" fmla="*/ 1933373 h 1951796"/>
                  <a:gd name="connsiteX308" fmla="*/ 540180 w 563518"/>
                  <a:gd name="connsiteY308" fmla="*/ 1908455 h 1951796"/>
                  <a:gd name="connsiteX309" fmla="*/ 562637 w 563518"/>
                  <a:gd name="connsiteY309" fmla="*/ 1916623 h 1951796"/>
                  <a:gd name="connsiteX310" fmla="*/ 563518 w 563518"/>
                  <a:gd name="connsiteY310" fmla="*/ 1916799 h 1951796"/>
                  <a:gd name="connsiteX311" fmla="*/ 563518 w 563518"/>
                  <a:gd name="connsiteY311" fmla="*/ 1622283 h 1951796"/>
                  <a:gd name="connsiteX312" fmla="*/ 556037 w 563518"/>
                  <a:gd name="connsiteY312" fmla="*/ 1616235 h 1951796"/>
                  <a:gd name="connsiteX313" fmla="*/ 546976 w 563518"/>
                  <a:gd name="connsiteY313" fmla="*/ 1635054 h 1951796"/>
                  <a:gd name="connsiteX314" fmla="*/ 521535 w 563518"/>
                  <a:gd name="connsiteY314" fmla="*/ 1626341 h 1951796"/>
                  <a:gd name="connsiteX315" fmla="*/ 522406 w 563518"/>
                  <a:gd name="connsiteY315" fmla="*/ 1623205 h 1951796"/>
                  <a:gd name="connsiteX316" fmla="*/ 530771 w 563518"/>
                  <a:gd name="connsiteY316" fmla="*/ 1622682 h 1951796"/>
                  <a:gd name="connsiteX317" fmla="*/ 508989 w 563518"/>
                  <a:gd name="connsiteY317" fmla="*/ 1607173 h 1951796"/>
                  <a:gd name="connsiteX318" fmla="*/ 462290 w 563518"/>
                  <a:gd name="connsiteY318" fmla="*/ 1570755 h 1951796"/>
                  <a:gd name="connsiteX319" fmla="*/ 456714 w 563518"/>
                  <a:gd name="connsiteY319" fmla="*/ 1554550 h 1951796"/>
                  <a:gd name="connsiteX320" fmla="*/ 419075 w 563518"/>
                  <a:gd name="connsiteY320" fmla="*/ 1526843 h 1951796"/>
                  <a:gd name="connsiteX321" fmla="*/ 415590 w 563518"/>
                  <a:gd name="connsiteY321" fmla="*/ 1510290 h 1951796"/>
                  <a:gd name="connsiteX322" fmla="*/ 404264 w 563518"/>
                  <a:gd name="connsiteY322" fmla="*/ 1492690 h 1951796"/>
                  <a:gd name="connsiteX323" fmla="*/ 389801 w 563518"/>
                  <a:gd name="connsiteY323" fmla="*/ 1480667 h 1951796"/>
                  <a:gd name="connsiteX324" fmla="*/ 383354 w 563518"/>
                  <a:gd name="connsiteY324" fmla="*/ 1469863 h 1951796"/>
                  <a:gd name="connsiteX325" fmla="*/ 379346 w 563518"/>
                  <a:gd name="connsiteY325" fmla="*/ 1444074 h 1951796"/>
                  <a:gd name="connsiteX326" fmla="*/ 374989 w 563518"/>
                  <a:gd name="connsiteY326" fmla="*/ 1444946 h 1951796"/>
                  <a:gd name="connsiteX327" fmla="*/ 376906 w 563518"/>
                  <a:gd name="connsiteY327" fmla="*/ 1461673 h 1951796"/>
                  <a:gd name="connsiteX328" fmla="*/ 372724 w 563518"/>
                  <a:gd name="connsiteY328" fmla="*/ 1463590 h 1951796"/>
                  <a:gd name="connsiteX329" fmla="*/ 350071 w 563518"/>
                  <a:gd name="connsiteY329" fmla="*/ 1420898 h 1951796"/>
                  <a:gd name="connsiteX330" fmla="*/ 334389 w 563518"/>
                  <a:gd name="connsiteY330" fmla="*/ 1429959 h 1951796"/>
                  <a:gd name="connsiteX331" fmla="*/ 314001 w 563518"/>
                  <a:gd name="connsiteY331" fmla="*/ 1410270 h 1951796"/>
                  <a:gd name="connsiteX332" fmla="*/ 342230 w 563518"/>
                  <a:gd name="connsiteY332" fmla="*/ 1413580 h 1951796"/>
                  <a:gd name="connsiteX333" fmla="*/ 342404 w 563518"/>
                  <a:gd name="connsiteY333" fmla="*/ 1410270 h 1951796"/>
                  <a:gd name="connsiteX334" fmla="*/ 332995 w 563518"/>
                  <a:gd name="connsiteY334" fmla="*/ 1408876 h 1951796"/>
                  <a:gd name="connsiteX335" fmla="*/ 342579 w 563518"/>
                  <a:gd name="connsiteY335" fmla="*/ 1375767 h 1951796"/>
                  <a:gd name="connsiteX336" fmla="*/ 363663 w 563518"/>
                  <a:gd name="connsiteY336" fmla="*/ 1399988 h 1951796"/>
                  <a:gd name="connsiteX337" fmla="*/ 361572 w 563518"/>
                  <a:gd name="connsiteY337" fmla="*/ 1381692 h 1951796"/>
                  <a:gd name="connsiteX338" fmla="*/ 357565 w 563518"/>
                  <a:gd name="connsiteY338" fmla="*/ 1362873 h 1951796"/>
                  <a:gd name="connsiteX339" fmla="*/ 342056 w 563518"/>
                  <a:gd name="connsiteY339" fmla="*/ 1357819 h 1951796"/>
                  <a:gd name="connsiteX340" fmla="*/ 330207 w 563518"/>
                  <a:gd name="connsiteY340" fmla="*/ 1392147 h 1951796"/>
                  <a:gd name="connsiteX341" fmla="*/ 325676 w 563518"/>
                  <a:gd name="connsiteY341" fmla="*/ 1372631 h 1951796"/>
                  <a:gd name="connsiteX342" fmla="*/ 322714 w 563518"/>
                  <a:gd name="connsiteY342" fmla="*/ 1365835 h 1951796"/>
                  <a:gd name="connsiteX343" fmla="*/ 304418 w 563518"/>
                  <a:gd name="connsiteY343" fmla="*/ 1354335 h 1951796"/>
                  <a:gd name="connsiteX344" fmla="*/ 320623 w 563518"/>
                  <a:gd name="connsiteY344" fmla="*/ 1344750 h 1951796"/>
                  <a:gd name="connsiteX345" fmla="*/ 300410 w 563518"/>
                  <a:gd name="connsiteY345" fmla="*/ 1328719 h 1951796"/>
                  <a:gd name="connsiteX346" fmla="*/ 289955 w 563518"/>
                  <a:gd name="connsiteY346" fmla="*/ 1321575 h 1951796"/>
                  <a:gd name="connsiteX347" fmla="*/ 295705 w 563518"/>
                  <a:gd name="connsiteY347" fmla="*/ 1314082 h 1951796"/>
                  <a:gd name="connsiteX348" fmla="*/ 302849 w 563518"/>
                  <a:gd name="connsiteY348" fmla="*/ 1325583 h 1951796"/>
                  <a:gd name="connsiteX349" fmla="*/ 309122 w 563518"/>
                  <a:gd name="connsiteY349" fmla="*/ 1321924 h 1951796"/>
                  <a:gd name="connsiteX350" fmla="*/ 300932 w 563518"/>
                  <a:gd name="connsiteY350" fmla="*/ 1310423 h 1951796"/>
                  <a:gd name="connsiteX351" fmla="*/ 283856 w 563518"/>
                  <a:gd name="connsiteY351" fmla="*/ 1283414 h 1951796"/>
                  <a:gd name="connsiteX352" fmla="*/ 264862 w 563518"/>
                  <a:gd name="connsiteY352" fmla="*/ 1266163 h 1951796"/>
                  <a:gd name="connsiteX353" fmla="*/ 258764 w 563518"/>
                  <a:gd name="connsiteY353" fmla="*/ 1254140 h 1951796"/>
                  <a:gd name="connsiteX354" fmla="*/ 255105 w 563518"/>
                  <a:gd name="connsiteY354" fmla="*/ 1255185 h 1951796"/>
                  <a:gd name="connsiteX355" fmla="*/ 227572 w 563518"/>
                  <a:gd name="connsiteY355" fmla="*/ 1234449 h 1951796"/>
                  <a:gd name="connsiteX356" fmla="*/ 233846 w 563518"/>
                  <a:gd name="connsiteY356" fmla="*/ 1213887 h 1951796"/>
                  <a:gd name="connsiteX357" fmla="*/ 244998 w 563518"/>
                  <a:gd name="connsiteY357" fmla="*/ 1224691 h 1951796"/>
                  <a:gd name="connsiteX358" fmla="*/ 249006 w 563518"/>
                  <a:gd name="connsiteY358" fmla="*/ 1242639 h 1951796"/>
                  <a:gd name="connsiteX359" fmla="*/ 249354 w 563518"/>
                  <a:gd name="connsiteY359" fmla="*/ 1216153 h 1951796"/>
                  <a:gd name="connsiteX360" fmla="*/ 220603 w 563518"/>
                  <a:gd name="connsiteY360" fmla="*/ 1197857 h 1951796"/>
                  <a:gd name="connsiteX361" fmla="*/ 222868 w 563518"/>
                  <a:gd name="connsiteY361" fmla="*/ 1182870 h 1951796"/>
                  <a:gd name="connsiteX362" fmla="*/ 212936 w 563518"/>
                  <a:gd name="connsiteY362" fmla="*/ 1184613 h 1951796"/>
                  <a:gd name="connsiteX363" fmla="*/ 219906 w 563518"/>
                  <a:gd name="connsiteY363" fmla="*/ 1173810 h 1951796"/>
                  <a:gd name="connsiteX364" fmla="*/ 202307 w 563518"/>
                  <a:gd name="connsiteY364" fmla="*/ 1155513 h 1951796"/>
                  <a:gd name="connsiteX365" fmla="*/ 194291 w 563518"/>
                  <a:gd name="connsiteY365" fmla="*/ 1127459 h 1951796"/>
                  <a:gd name="connsiteX366" fmla="*/ 194988 w 563518"/>
                  <a:gd name="connsiteY366" fmla="*/ 1113693 h 1951796"/>
                  <a:gd name="connsiteX367" fmla="*/ 194813 w 563518"/>
                  <a:gd name="connsiteY367" fmla="*/ 1097139 h 1951796"/>
                  <a:gd name="connsiteX368" fmla="*/ 188541 w 563518"/>
                  <a:gd name="connsiteY368" fmla="*/ 1110034 h 1951796"/>
                  <a:gd name="connsiteX369" fmla="*/ 168676 w 563518"/>
                  <a:gd name="connsiteY369" fmla="*/ 1031098 h 1951796"/>
                  <a:gd name="connsiteX370" fmla="*/ 161705 w 563518"/>
                  <a:gd name="connsiteY370" fmla="*/ 1003218 h 1951796"/>
                  <a:gd name="connsiteX371" fmla="*/ 151948 w 563518"/>
                  <a:gd name="connsiteY371" fmla="*/ 970807 h 1951796"/>
                  <a:gd name="connsiteX372" fmla="*/ 150554 w 563518"/>
                  <a:gd name="connsiteY372" fmla="*/ 961048 h 1951796"/>
                  <a:gd name="connsiteX373" fmla="*/ 153168 w 563518"/>
                  <a:gd name="connsiteY373" fmla="*/ 915918 h 1951796"/>
                  <a:gd name="connsiteX374" fmla="*/ 151425 w 563518"/>
                  <a:gd name="connsiteY374" fmla="*/ 898841 h 1951796"/>
                  <a:gd name="connsiteX375" fmla="*/ 155084 w 563518"/>
                  <a:gd name="connsiteY375" fmla="*/ 848656 h 1951796"/>
                  <a:gd name="connsiteX376" fmla="*/ 151250 w 563518"/>
                  <a:gd name="connsiteY376" fmla="*/ 799866 h 1951796"/>
                  <a:gd name="connsiteX377" fmla="*/ 162229 w 563518"/>
                  <a:gd name="connsiteY377" fmla="*/ 736264 h 1951796"/>
                  <a:gd name="connsiteX378" fmla="*/ 173032 w 563518"/>
                  <a:gd name="connsiteY378" fmla="*/ 683814 h 1951796"/>
                  <a:gd name="connsiteX379" fmla="*/ 182965 w 563518"/>
                  <a:gd name="connsiteY379" fmla="*/ 637812 h 1951796"/>
                  <a:gd name="connsiteX380" fmla="*/ 185404 w 563518"/>
                  <a:gd name="connsiteY380" fmla="*/ 629099 h 1951796"/>
                  <a:gd name="connsiteX381" fmla="*/ 191328 w 563518"/>
                  <a:gd name="connsiteY381" fmla="*/ 595294 h 1951796"/>
                  <a:gd name="connsiteX382" fmla="*/ 194639 w 563518"/>
                  <a:gd name="connsiteY382" fmla="*/ 574733 h 1951796"/>
                  <a:gd name="connsiteX383" fmla="*/ 198473 w 563518"/>
                  <a:gd name="connsiteY383" fmla="*/ 564625 h 1951796"/>
                  <a:gd name="connsiteX384" fmla="*/ 207534 w 563518"/>
                  <a:gd name="connsiteY384" fmla="*/ 550860 h 1951796"/>
                  <a:gd name="connsiteX385" fmla="*/ 217815 w 563518"/>
                  <a:gd name="connsiteY385" fmla="*/ 517404 h 1951796"/>
                  <a:gd name="connsiteX386" fmla="*/ 229838 w 563518"/>
                  <a:gd name="connsiteY386" fmla="*/ 487432 h 1951796"/>
                  <a:gd name="connsiteX387" fmla="*/ 239422 w 563518"/>
                  <a:gd name="connsiteY387" fmla="*/ 468439 h 1951796"/>
                  <a:gd name="connsiteX388" fmla="*/ 242907 w 563518"/>
                  <a:gd name="connsiteY388" fmla="*/ 461470 h 1951796"/>
                  <a:gd name="connsiteX389" fmla="*/ 261552 w 563518"/>
                  <a:gd name="connsiteY389" fmla="*/ 414943 h 1951796"/>
                  <a:gd name="connsiteX390" fmla="*/ 273052 w 563518"/>
                  <a:gd name="connsiteY390" fmla="*/ 395253 h 1951796"/>
                  <a:gd name="connsiteX391" fmla="*/ 283159 w 563518"/>
                  <a:gd name="connsiteY391" fmla="*/ 372077 h 1951796"/>
                  <a:gd name="connsiteX392" fmla="*/ 306509 w 563518"/>
                  <a:gd name="connsiteY392" fmla="*/ 328515 h 1951796"/>
                  <a:gd name="connsiteX393" fmla="*/ 326199 w 563518"/>
                  <a:gd name="connsiteY393" fmla="*/ 295059 h 1951796"/>
                  <a:gd name="connsiteX394" fmla="*/ 334563 w 563518"/>
                  <a:gd name="connsiteY394" fmla="*/ 284603 h 1951796"/>
                  <a:gd name="connsiteX395" fmla="*/ 356171 w 563518"/>
                  <a:gd name="connsiteY395" fmla="*/ 253761 h 1951796"/>
                  <a:gd name="connsiteX396" fmla="*/ 395725 w 563518"/>
                  <a:gd name="connsiteY396" fmla="*/ 196257 h 1951796"/>
                  <a:gd name="connsiteX397" fmla="*/ 400953 w 563518"/>
                  <a:gd name="connsiteY397" fmla="*/ 191204 h 1951796"/>
                  <a:gd name="connsiteX398" fmla="*/ 410537 w 563518"/>
                  <a:gd name="connsiteY398" fmla="*/ 183712 h 1951796"/>
                  <a:gd name="connsiteX399" fmla="*/ 445388 w 563518"/>
                  <a:gd name="connsiteY399" fmla="*/ 144853 h 1951796"/>
                  <a:gd name="connsiteX400" fmla="*/ 476230 w 563518"/>
                  <a:gd name="connsiteY400" fmla="*/ 111049 h 1951796"/>
                  <a:gd name="connsiteX401" fmla="*/ 504633 w 563518"/>
                  <a:gd name="connsiteY401" fmla="*/ 83343 h 1951796"/>
                  <a:gd name="connsiteX402" fmla="*/ 548196 w 563518"/>
                  <a:gd name="connsiteY402" fmla="*/ 47447 h 1951796"/>
                  <a:gd name="connsiteX403" fmla="*/ 557256 w 563518"/>
                  <a:gd name="connsiteY403" fmla="*/ 37340 h 1951796"/>
                  <a:gd name="connsiteX404" fmla="*/ 563518 w 563518"/>
                  <a:gd name="connsiteY404" fmla="*/ 27301 h 1951796"/>
                  <a:gd name="connsiteX405" fmla="*/ 563518 w 563518"/>
                  <a:gd name="connsiteY405" fmla="*/ 0 h 1951796"/>
                  <a:gd name="connsiteX406" fmla="*/ 558999 w 563518"/>
                  <a:gd name="connsiteY406" fmla="*/ 573 h 1951796"/>
                  <a:gd name="connsiteX407" fmla="*/ 540877 w 563518"/>
                  <a:gd name="connsiteY407" fmla="*/ 29847 h 1951796"/>
                  <a:gd name="connsiteX408" fmla="*/ 476230 w 563518"/>
                  <a:gd name="connsiteY408" fmla="*/ 77941 h 1951796"/>
                  <a:gd name="connsiteX409" fmla="*/ 468737 w 563518"/>
                  <a:gd name="connsiteY409" fmla="*/ 96586 h 1951796"/>
                  <a:gd name="connsiteX410" fmla="*/ 455494 w 563518"/>
                  <a:gd name="connsiteY410" fmla="*/ 103556 h 1951796"/>
                  <a:gd name="connsiteX411" fmla="*/ 431273 w 563518"/>
                  <a:gd name="connsiteY411" fmla="*/ 115753 h 1951796"/>
                  <a:gd name="connsiteX412" fmla="*/ 418553 w 563518"/>
                  <a:gd name="connsiteY412" fmla="*/ 138929 h 1951796"/>
                  <a:gd name="connsiteX413" fmla="*/ 417681 w 563518"/>
                  <a:gd name="connsiteY413" fmla="*/ 142763 h 1951796"/>
                  <a:gd name="connsiteX414" fmla="*/ 388233 w 563518"/>
                  <a:gd name="connsiteY414" fmla="*/ 169074 h 1951796"/>
                  <a:gd name="connsiteX415" fmla="*/ 381088 w 563518"/>
                  <a:gd name="connsiteY415" fmla="*/ 192250 h 1951796"/>
                  <a:gd name="connsiteX416" fmla="*/ 360352 w 563518"/>
                  <a:gd name="connsiteY416" fmla="*/ 194341 h 1951796"/>
                  <a:gd name="connsiteX417" fmla="*/ 353731 w 563518"/>
                  <a:gd name="connsiteY417" fmla="*/ 217343 h 1951796"/>
                  <a:gd name="connsiteX418" fmla="*/ 336480 w 563518"/>
                  <a:gd name="connsiteY418" fmla="*/ 224312 h 1951796"/>
                  <a:gd name="connsiteX419" fmla="*/ 333169 w 563518"/>
                  <a:gd name="connsiteY419" fmla="*/ 228320 h 1951796"/>
                  <a:gd name="connsiteX420" fmla="*/ 313130 w 563518"/>
                  <a:gd name="connsiteY420" fmla="*/ 252192 h 1951796"/>
                  <a:gd name="connsiteX421" fmla="*/ 283682 w 563518"/>
                  <a:gd name="connsiteY421" fmla="*/ 292445 h 1951796"/>
                  <a:gd name="connsiteX422" fmla="*/ 282462 w 563518"/>
                  <a:gd name="connsiteY422" fmla="*/ 299763 h 1951796"/>
                  <a:gd name="connsiteX423" fmla="*/ 268174 w 563518"/>
                  <a:gd name="connsiteY423" fmla="*/ 328340 h 1951796"/>
                  <a:gd name="connsiteX424" fmla="*/ 241687 w 563518"/>
                  <a:gd name="connsiteY424" fmla="*/ 360403 h 1951796"/>
                  <a:gd name="connsiteX425" fmla="*/ 219731 w 563518"/>
                  <a:gd name="connsiteY425" fmla="*/ 398390 h 1951796"/>
                  <a:gd name="connsiteX426" fmla="*/ 217466 w 563518"/>
                  <a:gd name="connsiteY426" fmla="*/ 405360 h 1951796"/>
                  <a:gd name="connsiteX427" fmla="*/ 200913 w 563518"/>
                  <a:gd name="connsiteY427" fmla="*/ 422611 h 1951796"/>
                  <a:gd name="connsiteX428" fmla="*/ 198647 w 563518"/>
                  <a:gd name="connsiteY428" fmla="*/ 404314 h 1951796"/>
                  <a:gd name="connsiteX429" fmla="*/ 220777 w 563518"/>
                  <a:gd name="connsiteY429" fmla="*/ 358486 h 1951796"/>
                  <a:gd name="connsiteX430" fmla="*/ 227747 w 563518"/>
                  <a:gd name="connsiteY430" fmla="*/ 345069 h 1951796"/>
                  <a:gd name="connsiteX431" fmla="*/ 251794 w 563518"/>
                  <a:gd name="connsiteY431" fmla="*/ 314226 h 1951796"/>
                  <a:gd name="connsiteX432" fmla="*/ 264862 w 563518"/>
                  <a:gd name="connsiteY432" fmla="*/ 295755 h 1951796"/>
                  <a:gd name="connsiteX433" fmla="*/ 275666 w 563518"/>
                  <a:gd name="connsiteY433" fmla="*/ 275019 h 1951796"/>
                  <a:gd name="connsiteX434" fmla="*/ 287864 w 563518"/>
                  <a:gd name="connsiteY434" fmla="*/ 257072 h 1951796"/>
                  <a:gd name="connsiteX435" fmla="*/ 272878 w 563518"/>
                  <a:gd name="connsiteY435" fmla="*/ 240518 h 1951796"/>
                  <a:gd name="connsiteX436" fmla="*/ 236285 w 563518"/>
                  <a:gd name="connsiteY436" fmla="*/ 291051 h 1951796"/>
                  <a:gd name="connsiteX437" fmla="*/ 247438 w 563518"/>
                  <a:gd name="connsiteY437" fmla="*/ 296104 h 1951796"/>
                  <a:gd name="connsiteX438" fmla="*/ 231406 w 563518"/>
                  <a:gd name="connsiteY438" fmla="*/ 306211 h 1951796"/>
                  <a:gd name="connsiteX439" fmla="*/ 224785 w 563518"/>
                  <a:gd name="connsiteY439" fmla="*/ 313355 h 1951796"/>
                  <a:gd name="connsiteX440" fmla="*/ 208579 w 563518"/>
                  <a:gd name="connsiteY440" fmla="*/ 343152 h 1951796"/>
                  <a:gd name="connsiteX441" fmla="*/ 191328 w 563518"/>
                  <a:gd name="connsiteY441" fmla="*/ 374692 h 1951796"/>
                  <a:gd name="connsiteX442" fmla="*/ 179479 w 563518"/>
                  <a:gd name="connsiteY442" fmla="*/ 409367 h 1951796"/>
                  <a:gd name="connsiteX443" fmla="*/ 173903 w 563518"/>
                  <a:gd name="connsiteY443" fmla="*/ 416861 h 1951796"/>
                  <a:gd name="connsiteX444" fmla="*/ 148985 w 563518"/>
                  <a:gd name="connsiteY444" fmla="*/ 438642 h 1951796"/>
                  <a:gd name="connsiteX445" fmla="*/ 171464 w 563518"/>
                  <a:gd name="connsiteY445" fmla="*/ 385670 h 1951796"/>
                  <a:gd name="connsiteX446" fmla="*/ 198124 w 563518"/>
                  <a:gd name="connsiteY446" fmla="*/ 335833 h 1951796"/>
                  <a:gd name="connsiteX447" fmla="*/ 220603 w 563518"/>
                  <a:gd name="connsiteY447" fmla="*/ 290528 h 1951796"/>
                  <a:gd name="connsiteX448" fmla="*/ 253711 w 563518"/>
                  <a:gd name="connsiteY448" fmla="*/ 242086 h 1951796"/>
                  <a:gd name="connsiteX449" fmla="*/ 235588 w 563518"/>
                  <a:gd name="connsiteY449" fmla="*/ 237207 h 1951796"/>
                  <a:gd name="connsiteX450" fmla="*/ 236111 w 563518"/>
                  <a:gd name="connsiteY450" fmla="*/ 232676 h 1951796"/>
                  <a:gd name="connsiteX451" fmla="*/ 268870 w 563518"/>
                  <a:gd name="connsiteY451" fmla="*/ 225532 h 1951796"/>
                  <a:gd name="connsiteX452" fmla="*/ 253885 w 563518"/>
                  <a:gd name="connsiteY452" fmla="*/ 206887 h 1951796"/>
                  <a:gd name="connsiteX453" fmla="*/ 243778 w 563518"/>
                  <a:gd name="connsiteY453" fmla="*/ 209326 h 1951796"/>
                  <a:gd name="connsiteX454" fmla="*/ 243081 w 563518"/>
                  <a:gd name="connsiteY454" fmla="*/ 196257 h 1951796"/>
                  <a:gd name="connsiteX455" fmla="*/ 238899 w 563518"/>
                  <a:gd name="connsiteY455" fmla="*/ 195212 h 1951796"/>
                  <a:gd name="connsiteX456" fmla="*/ 197950 w 563518"/>
                  <a:gd name="connsiteY456" fmla="*/ 253063 h 1951796"/>
                  <a:gd name="connsiteX457" fmla="*/ 216072 w 563518"/>
                  <a:gd name="connsiteY457" fmla="*/ 280247 h 1951796"/>
                  <a:gd name="connsiteX458" fmla="*/ 201261 w 563518"/>
                  <a:gd name="connsiteY458" fmla="*/ 273799 h 1951796"/>
                  <a:gd name="connsiteX459" fmla="*/ 211542 w 563518"/>
                  <a:gd name="connsiteY459" fmla="*/ 290528 h 1951796"/>
                  <a:gd name="connsiteX460" fmla="*/ 208928 w 563518"/>
                  <a:gd name="connsiteY460" fmla="*/ 292445 h 1951796"/>
                  <a:gd name="connsiteX461" fmla="*/ 189934 w 563518"/>
                  <a:gd name="connsiteY461" fmla="*/ 276414 h 1951796"/>
                  <a:gd name="connsiteX462" fmla="*/ 196730 w 563518"/>
                  <a:gd name="connsiteY462" fmla="*/ 299241 h 1951796"/>
                  <a:gd name="connsiteX463" fmla="*/ 185578 w 563518"/>
                  <a:gd name="connsiteY463" fmla="*/ 327992 h 1951796"/>
                  <a:gd name="connsiteX464" fmla="*/ 170244 w 563518"/>
                  <a:gd name="connsiteY464" fmla="*/ 342107 h 1951796"/>
                  <a:gd name="connsiteX465" fmla="*/ 152297 w 563518"/>
                  <a:gd name="connsiteY465" fmla="*/ 358486 h 1951796"/>
                  <a:gd name="connsiteX466" fmla="*/ 143584 w 563518"/>
                  <a:gd name="connsiteY466" fmla="*/ 371555 h 1951796"/>
                  <a:gd name="connsiteX467" fmla="*/ 134871 w 563518"/>
                  <a:gd name="connsiteY467" fmla="*/ 388457 h 1951796"/>
                  <a:gd name="connsiteX468" fmla="*/ 124764 w 563518"/>
                  <a:gd name="connsiteY468" fmla="*/ 398564 h 1951796"/>
                  <a:gd name="connsiteX469" fmla="*/ 109430 w 563518"/>
                  <a:gd name="connsiteY469" fmla="*/ 417034 h 1951796"/>
                  <a:gd name="connsiteX470" fmla="*/ 100369 w 563518"/>
                  <a:gd name="connsiteY470" fmla="*/ 430453 h 1951796"/>
                  <a:gd name="connsiteX471" fmla="*/ 94270 w 563518"/>
                  <a:gd name="connsiteY471" fmla="*/ 475583 h 1951796"/>
                  <a:gd name="connsiteX472" fmla="*/ 86603 w 563518"/>
                  <a:gd name="connsiteY472" fmla="*/ 484993 h 1951796"/>
                  <a:gd name="connsiteX473" fmla="*/ 77020 w 563518"/>
                  <a:gd name="connsiteY473" fmla="*/ 504335 h 1951796"/>
                  <a:gd name="connsiteX474" fmla="*/ 72141 w 563518"/>
                  <a:gd name="connsiteY474" fmla="*/ 526639 h 1951796"/>
                  <a:gd name="connsiteX475" fmla="*/ 72141 w 563518"/>
                  <a:gd name="connsiteY475" fmla="*/ 548943 h 1951796"/>
                  <a:gd name="connsiteX476" fmla="*/ 52102 w 563518"/>
                  <a:gd name="connsiteY476" fmla="*/ 564625 h 1951796"/>
                  <a:gd name="connsiteX477" fmla="*/ 27184 w 563518"/>
                  <a:gd name="connsiteY477" fmla="*/ 648615 h 1951796"/>
                  <a:gd name="connsiteX478" fmla="*/ 55064 w 563518"/>
                  <a:gd name="connsiteY478" fmla="*/ 653146 h 1951796"/>
                  <a:gd name="connsiteX479" fmla="*/ 50185 w 563518"/>
                  <a:gd name="connsiteY479" fmla="*/ 667957 h 1951796"/>
                  <a:gd name="connsiteX480" fmla="*/ 34676 w 563518"/>
                  <a:gd name="connsiteY480" fmla="*/ 685382 h 1951796"/>
                  <a:gd name="connsiteX481" fmla="*/ 25441 w 563518"/>
                  <a:gd name="connsiteY481" fmla="*/ 724589 h 1951796"/>
                  <a:gd name="connsiteX482" fmla="*/ 33282 w 563518"/>
                  <a:gd name="connsiteY482" fmla="*/ 750204 h 1951796"/>
                  <a:gd name="connsiteX483" fmla="*/ 22653 w 563518"/>
                  <a:gd name="connsiteY483" fmla="*/ 758916 h 1951796"/>
                  <a:gd name="connsiteX484" fmla="*/ 13069 w 563518"/>
                  <a:gd name="connsiteY484" fmla="*/ 771463 h 1951796"/>
                  <a:gd name="connsiteX485" fmla="*/ 20213 w 563518"/>
                  <a:gd name="connsiteY485" fmla="*/ 781744 h 1951796"/>
                  <a:gd name="connsiteX486" fmla="*/ 6796 w 563518"/>
                  <a:gd name="connsiteY486" fmla="*/ 791153 h 1951796"/>
                  <a:gd name="connsiteX487" fmla="*/ 11152 w 563518"/>
                  <a:gd name="connsiteY487" fmla="*/ 792896 h 1951796"/>
                  <a:gd name="connsiteX488" fmla="*/ 10281 w 563518"/>
                  <a:gd name="connsiteY488" fmla="*/ 812586 h 1951796"/>
                  <a:gd name="connsiteX489" fmla="*/ 23350 w 563518"/>
                  <a:gd name="connsiteY489" fmla="*/ 815375 h 1951796"/>
                  <a:gd name="connsiteX490" fmla="*/ 23699 w 563518"/>
                  <a:gd name="connsiteY490" fmla="*/ 824087 h 1951796"/>
                  <a:gd name="connsiteX491" fmla="*/ 53670 w 563518"/>
                  <a:gd name="connsiteY491" fmla="*/ 833148 h 1951796"/>
                  <a:gd name="connsiteX492" fmla="*/ 51927 w 563518"/>
                  <a:gd name="connsiteY492" fmla="*/ 819034 h 1951796"/>
                  <a:gd name="connsiteX493" fmla="*/ 55238 w 563518"/>
                  <a:gd name="connsiteY493" fmla="*/ 818859 h 1951796"/>
                  <a:gd name="connsiteX494" fmla="*/ 51579 w 563518"/>
                  <a:gd name="connsiteY494" fmla="*/ 883855 h 1951796"/>
                  <a:gd name="connsiteX495" fmla="*/ 44609 w 563518"/>
                  <a:gd name="connsiteY495" fmla="*/ 859635 h 1951796"/>
                  <a:gd name="connsiteX496" fmla="*/ 48442 w 563518"/>
                  <a:gd name="connsiteY496" fmla="*/ 836633 h 1951796"/>
                  <a:gd name="connsiteX497" fmla="*/ 16206 w 563518"/>
                  <a:gd name="connsiteY497" fmla="*/ 858588 h 1951796"/>
                  <a:gd name="connsiteX498" fmla="*/ 14114 w 563518"/>
                  <a:gd name="connsiteY498" fmla="*/ 861899 h 1951796"/>
                  <a:gd name="connsiteX499" fmla="*/ 6099 w 563518"/>
                  <a:gd name="connsiteY499" fmla="*/ 874446 h 1951796"/>
                  <a:gd name="connsiteX500" fmla="*/ 11152 w 563518"/>
                  <a:gd name="connsiteY500" fmla="*/ 891697 h 1951796"/>
                  <a:gd name="connsiteX501" fmla="*/ 19342 w 563518"/>
                  <a:gd name="connsiteY501" fmla="*/ 897272 h 1951796"/>
                  <a:gd name="connsiteX502" fmla="*/ 55935 w 563518"/>
                  <a:gd name="connsiteY502" fmla="*/ 886295 h 1951796"/>
                  <a:gd name="connsiteX503" fmla="*/ 46351 w 563518"/>
                  <a:gd name="connsiteY503" fmla="*/ 905810 h 1951796"/>
                  <a:gd name="connsiteX504" fmla="*/ 44434 w 563518"/>
                  <a:gd name="connsiteY504" fmla="*/ 902674 h 1951796"/>
                  <a:gd name="connsiteX505" fmla="*/ 22304 w 563518"/>
                  <a:gd name="connsiteY505" fmla="*/ 905636 h 1951796"/>
                  <a:gd name="connsiteX506" fmla="*/ 22479 w 563518"/>
                  <a:gd name="connsiteY506" fmla="*/ 906334 h 1951796"/>
                  <a:gd name="connsiteX507" fmla="*/ 4357 w 563518"/>
                  <a:gd name="connsiteY507" fmla="*/ 908250 h 1951796"/>
                  <a:gd name="connsiteX508" fmla="*/ 3833 w 563518"/>
                  <a:gd name="connsiteY508" fmla="*/ 912606 h 1951796"/>
                  <a:gd name="connsiteX509" fmla="*/ 15160 w 563518"/>
                  <a:gd name="connsiteY509" fmla="*/ 918531 h 1951796"/>
                  <a:gd name="connsiteX510" fmla="*/ 12373 w 563518"/>
                  <a:gd name="connsiteY510" fmla="*/ 928114 h 1951796"/>
                  <a:gd name="connsiteX511" fmla="*/ 1917 w 563518"/>
                  <a:gd name="connsiteY511" fmla="*/ 925849 h 1951796"/>
                  <a:gd name="connsiteX512" fmla="*/ 0 w 563518"/>
                  <a:gd name="connsiteY512" fmla="*/ 928812 h 1951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</a:cxnLst>
                <a:rect l="l" t="t" r="r" b="b"/>
                <a:pathLst>
                  <a:path w="563518" h="1951796">
                    <a:moveTo>
                      <a:pt x="453403" y="1881969"/>
                    </a:moveTo>
                    <a:cubicBezTo>
                      <a:pt x="458631" y="1874475"/>
                      <a:pt x="462986" y="1870119"/>
                      <a:pt x="472396" y="1878658"/>
                    </a:cubicBezTo>
                    <a:cubicBezTo>
                      <a:pt x="477798" y="1883711"/>
                      <a:pt x="486860" y="1884930"/>
                      <a:pt x="494178" y="1888067"/>
                    </a:cubicBezTo>
                    <a:cubicBezTo>
                      <a:pt x="498186" y="1889810"/>
                      <a:pt x="500756" y="1891857"/>
                      <a:pt x="501714" y="1893926"/>
                    </a:cubicBezTo>
                    <a:cubicBezTo>
                      <a:pt x="502673" y="1895996"/>
                      <a:pt x="502019" y="1898087"/>
                      <a:pt x="499580" y="1899917"/>
                    </a:cubicBezTo>
                    <a:cubicBezTo>
                      <a:pt x="490693" y="1896954"/>
                      <a:pt x="484594" y="1894166"/>
                      <a:pt x="478147" y="1893295"/>
                    </a:cubicBezTo>
                    <a:cubicBezTo>
                      <a:pt x="475881" y="1892946"/>
                      <a:pt x="472919" y="1897826"/>
                      <a:pt x="468737" y="1901659"/>
                    </a:cubicBezTo>
                    <a:cubicBezTo>
                      <a:pt x="464903" y="1896781"/>
                      <a:pt x="459676" y="1889984"/>
                      <a:pt x="453403" y="1881969"/>
                    </a:cubicBezTo>
                    <a:close/>
                    <a:moveTo>
                      <a:pt x="414022" y="1804601"/>
                    </a:moveTo>
                    <a:cubicBezTo>
                      <a:pt x="420295" y="1809480"/>
                      <a:pt x="426568" y="1814359"/>
                      <a:pt x="434932" y="1820806"/>
                    </a:cubicBezTo>
                    <a:cubicBezTo>
                      <a:pt x="415765" y="1823595"/>
                      <a:pt x="409143" y="1817322"/>
                      <a:pt x="414022" y="1804601"/>
                    </a:cubicBezTo>
                    <a:close/>
                    <a:moveTo>
                      <a:pt x="408794" y="1677572"/>
                    </a:moveTo>
                    <a:cubicBezTo>
                      <a:pt x="409665" y="1673912"/>
                      <a:pt x="410537" y="1670253"/>
                      <a:pt x="411583" y="1665548"/>
                    </a:cubicBezTo>
                    <a:cubicBezTo>
                      <a:pt x="417986" y="1667900"/>
                      <a:pt x="426155" y="1668391"/>
                      <a:pt x="426310" y="1674737"/>
                    </a:cubicBezTo>
                    <a:cubicBezTo>
                      <a:pt x="426361" y="1676853"/>
                      <a:pt x="425522" y="1679619"/>
                      <a:pt x="423432" y="1683322"/>
                    </a:cubicBezTo>
                    <a:cubicBezTo>
                      <a:pt x="418553" y="1681231"/>
                      <a:pt x="413674" y="1679488"/>
                      <a:pt x="408794" y="1677572"/>
                    </a:cubicBezTo>
                    <a:close/>
                    <a:moveTo>
                      <a:pt x="227241" y="1414160"/>
                    </a:moveTo>
                    <a:cubicBezTo>
                      <a:pt x="227518" y="1411881"/>
                      <a:pt x="228705" y="1409442"/>
                      <a:pt x="231232" y="1406784"/>
                    </a:cubicBezTo>
                    <a:cubicBezTo>
                      <a:pt x="235937" y="1413057"/>
                      <a:pt x="240816" y="1418285"/>
                      <a:pt x="244301" y="1424035"/>
                    </a:cubicBezTo>
                    <a:cubicBezTo>
                      <a:pt x="246915" y="1428391"/>
                      <a:pt x="247786" y="1433794"/>
                      <a:pt x="249528" y="1438672"/>
                    </a:cubicBezTo>
                    <a:cubicBezTo>
                      <a:pt x="245521" y="1436407"/>
                      <a:pt x="240119" y="1435188"/>
                      <a:pt x="237679" y="1431877"/>
                    </a:cubicBezTo>
                    <a:cubicBezTo>
                      <a:pt x="233759" y="1426388"/>
                      <a:pt x="226407" y="1420997"/>
                      <a:pt x="227241" y="1414160"/>
                    </a:cubicBezTo>
                    <a:close/>
                    <a:moveTo>
                      <a:pt x="183836" y="457635"/>
                    </a:moveTo>
                    <a:cubicBezTo>
                      <a:pt x="187495" y="447877"/>
                      <a:pt x="191503" y="438119"/>
                      <a:pt x="195859" y="428710"/>
                    </a:cubicBezTo>
                    <a:cubicBezTo>
                      <a:pt x="196381" y="427316"/>
                      <a:pt x="199518" y="425747"/>
                      <a:pt x="201087" y="426096"/>
                    </a:cubicBezTo>
                    <a:cubicBezTo>
                      <a:pt x="202655" y="426270"/>
                      <a:pt x="204049" y="428710"/>
                      <a:pt x="204746" y="429581"/>
                    </a:cubicBezTo>
                    <a:cubicBezTo>
                      <a:pt x="200738" y="441081"/>
                      <a:pt x="197253" y="451537"/>
                      <a:pt x="193245" y="461817"/>
                    </a:cubicBezTo>
                    <a:cubicBezTo>
                      <a:pt x="192548" y="463560"/>
                      <a:pt x="188192" y="463908"/>
                      <a:pt x="185578" y="464954"/>
                    </a:cubicBezTo>
                    <a:cubicBezTo>
                      <a:pt x="184881" y="462515"/>
                      <a:pt x="183139" y="459552"/>
                      <a:pt x="183836" y="457635"/>
                    </a:cubicBezTo>
                    <a:close/>
                    <a:moveTo>
                      <a:pt x="167456" y="1276966"/>
                    </a:moveTo>
                    <a:cubicBezTo>
                      <a:pt x="172335" y="1280975"/>
                      <a:pt x="175994" y="1283065"/>
                      <a:pt x="178260" y="1286028"/>
                    </a:cubicBezTo>
                    <a:cubicBezTo>
                      <a:pt x="181396" y="1290035"/>
                      <a:pt x="184533" y="1294217"/>
                      <a:pt x="185926" y="1298923"/>
                    </a:cubicBezTo>
                    <a:cubicBezTo>
                      <a:pt x="186798" y="1301711"/>
                      <a:pt x="184358" y="1305544"/>
                      <a:pt x="183487" y="1308855"/>
                    </a:cubicBezTo>
                    <a:cubicBezTo>
                      <a:pt x="180874" y="1308157"/>
                      <a:pt x="176517" y="1307810"/>
                      <a:pt x="175994" y="1306241"/>
                    </a:cubicBezTo>
                    <a:cubicBezTo>
                      <a:pt x="173032" y="1298051"/>
                      <a:pt x="170941" y="1289339"/>
                      <a:pt x="167456" y="1276966"/>
                    </a:cubicBezTo>
                    <a:close/>
                    <a:moveTo>
                      <a:pt x="166585" y="1515343"/>
                    </a:moveTo>
                    <a:cubicBezTo>
                      <a:pt x="176169" y="1515866"/>
                      <a:pt x="183487" y="1516214"/>
                      <a:pt x="193594" y="1516737"/>
                    </a:cubicBezTo>
                    <a:cubicBezTo>
                      <a:pt x="179479" y="1531374"/>
                      <a:pt x="177737" y="1531200"/>
                      <a:pt x="166585" y="1515343"/>
                    </a:cubicBezTo>
                    <a:close/>
                    <a:moveTo>
                      <a:pt x="144455" y="1263898"/>
                    </a:moveTo>
                    <a:cubicBezTo>
                      <a:pt x="148985" y="1258147"/>
                      <a:pt x="152993" y="1253095"/>
                      <a:pt x="157350" y="1247692"/>
                    </a:cubicBezTo>
                    <a:cubicBezTo>
                      <a:pt x="161053" y="1249740"/>
                      <a:pt x="162838" y="1251733"/>
                      <a:pt x="163468" y="1253688"/>
                    </a:cubicBezTo>
                    <a:cubicBezTo>
                      <a:pt x="165354" y="1259553"/>
                      <a:pt x="156827" y="1265074"/>
                      <a:pt x="158395" y="1270694"/>
                    </a:cubicBezTo>
                    <a:cubicBezTo>
                      <a:pt x="157176" y="1271216"/>
                      <a:pt x="156130" y="1271565"/>
                      <a:pt x="155084" y="1272087"/>
                    </a:cubicBezTo>
                    <a:cubicBezTo>
                      <a:pt x="151774" y="1269475"/>
                      <a:pt x="148463" y="1266860"/>
                      <a:pt x="144455" y="1263898"/>
                    </a:cubicBezTo>
                    <a:close/>
                    <a:moveTo>
                      <a:pt x="140491" y="1229157"/>
                    </a:moveTo>
                    <a:cubicBezTo>
                      <a:pt x="140709" y="1225868"/>
                      <a:pt x="144455" y="1223210"/>
                      <a:pt x="151948" y="1219638"/>
                    </a:cubicBezTo>
                    <a:cubicBezTo>
                      <a:pt x="151250" y="1228002"/>
                      <a:pt x="150902" y="1234449"/>
                      <a:pt x="150205" y="1242465"/>
                    </a:cubicBezTo>
                    <a:cubicBezTo>
                      <a:pt x="143584" y="1236366"/>
                      <a:pt x="140273" y="1232446"/>
                      <a:pt x="140491" y="1229157"/>
                    </a:cubicBezTo>
                    <a:close/>
                    <a:moveTo>
                      <a:pt x="119380" y="678696"/>
                    </a:moveTo>
                    <a:lnTo>
                      <a:pt x="119537" y="678935"/>
                    </a:lnTo>
                    <a:lnTo>
                      <a:pt x="119587" y="678878"/>
                    </a:lnTo>
                    <a:close/>
                    <a:moveTo>
                      <a:pt x="107513" y="1098707"/>
                    </a:moveTo>
                    <a:cubicBezTo>
                      <a:pt x="115180" y="1093480"/>
                      <a:pt x="122325" y="1088600"/>
                      <a:pt x="131386" y="1082502"/>
                    </a:cubicBezTo>
                    <a:cubicBezTo>
                      <a:pt x="133651" y="1108117"/>
                      <a:pt x="135568" y="1130421"/>
                      <a:pt x="137659" y="1154119"/>
                    </a:cubicBezTo>
                    <a:cubicBezTo>
                      <a:pt x="127379" y="1144362"/>
                      <a:pt x="116923" y="1137739"/>
                      <a:pt x="111696" y="1128331"/>
                    </a:cubicBezTo>
                    <a:cubicBezTo>
                      <a:pt x="107165" y="1119966"/>
                      <a:pt x="108559" y="1108291"/>
                      <a:pt x="107513" y="1098707"/>
                    </a:cubicBezTo>
                    <a:close/>
                    <a:moveTo>
                      <a:pt x="97756" y="1014195"/>
                    </a:moveTo>
                    <a:cubicBezTo>
                      <a:pt x="100195" y="1010362"/>
                      <a:pt x="102635" y="1006528"/>
                      <a:pt x="105074" y="1002695"/>
                    </a:cubicBezTo>
                    <a:cubicBezTo>
                      <a:pt x="113786" y="1006876"/>
                      <a:pt x="122325" y="1023605"/>
                      <a:pt x="121280" y="1034757"/>
                    </a:cubicBezTo>
                    <a:cubicBezTo>
                      <a:pt x="118666" y="1061940"/>
                      <a:pt x="118666" y="1061940"/>
                      <a:pt x="107513" y="1063856"/>
                    </a:cubicBezTo>
                    <a:cubicBezTo>
                      <a:pt x="107862" y="1057235"/>
                      <a:pt x="108211" y="1050962"/>
                      <a:pt x="108733" y="1044341"/>
                    </a:cubicBezTo>
                    <a:cubicBezTo>
                      <a:pt x="106817" y="1043818"/>
                      <a:pt x="104377" y="1043295"/>
                      <a:pt x="101589" y="1042598"/>
                    </a:cubicBezTo>
                    <a:cubicBezTo>
                      <a:pt x="111870" y="1031272"/>
                      <a:pt x="108037" y="1022211"/>
                      <a:pt x="97756" y="1014195"/>
                    </a:cubicBezTo>
                    <a:close/>
                    <a:moveTo>
                      <a:pt x="94096" y="989974"/>
                    </a:moveTo>
                    <a:cubicBezTo>
                      <a:pt x="100892" y="985444"/>
                      <a:pt x="106991" y="977602"/>
                      <a:pt x="119188" y="989103"/>
                    </a:cubicBezTo>
                    <a:cubicBezTo>
                      <a:pt x="109256" y="991717"/>
                      <a:pt x="102112" y="993459"/>
                      <a:pt x="94968" y="995376"/>
                    </a:cubicBezTo>
                    <a:cubicBezTo>
                      <a:pt x="94619" y="993459"/>
                      <a:pt x="94444" y="991717"/>
                      <a:pt x="94096" y="989974"/>
                    </a:cubicBezTo>
                    <a:close/>
                    <a:moveTo>
                      <a:pt x="69701" y="930032"/>
                    </a:moveTo>
                    <a:cubicBezTo>
                      <a:pt x="85209" y="931774"/>
                      <a:pt x="96884" y="932471"/>
                      <a:pt x="92703" y="912955"/>
                    </a:cubicBezTo>
                    <a:cubicBezTo>
                      <a:pt x="92005" y="908947"/>
                      <a:pt x="100892" y="902849"/>
                      <a:pt x="105248" y="897621"/>
                    </a:cubicBezTo>
                    <a:cubicBezTo>
                      <a:pt x="106468" y="898318"/>
                      <a:pt x="107862" y="898841"/>
                      <a:pt x="109082" y="899364"/>
                    </a:cubicBezTo>
                    <a:cubicBezTo>
                      <a:pt x="107688" y="907205"/>
                      <a:pt x="105248" y="915221"/>
                      <a:pt x="104900" y="923236"/>
                    </a:cubicBezTo>
                    <a:cubicBezTo>
                      <a:pt x="104725" y="930206"/>
                      <a:pt x="106817" y="937350"/>
                      <a:pt x="108211" y="947108"/>
                    </a:cubicBezTo>
                    <a:cubicBezTo>
                      <a:pt x="103157" y="944495"/>
                      <a:pt x="101066" y="943449"/>
                      <a:pt x="98452" y="942055"/>
                    </a:cubicBezTo>
                    <a:cubicBezTo>
                      <a:pt x="97233" y="945366"/>
                      <a:pt x="95838" y="948502"/>
                      <a:pt x="94444" y="951813"/>
                    </a:cubicBezTo>
                    <a:cubicBezTo>
                      <a:pt x="93399" y="951639"/>
                      <a:pt x="92528" y="951639"/>
                      <a:pt x="91482" y="951464"/>
                    </a:cubicBezTo>
                    <a:cubicBezTo>
                      <a:pt x="91482" y="946934"/>
                      <a:pt x="91482" y="942403"/>
                      <a:pt x="91482" y="935608"/>
                    </a:cubicBezTo>
                    <a:cubicBezTo>
                      <a:pt x="87997" y="936479"/>
                      <a:pt x="83293" y="937699"/>
                      <a:pt x="77020" y="939441"/>
                    </a:cubicBezTo>
                    <a:cubicBezTo>
                      <a:pt x="76148" y="938396"/>
                      <a:pt x="73709" y="935085"/>
                      <a:pt x="69701" y="930032"/>
                    </a:cubicBezTo>
                    <a:close/>
                    <a:moveTo>
                      <a:pt x="64299" y="871134"/>
                    </a:moveTo>
                    <a:cubicBezTo>
                      <a:pt x="64822" y="862596"/>
                      <a:pt x="65345" y="854232"/>
                      <a:pt x="65693" y="848656"/>
                    </a:cubicBezTo>
                    <a:cubicBezTo>
                      <a:pt x="68307" y="855452"/>
                      <a:pt x="80156" y="830185"/>
                      <a:pt x="81724" y="851444"/>
                    </a:cubicBezTo>
                    <a:cubicBezTo>
                      <a:pt x="95838" y="836981"/>
                      <a:pt x="95316" y="819556"/>
                      <a:pt x="96536" y="803351"/>
                    </a:cubicBezTo>
                    <a:cubicBezTo>
                      <a:pt x="97756" y="787145"/>
                      <a:pt x="97756" y="770591"/>
                      <a:pt x="96362" y="754386"/>
                    </a:cubicBezTo>
                    <a:cubicBezTo>
                      <a:pt x="95664" y="746545"/>
                      <a:pt x="106817" y="742885"/>
                      <a:pt x="99846" y="732256"/>
                    </a:cubicBezTo>
                    <a:cubicBezTo>
                      <a:pt x="93922" y="723021"/>
                      <a:pt x="86081" y="714134"/>
                      <a:pt x="74928" y="715876"/>
                    </a:cubicBezTo>
                    <a:cubicBezTo>
                      <a:pt x="74580" y="712740"/>
                      <a:pt x="74406" y="709429"/>
                      <a:pt x="73883" y="706292"/>
                    </a:cubicBezTo>
                    <a:cubicBezTo>
                      <a:pt x="73709" y="704724"/>
                      <a:pt x="73012" y="702982"/>
                      <a:pt x="72489" y="701413"/>
                    </a:cubicBezTo>
                    <a:cubicBezTo>
                      <a:pt x="79807" y="699671"/>
                      <a:pt x="86952" y="697580"/>
                      <a:pt x="94444" y="696534"/>
                    </a:cubicBezTo>
                    <a:cubicBezTo>
                      <a:pt x="95316" y="696361"/>
                      <a:pt x="97407" y="702111"/>
                      <a:pt x="97930" y="705247"/>
                    </a:cubicBezTo>
                    <a:cubicBezTo>
                      <a:pt x="98627" y="709429"/>
                      <a:pt x="98104" y="713611"/>
                      <a:pt x="98104" y="717793"/>
                    </a:cubicBezTo>
                    <a:cubicBezTo>
                      <a:pt x="99324" y="717968"/>
                      <a:pt x="100543" y="718316"/>
                      <a:pt x="101763" y="718664"/>
                    </a:cubicBezTo>
                    <a:cubicBezTo>
                      <a:pt x="107165" y="705422"/>
                      <a:pt x="112567" y="692178"/>
                      <a:pt x="118666" y="678064"/>
                    </a:cubicBezTo>
                    <a:lnTo>
                      <a:pt x="119380" y="678696"/>
                    </a:lnTo>
                    <a:lnTo>
                      <a:pt x="100718" y="650183"/>
                    </a:lnTo>
                    <a:cubicBezTo>
                      <a:pt x="109430" y="650880"/>
                      <a:pt x="114832" y="651577"/>
                      <a:pt x="117446" y="651752"/>
                    </a:cubicBezTo>
                    <a:cubicBezTo>
                      <a:pt x="122151" y="637637"/>
                      <a:pt x="126681" y="624219"/>
                      <a:pt x="131561" y="609582"/>
                    </a:cubicBezTo>
                    <a:cubicBezTo>
                      <a:pt x="124067" y="597559"/>
                      <a:pt x="119711" y="596514"/>
                      <a:pt x="97581" y="604007"/>
                    </a:cubicBezTo>
                    <a:cubicBezTo>
                      <a:pt x="93747" y="595120"/>
                      <a:pt x="89391" y="587802"/>
                      <a:pt x="95490" y="576998"/>
                    </a:cubicBezTo>
                    <a:cubicBezTo>
                      <a:pt x="104551" y="559746"/>
                      <a:pt x="118839" y="567065"/>
                      <a:pt x="129120" y="570202"/>
                    </a:cubicBezTo>
                    <a:cubicBezTo>
                      <a:pt x="137485" y="572641"/>
                      <a:pt x="140273" y="567762"/>
                      <a:pt x="142538" y="565149"/>
                    </a:cubicBezTo>
                    <a:cubicBezTo>
                      <a:pt x="145326" y="562012"/>
                      <a:pt x="144107" y="555565"/>
                      <a:pt x="144629" y="550685"/>
                    </a:cubicBezTo>
                    <a:cubicBezTo>
                      <a:pt x="144803" y="548073"/>
                      <a:pt x="144977" y="545458"/>
                      <a:pt x="145326" y="541973"/>
                    </a:cubicBezTo>
                    <a:cubicBezTo>
                      <a:pt x="136265" y="537792"/>
                      <a:pt x="123545" y="533783"/>
                      <a:pt x="125287" y="516532"/>
                    </a:cubicBezTo>
                    <a:cubicBezTo>
                      <a:pt x="129818" y="512699"/>
                      <a:pt x="129818" y="512699"/>
                      <a:pt x="147940" y="525767"/>
                    </a:cubicBezTo>
                    <a:cubicBezTo>
                      <a:pt x="152122" y="519320"/>
                      <a:pt x="156130" y="513047"/>
                      <a:pt x="160486" y="506775"/>
                    </a:cubicBezTo>
                    <a:cubicBezTo>
                      <a:pt x="165017" y="500152"/>
                      <a:pt x="169547" y="493008"/>
                      <a:pt x="182442" y="500676"/>
                    </a:cubicBezTo>
                    <a:cubicBezTo>
                      <a:pt x="177911" y="507123"/>
                      <a:pt x="172858" y="513570"/>
                      <a:pt x="168327" y="520541"/>
                    </a:cubicBezTo>
                    <a:cubicBezTo>
                      <a:pt x="165539" y="524896"/>
                      <a:pt x="162229" y="529601"/>
                      <a:pt x="161880" y="534480"/>
                    </a:cubicBezTo>
                    <a:cubicBezTo>
                      <a:pt x="161705" y="537792"/>
                      <a:pt x="166062" y="541450"/>
                      <a:pt x="168327" y="544936"/>
                    </a:cubicBezTo>
                    <a:cubicBezTo>
                      <a:pt x="170418" y="545110"/>
                      <a:pt x="172510" y="545285"/>
                      <a:pt x="174600" y="545458"/>
                    </a:cubicBezTo>
                    <a:cubicBezTo>
                      <a:pt x="170070" y="550860"/>
                      <a:pt x="165539" y="556262"/>
                      <a:pt x="160660" y="562012"/>
                    </a:cubicBezTo>
                    <a:cubicBezTo>
                      <a:pt x="162229" y="562883"/>
                      <a:pt x="165888" y="564452"/>
                      <a:pt x="170418" y="566717"/>
                    </a:cubicBezTo>
                    <a:cubicBezTo>
                      <a:pt x="161705" y="578566"/>
                      <a:pt x="140969" y="586756"/>
                      <a:pt x="157176" y="607666"/>
                    </a:cubicBezTo>
                    <a:cubicBezTo>
                      <a:pt x="147417" y="620212"/>
                      <a:pt x="136440" y="634327"/>
                      <a:pt x="124241" y="650009"/>
                    </a:cubicBezTo>
                    <a:cubicBezTo>
                      <a:pt x="131734" y="649486"/>
                      <a:pt x="136788" y="648964"/>
                      <a:pt x="141841" y="648615"/>
                    </a:cubicBezTo>
                    <a:cubicBezTo>
                      <a:pt x="142364" y="649661"/>
                      <a:pt x="143061" y="650532"/>
                      <a:pt x="143758" y="651577"/>
                    </a:cubicBezTo>
                    <a:lnTo>
                      <a:pt x="119587" y="678878"/>
                    </a:lnTo>
                    <a:lnTo>
                      <a:pt x="129483" y="687626"/>
                    </a:lnTo>
                    <a:cubicBezTo>
                      <a:pt x="136548" y="698244"/>
                      <a:pt x="132563" y="711607"/>
                      <a:pt x="119363" y="723892"/>
                    </a:cubicBezTo>
                    <a:cubicBezTo>
                      <a:pt x="138356" y="746893"/>
                      <a:pt x="136962" y="753863"/>
                      <a:pt x="107339" y="771811"/>
                    </a:cubicBezTo>
                    <a:cubicBezTo>
                      <a:pt x="123371" y="777736"/>
                      <a:pt x="122499" y="790630"/>
                      <a:pt x="121105" y="803176"/>
                    </a:cubicBezTo>
                    <a:cubicBezTo>
                      <a:pt x="120757" y="806139"/>
                      <a:pt x="116400" y="808578"/>
                      <a:pt x="113961" y="811367"/>
                    </a:cubicBezTo>
                    <a:cubicBezTo>
                      <a:pt x="123545" y="817988"/>
                      <a:pt x="117272" y="823390"/>
                      <a:pt x="110302" y="828443"/>
                    </a:cubicBezTo>
                    <a:cubicBezTo>
                      <a:pt x="123196" y="845171"/>
                      <a:pt x="123196" y="848830"/>
                      <a:pt x="111347" y="869916"/>
                    </a:cubicBezTo>
                    <a:cubicBezTo>
                      <a:pt x="109953" y="872528"/>
                      <a:pt x="111521" y="878105"/>
                      <a:pt x="110127" y="878802"/>
                    </a:cubicBezTo>
                    <a:cubicBezTo>
                      <a:pt x="106468" y="880370"/>
                      <a:pt x="101937" y="880021"/>
                      <a:pt x="96536" y="880544"/>
                    </a:cubicBezTo>
                    <a:cubicBezTo>
                      <a:pt x="98104" y="883158"/>
                      <a:pt x="100369" y="886643"/>
                      <a:pt x="103331" y="891174"/>
                    </a:cubicBezTo>
                    <a:cubicBezTo>
                      <a:pt x="101415" y="893265"/>
                      <a:pt x="98975" y="896227"/>
                      <a:pt x="95838" y="899711"/>
                    </a:cubicBezTo>
                    <a:cubicBezTo>
                      <a:pt x="92703" y="885423"/>
                      <a:pt x="89914" y="872528"/>
                      <a:pt x="86952" y="859635"/>
                    </a:cubicBezTo>
                    <a:cubicBezTo>
                      <a:pt x="85558" y="859460"/>
                      <a:pt x="84164" y="859460"/>
                      <a:pt x="82769" y="859460"/>
                    </a:cubicBezTo>
                    <a:cubicBezTo>
                      <a:pt x="81550" y="864687"/>
                      <a:pt x="80156" y="870089"/>
                      <a:pt x="78762" y="875665"/>
                    </a:cubicBezTo>
                    <a:cubicBezTo>
                      <a:pt x="74232" y="874271"/>
                      <a:pt x="68655" y="872528"/>
                      <a:pt x="64299" y="871134"/>
                    </a:cubicBezTo>
                    <a:close/>
                    <a:moveTo>
                      <a:pt x="57329" y="649661"/>
                    </a:moveTo>
                    <a:cubicBezTo>
                      <a:pt x="58026" y="647919"/>
                      <a:pt x="58898" y="646175"/>
                      <a:pt x="59594" y="644433"/>
                    </a:cubicBezTo>
                    <a:cubicBezTo>
                      <a:pt x="63951" y="643213"/>
                      <a:pt x="68133" y="642169"/>
                      <a:pt x="72838" y="640774"/>
                    </a:cubicBezTo>
                    <a:cubicBezTo>
                      <a:pt x="71095" y="639206"/>
                      <a:pt x="69526" y="637812"/>
                      <a:pt x="69178" y="637463"/>
                    </a:cubicBezTo>
                    <a:cubicBezTo>
                      <a:pt x="76671" y="631016"/>
                      <a:pt x="84164" y="624568"/>
                      <a:pt x="92876" y="617251"/>
                    </a:cubicBezTo>
                    <a:cubicBezTo>
                      <a:pt x="93661" y="622129"/>
                      <a:pt x="94096" y="626268"/>
                      <a:pt x="93552" y="630232"/>
                    </a:cubicBezTo>
                    <a:cubicBezTo>
                      <a:pt x="93007" y="634196"/>
                      <a:pt x="91483" y="637986"/>
                      <a:pt x="88346" y="642169"/>
                    </a:cubicBezTo>
                    <a:cubicBezTo>
                      <a:pt x="82944" y="649661"/>
                      <a:pt x="82073" y="660638"/>
                      <a:pt x="79459" y="669525"/>
                    </a:cubicBezTo>
                    <a:cubicBezTo>
                      <a:pt x="62731" y="671268"/>
                      <a:pt x="85035" y="639380"/>
                      <a:pt x="57329" y="649661"/>
                    </a:cubicBezTo>
                    <a:close/>
                    <a:moveTo>
                      <a:pt x="56806" y="1156733"/>
                    </a:moveTo>
                    <a:cubicBezTo>
                      <a:pt x="58200" y="1155513"/>
                      <a:pt x="59769" y="1154467"/>
                      <a:pt x="61163" y="1153422"/>
                    </a:cubicBezTo>
                    <a:cubicBezTo>
                      <a:pt x="69701" y="1158127"/>
                      <a:pt x="79633" y="1161612"/>
                      <a:pt x="86081" y="1168408"/>
                    </a:cubicBezTo>
                    <a:cubicBezTo>
                      <a:pt x="90262" y="1172590"/>
                      <a:pt x="89914" y="1181651"/>
                      <a:pt x="91482" y="1188447"/>
                    </a:cubicBezTo>
                    <a:cubicBezTo>
                      <a:pt x="87997" y="1189144"/>
                      <a:pt x="83641" y="1191410"/>
                      <a:pt x="81376" y="1190189"/>
                    </a:cubicBezTo>
                    <a:cubicBezTo>
                      <a:pt x="78239" y="1188447"/>
                      <a:pt x="76845" y="1183917"/>
                      <a:pt x="74232" y="1179909"/>
                    </a:cubicBezTo>
                    <a:cubicBezTo>
                      <a:pt x="77542" y="1177295"/>
                      <a:pt x="80505" y="1174855"/>
                      <a:pt x="83467" y="1172415"/>
                    </a:cubicBezTo>
                    <a:cubicBezTo>
                      <a:pt x="83293" y="1171544"/>
                      <a:pt x="83293" y="1170499"/>
                      <a:pt x="83118" y="1169628"/>
                    </a:cubicBezTo>
                    <a:cubicBezTo>
                      <a:pt x="79459" y="1169976"/>
                      <a:pt x="75800" y="1170499"/>
                      <a:pt x="72141" y="1170673"/>
                    </a:cubicBezTo>
                    <a:cubicBezTo>
                      <a:pt x="67784" y="1170847"/>
                      <a:pt x="61163" y="1172764"/>
                      <a:pt x="59594" y="1170673"/>
                    </a:cubicBezTo>
                    <a:cubicBezTo>
                      <a:pt x="56980" y="1167362"/>
                      <a:pt x="57504" y="1161438"/>
                      <a:pt x="56806" y="1156733"/>
                    </a:cubicBezTo>
                    <a:close/>
                    <a:moveTo>
                      <a:pt x="50707" y="946063"/>
                    </a:moveTo>
                    <a:cubicBezTo>
                      <a:pt x="44783" y="930032"/>
                      <a:pt x="54889" y="914872"/>
                      <a:pt x="57155" y="899189"/>
                    </a:cubicBezTo>
                    <a:cubicBezTo>
                      <a:pt x="57155" y="914872"/>
                      <a:pt x="57155" y="930554"/>
                      <a:pt x="57155" y="946238"/>
                    </a:cubicBezTo>
                    <a:cubicBezTo>
                      <a:pt x="55064" y="946238"/>
                      <a:pt x="52799" y="946063"/>
                      <a:pt x="50707" y="946063"/>
                    </a:cubicBezTo>
                    <a:close/>
                    <a:moveTo>
                      <a:pt x="50533" y="803176"/>
                    </a:moveTo>
                    <a:cubicBezTo>
                      <a:pt x="53147" y="789062"/>
                      <a:pt x="57155" y="775296"/>
                      <a:pt x="60640" y="761356"/>
                    </a:cubicBezTo>
                    <a:cubicBezTo>
                      <a:pt x="62033" y="761356"/>
                      <a:pt x="63602" y="761356"/>
                      <a:pt x="64996" y="761356"/>
                    </a:cubicBezTo>
                    <a:cubicBezTo>
                      <a:pt x="66390" y="765712"/>
                      <a:pt x="67087" y="770591"/>
                      <a:pt x="69701" y="774250"/>
                    </a:cubicBezTo>
                    <a:cubicBezTo>
                      <a:pt x="71443" y="777213"/>
                      <a:pt x="75625" y="780523"/>
                      <a:pt x="78413" y="780176"/>
                    </a:cubicBezTo>
                    <a:cubicBezTo>
                      <a:pt x="80853" y="779827"/>
                      <a:pt x="85383" y="773205"/>
                      <a:pt x="84861" y="772334"/>
                    </a:cubicBezTo>
                    <a:cubicBezTo>
                      <a:pt x="76845" y="761182"/>
                      <a:pt x="89391" y="753166"/>
                      <a:pt x="87649" y="743234"/>
                    </a:cubicBezTo>
                    <a:cubicBezTo>
                      <a:pt x="88869" y="743060"/>
                      <a:pt x="90262" y="743060"/>
                      <a:pt x="91482" y="743060"/>
                    </a:cubicBezTo>
                    <a:cubicBezTo>
                      <a:pt x="91482" y="751249"/>
                      <a:pt x="92005" y="759614"/>
                      <a:pt x="91308" y="767629"/>
                    </a:cubicBezTo>
                    <a:cubicBezTo>
                      <a:pt x="90611" y="774250"/>
                      <a:pt x="87301" y="780698"/>
                      <a:pt x="87301" y="787145"/>
                    </a:cubicBezTo>
                    <a:cubicBezTo>
                      <a:pt x="87126" y="803351"/>
                      <a:pt x="74232" y="807533"/>
                      <a:pt x="63776" y="813283"/>
                    </a:cubicBezTo>
                    <a:cubicBezTo>
                      <a:pt x="55586" y="817814"/>
                      <a:pt x="48790" y="812760"/>
                      <a:pt x="50533" y="803176"/>
                    </a:cubicBezTo>
                    <a:close/>
                    <a:moveTo>
                      <a:pt x="47571" y="983353"/>
                    </a:moveTo>
                    <a:cubicBezTo>
                      <a:pt x="48617" y="977777"/>
                      <a:pt x="49836" y="972201"/>
                      <a:pt x="50882" y="966625"/>
                    </a:cubicBezTo>
                    <a:cubicBezTo>
                      <a:pt x="53496" y="966799"/>
                      <a:pt x="56109" y="966973"/>
                      <a:pt x="58723" y="967147"/>
                    </a:cubicBezTo>
                    <a:cubicBezTo>
                      <a:pt x="58374" y="971852"/>
                      <a:pt x="59071" y="977080"/>
                      <a:pt x="57504" y="981261"/>
                    </a:cubicBezTo>
                    <a:cubicBezTo>
                      <a:pt x="56806" y="983004"/>
                      <a:pt x="51056" y="982655"/>
                      <a:pt x="47571" y="983353"/>
                    </a:cubicBezTo>
                    <a:close/>
                    <a:moveTo>
                      <a:pt x="0" y="928812"/>
                    </a:moveTo>
                    <a:cubicBezTo>
                      <a:pt x="4531" y="932820"/>
                      <a:pt x="11849" y="936130"/>
                      <a:pt x="12895" y="940835"/>
                    </a:cubicBezTo>
                    <a:cubicBezTo>
                      <a:pt x="14114" y="946411"/>
                      <a:pt x="10106" y="953207"/>
                      <a:pt x="8364" y="959480"/>
                    </a:cubicBezTo>
                    <a:cubicBezTo>
                      <a:pt x="6796" y="960003"/>
                      <a:pt x="5228" y="960351"/>
                      <a:pt x="3660" y="960874"/>
                    </a:cubicBezTo>
                    <a:cubicBezTo>
                      <a:pt x="9061" y="964185"/>
                      <a:pt x="14637" y="967496"/>
                      <a:pt x="17600" y="969413"/>
                    </a:cubicBezTo>
                    <a:cubicBezTo>
                      <a:pt x="19865" y="977255"/>
                      <a:pt x="21433" y="983353"/>
                      <a:pt x="23524" y="990671"/>
                    </a:cubicBezTo>
                    <a:cubicBezTo>
                      <a:pt x="5402" y="1007225"/>
                      <a:pt x="13243" y="1031446"/>
                      <a:pt x="10804" y="1052182"/>
                    </a:cubicBezTo>
                    <a:cubicBezTo>
                      <a:pt x="21608" y="1053576"/>
                      <a:pt x="30668" y="1054447"/>
                      <a:pt x="39381" y="1055493"/>
                    </a:cubicBezTo>
                    <a:cubicBezTo>
                      <a:pt x="33109" y="1071350"/>
                      <a:pt x="13418" y="1076403"/>
                      <a:pt x="19168" y="1096269"/>
                    </a:cubicBezTo>
                    <a:cubicBezTo>
                      <a:pt x="23001" y="1109860"/>
                      <a:pt x="26835" y="1123276"/>
                      <a:pt x="38509" y="1135475"/>
                    </a:cubicBezTo>
                    <a:cubicBezTo>
                      <a:pt x="44434" y="1129202"/>
                      <a:pt x="50185" y="1122231"/>
                      <a:pt x="56980" y="1116307"/>
                    </a:cubicBezTo>
                    <a:cubicBezTo>
                      <a:pt x="61163" y="1112648"/>
                      <a:pt x="66565" y="1109685"/>
                      <a:pt x="71967" y="1108639"/>
                    </a:cubicBezTo>
                    <a:cubicBezTo>
                      <a:pt x="74754" y="1108117"/>
                      <a:pt x="78413" y="1112299"/>
                      <a:pt x="81550" y="1114390"/>
                    </a:cubicBezTo>
                    <a:cubicBezTo>
                      <a:pt x="79981" y="1114913"/>
                      <a:pt x="78239" y="1115609"/>
                      <a:pt x="76671" y="1116307"/>
                    </a:cubicBezTo>
                    <a:cubicBezTo>
                      <a:pt x="76671" y="1127286"/>
                      <a:pt x="76671" y="1138437"/>
                      <a:pt x="76671" y="1149414"/>
                    </a:cubicBezTo>
                    <a:cubicBezTo>
                      <a:pt x="75277" y="1148195"/>
                      <a:pt x="73709" y="1147149"/>
                      <a:pt x="72314" y="1145930"/>
                    </a:cubicBezTo>
                    <a:cubicBezTo>
                      <a:pt x="68481" y="1146626"/>
                      <a:pt x="64125" y="1146452"/>
                      <a:pt x="60640" y="1148020"/>
                    </a:cubicBezTo>
                    <a:cubicBezTo>
                      <a:pt x="53670" y="1151331"/>
                      <a:pt x="47048" y="1155339"/>
                      <a:pt x="40252" y="1159173"/>
                    </a:cubicBezTo>
                    <a:cubicBezTo>
                      <a:pt x="36070" y="1161612"/>
                      <a:pt x="32063" y="1164226"/>
                      <a:pt x="28055" y="1166665"/>
                    </a:cubicBezTo>
                    <a:cubicBezTo>
                      <a:pt x="31714" y="1169628"/>
                      <a:pt x="35199" y="1172590"/>
                      <a:pt x="37813" y="1174855"/>
                    </a:cubicBezTo>
                    <a:cubicBezTo>
                      <a:pt x="41472" y="1171370"/>
                      <a:pt x="44260" y="1168756"/>
                      <a:pt x="47048" y="1166143"/>
                    </a:cubicBezTo>
                    <a:cubicBezTo>
                      <a:pt x="62208" y="1178689"/>
                      <a:pt x="39381" y="1185659"/>
                      <a:pt x="44783" y="1196985"/>
                    </a:cubicBezTo>
                    <a:cubicBezTo>
                      <a:pt x="46699" y="1197160"/>
                      <a:pt x="49139" y="1196637"/>
                      <a:pt x="50882" y="1197508"/>
                    </a:cubicBezTo>
                    <a:cubicBezTo>
                      <a:pt x="54715" y="1199250"/>
                      <a:pt x="58374" y="1201341"/>
                      <a:pt x="61163" y="1204304"/>
                    </a:cubicBezTo>
                    <a:cubicBezTo>
                      <a:pt x="61860" y="1205002"/>
                      <a:pt x="58549" y="1209357"/>
                      <a:pt x="56980" y="1212145"/>
                    </a:cubicBezTo>
                    <a:cubicBezTo>
                      <a:pt x="53670" y="1210054"/>
                      <a:pt x="50185" y="1208137"/>
                      <a:pt x="47048" y="1205698"/>
                    </a:cubicBezTo>
                    <a:cubicBezTo>
                      <a:pt x="44783" y="1203955"/>
                      <a:pt x="43389" y="1201341"/>
                      <a:pt x="41472" y="1199076"/>
                    </a:cubicBezTo>
                    <a:cubicBezTo>
                      <a:pt x="39730" y="1199773"/>
                      <a:pt x="37987" y="1200645"/>
                      <a:pt x="36244" y="1201516"/>
                    </a:cubicBezTo>
                    <a:cubicBezTo>
                      <a:pt x="41646" y="1217895"/>
                      <a:pt x="47048" y="1234101"/>
                      <a:pt x="52276" y="1249958"/>
                    </a:cubicBezTo>
                    <a:cubicBezTo>
                      <a:pt x="55412" y="1248041"/>
                      <a:pt x="60640" y="1244730"/>
                      <a:pt x="65693" y="1241594"/>
                    </a:cubicBezTo>
                    <a:cubicBezTo>
                      <a:pt x="66042" y="1242290"/>
                      <a:pt x="66565" y="1242813"/>
                      <a:pt x="67087" y="1243510"/>
                    </a:cubicBezTo>
                    <a:cubicBezTo>
                      <a:pt x="62382" y="1252049"/>
                      <a:pt x="57504" y="1260761"/>
                      <a:pt x="54192" y="1266860"/>
                    </a:cubicBezTo>
                    <a:cubicBezTo>
                      <a:pt x="62905" y="1274876"/>
                      <a:pt x="71269" y="1282368"/>
                      <a:pt x="82073" y="1292301"/>
                    </a:cubicBezTo>
                    <a:cubicBezTo>
                      <a:pt x="73186" y="1293869"/>
                      <a:pt x="67784" y="1294741"/>
                      <a:pt x="62033" y="1295611"/>
                    </a:cubicBezTo>
                    <a:cubicBezTo>
                      <a:pt x="64473" y="1302408"/>
                      <a:pt x="66913" y="1308855"/>
                      <a:pt x="69178" y="1315302"/>
                    </a:cubicBezTo>
                    <a:cubicBezTo>
                      <a:pt x="72489" y="1312863"/>
                      <a:pt x="75451" y="1310597"/>
                      <a:pt x="78239" y="1308506"/>
                    </a:cubicBezTo>
                    <a:cubicBezTo>
                      <a:pt x="79285" y="1309552"/>
                      <a:pt x="80330" y="1310423"/>
                      <a:pt x="81376" y="1311469"/>
                    </a:cubicBezTo>
                    <a:cubicBezTo>
                      <a:pt x="78588" y="1316174"/>
                      <a:pt x="75625" y="1320704"/>
                      <a:pt x="72314" y="1326280"/>
                    </a:cubicBezTo>
                    <a:cubicBezTo>
                      <a:pt x="76323" y="1329591"/>
                      <a:pt x="80330" y="1335689"/>
                      <a:pt x="85035" y="1336387"/>
                    </a:cubicBezTo>
                    <a:cubicBezTo>
                      <a:pt x="96362" y="1337955"/>
                      <a:pt x="96710" y="1347887"/>
                      <a:pt x="99149" y="1354335"/>
                    </a:cubicBezTo>
                    <a:cubicBezTo>
                      <a:pt x="102635" y="1363918"/>
                      <a:pt x="102286" y="1375071"/>
                      <a:pt x="104028" y="1385526"/>
                    </a:cubicBezTo>
                    <a:cubicBezTo>
                      <a:pt x="106294" y="1398943"/>
                      <a:pt x="103680" y="1402777"/>
                      <a:pt x="89740" y="1403996"/>
                    </a:cubicBezTo>
                    <a:cubicBezTo>
                      <a:pt x="89914" y="1407133"/>
                      <a:pt x="90262" y="1410095"/>
                      <a:pt x="90437" y="1413057"/>
                    </a:cubicBezTo>
                    <a:cubicBezTo>
                      <a:pt x="89566" y="1413231"/>
                      <a:pt x="88869" y="1413580"/>
                      <a:pt x="87997" y="1413754"/>
                    </a:cubicBezTo>
                    <a:cubicBezTo>
                      <a:pt x="85732" y="1409398"/>
                      <a:pt x="83641" y="1405042"/>
                      <a:pt x="80679" y="1399291"/>
                    </a:cubicBezTo>
                    <a:cubicBezTo>
                      <a:pt x="76497" y="1403996"/>
                      <a:pt x="73012" y="1407655"/>
                      <a:pt x="71618" y="1409223"/>
                    </a:cubicBezTo>
                    <a:cubicBezTo>
                      <a:pt x="79285" y="1421247"/>
                      <a:pt x="85906" y="1431702"/>
                      <a:pt x="92703" y="1442158"/>
                    </a:cubicBezTo>
                    <a:cubicBezTo>
                      <a:pt x="100369" y="1436581"/>
                      <a:pt x="111172" y="1432051"/>
                      <a:pt x="107862" y="1417414"/>
                    </a:cubicBezTo>
                    <a:cubicBezTo>
                      <a:pt x="107339" y="1415322"/>
                      <a:pt x="113612" y="1411315"/>
                      <a:pt x="117098" y="1409049"/>
                    </a:cubicBezTo>
                    <a:cubicBezTo>
                      <a:pt x="118143" y="1408353"/>
                      <a:pt x="121976" y="1409572"/>
                      <a:pt x="122673" y="1410792"/>
                    </a:cubicBezTo>
                    <a:cubicBezTo>
                      <a:pt x="125984" y="1417065"/>
                      <a:pt x="128598" y="1423512"/>
                      <a:pt x="130340" y="1427520"/>
                    </a:cubicBezTo>
                    <a:cubicBezTo>
                      <a:pt x="122848" y="1434839"/>
                      <a:pt x="116400" y="1440938"/>
                      <a:pt x="107165" y="1449650"/>
                    </a:cubicBezTo>
                    <a:cubicBezTo>
                      <a:pt x="117794" y="1449650"/>
                      <a:pt x="124241" y="1449650"/>
                      <a:pt x="126681" y="1449650"/>
                    </a:cubicBezTo>
                    <a:cubicBezTo>
                      <a:pt x="133477" y="1458363"/>
                      <a:pt x="138879" y="1465333"/>
                      <a:pt x="144629" y="1472826"/>
                    </a:cubicBezTo>
                    <a:cubicBezTo>
                      <a:pt x="141144" y="1479796"/>
                      <a:pt x="136091" y="1487811"/>
                      <a:pt x="123719" y="1482236"/>
                    </a:cubicBezTo>
                    <a:cubicBezTo>
                      <a:pt x="122848" y="1481887"/>
                      <a:pt x="119711" y="1486243"/>
                      <a:pt x="117620" y="1488508"/>
                    </a:cubicBezTo>
                    <a:cubicBezTo>
                      <a:pt x="137310" y="1483629"/>
                      <a:pt x="129469" y="1497395"/>
                      <a:pt x="131561" y="1506107"/>
                    </a:cubicBezTo>
                    <a:cubicBezTo>
                      <a:pt x="135742" y="1504017"/>
                      <a:pt x="138879" y="1501228"/>
                      <a:pt x="141318" y="1497744"/>
                    </a:cubicBezTo>
                    <a:cubicBezTo>
                      <a:pt x="143235" y="1495130"/>
                      <a:pt x="144107" y="1491645"/>
                      <a:pt x="146197" y="1486940"/>
                    </a:cubicBezTo>
                    <a:cubicBezTo>
                      <a:pt x="148637" y="1494607"/>
                      <a:pt x="148637" y="1500183"/>
                      <a:pt x="151250" y="1502274"/>
                    </a:cubicBezTo>
                    <a:cubicBezTo>
                      <a:pt x="157872" y="1507501"/>
                      <a:pt x="153864" y="1511335"/>
                      <a:pt x="150554" y="1514298"/>
                    </a:cubicBezTo>
                    <a:cubicBezTo>
                      <a:pt x="147940" y="1516563"/>
                      <a:pt x="143758" y="1516911"/>
                      <a:pt x="138705" y="1518654"/>
                    </a:cubicBezTo>
                    <a:cubicBezTo>
                      <a:pt x="144107" y="1523359"/>
                      <a:pt x="148288" y="1526843"/>
                      <a:pt x="153168" y="1531026"/>
                    </a:cubicBezTo>
                    <a:cubicBezTo>
                      <a:pt x="148985" y="1532943"/>
                      <a:pt x="146023" y="1534336"/>
                      <a:pt x="141318" y="1536602"/>
                    </a:cubicBezTo>
                    <a:cubicBezTo>
                      <a:pt x="150902" y="1543398"/>
                      <a:pt x="159266" y="1549322"/>
                      <a:pt x="169896" y="1556815"/>
                    </a:cubicBezTo>
                    <a:cubicBezTo>
                      <a:pt x="168676" y="1549322"/>
                      <a:pt x="167979" y="1545663"/>
                      <a:pt x="167805" y="1544617"/>
                    </a:cubicBezTo>
                    <a:cubicBezTo>
                      <a:pt x="172510" y="1542003"/>
                      <a:pt x="175472" y="1540087"/>
                      <a:pt x="179305" y="1537996"/>
                    </a:cubicBezTo>
                    <a:cubicBezTo>
                      <a:pt x="184010" y="1543921"/>
                      <a:pt x="189586" y="1550542"/>
                      <a:pt x="195162" y="1557164"/>
                    </a:cubicBezTo>
                    <a:cubicBezTo>
                      <a:pt x="194291" y="1557860"/>
                      <a:pt x="193594" y="1558383"/>
                      <a:pt x="192723" y="1559080"/>
                    </a:cubicBezTo>
                    <a:cubicBezTo>
                      <a:pt x="190806" y="1557164"/>
                      <a:pt x="188714" y="1555072"/>
                      <a:pt x="186973" y="1553156"/>
                    </a:cubicBezTo>
                    <a:cubicBezTo>
                      <a:pt x="183313" y="1567967"/>
                      <a:pt x="179828" y="1582082"/>
                      <a:pt x="176169" y="1596718"/>
                    </a:cubicBezTo>
                    <a:cubicBezTo>
                      <a:pt x="182267" y="1591316"/>
                      <a:pt x="186275" y="1584521"/>
                      <a:pt x="191503" y="1583301"/>
                    </a:cubicBezTo>
                    <a:cubicBezTo>
                      <a:pt x="199867" y="1581210"/>
                      <a:pt x="209102" y="1582778"/>
                      <a:pt x="217641" y="1582778"/>
                    </a:cubicBezTo>
                    <a:cubicBezTo>
                      <a:pt x="219731" y="1586089"/>
                      <a:pt x="222345" y="1590097"/>
                      <a:pt x="225482" y="1594976"/>
                    </a:cubicBezTo>
                    <a:cubicBezTo>
                      <a:pt x="220603" y="1597938"/>
                      <a:pt x="215898" y="1600726"/>
                      <a:pt x="211368" y="1603514"/>
                    </a:cubicBezTo>
                    <a:cubicBezTo>
                      <a:pt x="212239" y="1609439"/>
                      <a:pt x="212936" y="1614840"/>
                      <a:pt x="213633" y="1619894"/>
                    </a:cubicBezTo>
                    <a:cubicBezTo>
                      <a:pt x="218686" y="1621637"/>
                      <a:pt x="223565" y="1623205"/>
                      <a:pt x="228444" y="1624947"/>
                    </a:cubicBezTo>
                    <a:cubicBezTo>
                      <a:pt x="228444" y="1625819"/>
                      <a:pt x="228444" y="1626864"/>
                      <a:pt x="228444" y="1627735"/>
                    </a:cubicBezTo>
                    <a:cubicBezTo>
                      <a:pt x="223216" y="1628955"/>
                      <a:pt x="218163" y="1630349"/>
                      <a:pt x="209450" y="1632440"/>
                    </a:cubicBezTo>
                    <a:cubicBezTo>
                      <a:pt x="215898" y="1640804"/>
                      <a:pt x="233671" y="1637145"/>
                      <a:pt x="226179" y="1654918"/>
                    </a:cubicBezTo>
                    <a:cubicBezTo>
                      <a:pt x="232800" y="1650040"/>
                      <a:pt x="236285" y="1647426"/>
                      <a:pt x="238899" y="1645335"/>
                    </a:cubicBezTo>
                    <a:cubicBezTo>
                      <a:pt x="246915" y="1647600"/>
                      <a:pt x="254407" y="1649691"/>
                      <a:pt x="257893" y="1650736"/>
                    </a:cubicBezTo>
                    <a:cubicBezTo>
                      <a:pt x="261203" y="1645335"/>
                      <a:pt x="263469" y="1641850"/>
                      <a:pt x="267476" y="1635402"/>
                    </a:cubicBezTo>
                    <a:cubicBezTo>
                      <a:pt x="269219" y="1642373"/>
                      <a:pt x="269916" y="1645683"/>
                      <a:pt x="269916" y="1645683"/>
                    </a:cubicBezTo>
                    <a:cubicBezTo>
                      <a:pt x="276015" y="1649168"/>
                      <a:pt x="280023" y="1651434"/>
                      <a:pt x="284031" y="1653524"/>
                    </a:cubicBezTo>
                    <a:cubicBezTo>
                      <a:pt x="283333" y="1654918"/>
                      <a:pt x="282636" y="1656138"/>
                      <a:pt x="281939" y="1657532"/>
                    </a:cubicBezTo>
                    <a:cubicBezTo>
                      <a:pt x="275841" y="1657532"/>
                      <a:pt x="269568" y="1657532"/>
                      <a:pt x="262946" y="1657532"/>
                    </a:cubicBezTo>
                    <a:cubicBezTo>
                      <a:pt x="261901" y="1661366"/>
                      <a:pt x="260855" y="1664676"/>
                      <a:pt x="258938" y="1671646"/>
                    </a:cubicBezTo>
                    <a:cubicBezTo>
                      <a:pt x="254756" y="1665199"/>
                      <a:pt x="252840" y="1661192"/>
                      <a:pt x="250051" y="1657881"/>
                    </a:cubicBezTo>
                    <a:cubicBezTo>
                      <a:pt x="234543" y="1639062"/>
                      <a:pt x="239422" y="1670253"/>
                      <a:pt x="229838" y="1666245"/>
                    </a:cubicBezTo>
                    <a:cubicBezTo>
                      <a:pt x="229141" y="1669730"/>
                      <a:pt x="228096" y="1673041"/>
                      <a:pt x="227572" y="1676352"/>
                    </a:cubicBezTo>
                    <a:cubicBezTo>
                      <a:pt x="227572" y="1676874"/>
                      <a:pt x="229664" y="1677921"/>
                      <a:pt x="230884" y="1678268"/>
                    </a:cubicBezTo>
                    <a:cubicBezTo>
                      <a:pt x="246218" y="1683322"/>
                      <a:pt x="261203" y="1690466"/>
                      <a:pt x="276886" y="1692731"/>
                    </a:cubicBezTo>
                    <a:cubicBezTo>
                      <a:pt x="291872" y="1694822"/>
                      <a:pt x="290826" y="1708937"/>
                      <a:pt x="299539" y="1715384"/>
                    </a:cubicBezTo>
                    <a:cubicBezTo>
                      <a:pt x="306857" y="1720785"/>
                      <a:pt x="310342" y="1727233"/>
                      <a:pt x="303198" y="1736643"/>
                    </a:cubicBezTo>
                    <a:cubicBezTo>
                      <a:pt x="296228" y="1745878"/>
                      <a:pt x="301455" y="1756682"/>
                      <a:pt x="306334" y="1764697"/>
                    </a:cubicBezTo>
                    <a:cubicBezTo>
                      <a:pt x="309471" y="1769925"/>
                      <a:pt x="318358" y="1771667"/>
                      <a:pt x="323411" y="1774455"/>
                    </a:cubicBezTo>
                    <a:cubicBezTo>
                      <a:pt x="324980" y="1770273"/>
                      <a:pt x="327768" y="1763479"/>
                      <a:pt x="330381" y="1757031"/>
                    </a:cubicBezTo>
                    <a:cubicBezTo>
                      <a:pt x="326722" y="1754416"/>
                      <a:pt x="322714" y="1751628"/>
                      <a:pt x="318532" y="1748666"/>
                    </a:cubicBezTo>
                    <a:cubicBezTo>
                      <a:pt x="319055" y="1747272"/>
                      <a:pt x="319752" y="1745878"/>
                      <a:pt x="320275" y="1744484"/>
                    </a:cubicBezTo>
                    <a:cubicBezTo>
                      <a:pt x="324980" y="1745181"/>
                      <a:pt x="329684" y="1745878"/>
                      <a:pt x="334389" y="1746575"/>
                    </a:cubicBezTo>
                    <a:cubicBezTo>
                      <a:pt x="332821" y="1739779"/>
                      <a:pt x="331252" y="1733158"/>
                      <a:pt x="327942" y="1723574"/>
                    </a:cubicBezTo>
                    <a:cubicBezTo>
                      <a:pt x="334389" y="1730544"/>
                      <a:pt x="338919" y="1735772"/>
                      <a:pt x="343625" y="1740825"/>
                    </a:cubicBezTo>
                    <a:cubicBezTo>
                      <a:pt x="340139" y="1742916"/>
                      <a:pt x="336654" y="1745181"/>
                      <a:pt x="333169" y="1747446"/>
                    </a:cubicBezTo>
                    <a:cubicBezTo>
                      <a:pt x="336480" y="1759469"/>
                      <a:pt x="337700" y="1773062"/>
                      <a:pt x="353557" y="1773758"/>
                    </a:cubicBezTo>
                    <a:cubicBezTo>
                      <a:pt x="350594" y="1781599"/>
                      <a:pt x="348329" y="1787524"/>
                      <a:pt x="346064" y="1793623"/>
                    </a:cubicBezTo>
                    <a:cubicBezTo>
                      <a:pt x="348155" y="1794494"/>
                      <a:pt x="350246" y="1795541"/>
                      <a:pt x="352337" y="1796411"/>
                    </a:cubicBezTo>
                    <a:cubicBezTo>
                      <a:pt x="355299" y="1790660"/>
                      <a:pt x="358261" y="1785085"/>
                      <a:pt x="361398" y="1779161"/>
                    </a:cubicBezTo>
                    <a:cubicBezTo>
                      <a:pt x="362269" y="1779334"/>
                      <a:pt x="364883" y="1780032"/>
                      <a:pt x="364012" y="1779857"/>
                    </a:cubicBezTo>
                    <a:cubicBezTo>
                      <a:pt x="366451" y="1774281"/>
                      <a:pt x="368194" y="1770273"/>
                      <a:pt x="369936" y="1766265"/>
                    </a:cubicBezTo>
                    <a:cubicBezTo>
                      <a:pt x="371853" y="1766614"/>
                      <a:pt x="373595" y="1766963"/>
                      <a:pt x="375513" y="1767311"/>
                    </a:cubicBezTo>
                    <a:cubicBezTo>
                      <a:pt x="368368" y="1777592"/>
                      <a:pt x="381611" y="1784910"/>
                      <a:pt x="376209" y="1796759"/>
                    </a:cubicBezTo>
                    <a:cubicBezTo>
                      <a:pt x="371853" y="1806169"/>
                      <a:pt x="373944" y="1818367"/>
                      <a:pt x="373073" y="1829344"/>
                    </a:cubicBezTo>
                    <a:cubicBezTo>
                      <a:pt x="378823" y="1824465"/>
                      <a:pt x="381611" y="1819063"/>
                      <a:pt x="383876" y="1813662"/>
                    </a:cubicBezTo>
                    <a:cubicBezTo>
                      <a:pt x="386316" y="1807912"/>
                      <a:pt x="388407" y="1802161"/>
                      <a:pt x="392241" y="1792403"/>
                    </a:cubicBezTo>
                    <a:cubicBezTo>
                      <a:pt x="395377" y="1802161"/>
                      <a:pt x="397468" y="1808783"/>
                      <a:pt x="398862" y="1812790"/>
                    </a:cubicBezTo>
                    <a:cubicBezTo>
                      <a:pt x="398862" y="1823420"/>
                      <a:pt x="398862" y="1832132"/>
                      <a:pt x="398862" y="1842588"/>
                    </a:cubicBezTo>
                    <a:cubicBezTo>
                      <a:pt x="413848" y="1835269"/>
                      <a:pt x="408098" y="1849558"/>
                      <a:pt x="411931" y="1854262"/>
                    </a:cubicBezTo>
                    <a:cubicBezTo>
                      <a:pt x="415765" y="1858793"/>
                      <a:pt x="419075" y="1863672"/>
                      <a:pt x="422560" y="1868551"/>
                    </a:cubicBezTo>
                    <a:cubicBezTo>
                      <a:pt x="425697" y="1872733"/>
                      <a:pt x="429879" y="1879703"/>
                      <a:pt x="433364" y="1879355"/>
                    </a:cubicBezTo>
                    <a:cubicBezTo>
                      <a:pt x="448872" y="1878135"/>
                      <a:pt x="446781" y="1891727"/>
                      <a:pt x="452183" y="1899045"/>
                    </a:cubicBezTo>
                    <a:cubicBezTo>
                      <a:pt x="455145" y="1903053"/>
                      <a:pt x="458979" y="1909152"/>
                      <a:pt x="462638" y="1909326"/>
                    </a:cubicBezTo>
                    <a:cubicBezTo>
                      <a:pt x="476404" y="1910198"/>
                      <a:pt x="488427" y="1913682"/>
                      <a:pt x="499405" y="1922047"/>
                    </a:cubicBezTo>
                    <a:cubicBezTo>
                      <a:pt x="503239" y="1925009"/>
                      <a:pt x="508641" y="1925880"/>
                      <a:pt x="513171" y="1927623"/>
                    </a:cubicBezTo>
                    <a:cubicBezTo>
                      <a:pt x="513868" y="1926751"/>
                      <a:pt x="514739" y="1925706"/>
                      <a:pt x="515437" y="1924660"/>
                    </a:cubicBezTo>
                    <a:cubicBezTo>
                      <a:pt x="510209" y="1918911"/>
                      <a:pt x="505156" y="1913160"/>
                      <a:pt x="500102" y="1907409"/>
                    </a:cubicBezTo>
                    <a:cubicBezTo>
                      <a:pt x="500974" y="1906190"/>
                      <a:pt x="501845" y="1904796"/>
                      <a:pt x="502716" y="1903576"/>
                    </a:cubicBezTo>
                    <a:cubicBezTo>
                      <a:pt x="507770" y="1905319"/>
                      <a:pt x="512823" y="1907061"/>
                      <a:pt x="518051" y="1908455"/>
                    </a:cubicBezTo>
                    <a:cubicBezTo>
                      <a:pt x="522755" y="1909849"/>
                      <a:pt x="527808" y="1910546"/>
                      <a:pt x="535824" y="1912288"/>
                    </a:cubicBezTo>
                    <a:cubicBezTo>
                      <a:pt x="536173" y="1916296"/>
                      <a:pt x="535824" y="1923789"/>
                      <a:pt x="537218" y="1930934"/>
                    </a:cubicBezTo>
                    <a:cubicBezTo>
                      <a:pt x="538612" y="1937903"/>
                      <a:pt x="541400" y="1944874"/>
                      <a:pt x="544885" y="1951146"/>
                    </a:cubicBezTo>
                    <a:cubicBezTo>
                      <a:pt x="545756" y="1952715"/>
                      <a:pt x="552029" y="1950973"/>
                      <a:pt x="556386" y="1950798"/>
                    </a:cubicBezTo>
                    <a:cubicBezTo>
                      <a:pt x="551855" y="1941389"/>
                      <a:pt x="548370" y="1933895"/>
                      <a:pt x="543317" y="1923092"/>
                    </a:cubicBezTo>
                    <a:cubicBezTo>
                      <a:pt x="551507" y="1927274"/>
                      <a:pt x="556909" y="1930062"/>
                      <a:pt x="563181" y="1933373"/>
                    </a:cubicBezTo>
                    <a:cubicBezTo>
                      <a:pt x="559696" y="1919433"/>
                      <a:pt x="542271" y="1922047"/>
                      <a:pt x="540180" y="1908455"/>
                    </a:cubicBezTo>
                    <a:cubicBezTo>
                      <a:pt x="545495" y="1915948"/>
                      <a:pt x="554207" y="1915991"/>
                      <a:pt x="562637" y="1916623"/>
                    </a:cubicBezTo>
                    <a:lnTo>
                      <a:pt x="563518" y="1916799"/>
                    </a:lnTo>
                    <a:lnTo>
                      <a:pt x="563518" y="1622283"/>
                    </a:lnTo>
                    <a:lnTo>
                      <a:pt x="556037" y="1616235"/>
                    </a:lnTo>
                    <a:cubicBezTo>
                      <a:pt x="552203" y="1623902"/>
                      <a:pt x="549589" y="1629478"/>
                      <a:pt x="546976" y="1635054"/>
                    </a:cubicBezTo>
                    <a:cubicBezTo>
                      <a:pt x="538089" y="1632092"/>
                      <a:pt x="529899" y="1629130"/>
                      <a:pt x="521535" y="1626341"/>
                    </a:cubicBezTo>
                    <a:cubicBezTo>
                      <a:pt x="521884" y="1625296"/>
                      <a:pt x="522058" y="1624250"/>
                      <a:pt x="522406" y="1623205"/>
                    </a:cubicBezTo>
                    <a:cubicBezTo>
                      <a:pt x="524846" y="1623031"/>
                      <a:pt x="527460" y="1622856"/>
                      <a:pt x="530771" y="1622682"/>
                    </a:cubicBezTo>
                    <a:cubicBezTo>
                      <a:pt x="522755" y="1617280"/>
                      <a:pt x="511951" y="1613970"/>
                      <a:pt x="508989" y="1607173"/>
                    </a:cubicBezTo>
                    <a:cubicBezTo>
                      <a:pt x="499405" y="1585043"/>
                      <a:pt x="474661" y="1586612"/>
                      <a:pt x="462290" y="1570755"/>
                    </a:cubicBezTo>
                    <a:cubicBezTo>
                      <a:pt x="460373" y="1566051"/>
                      <a:pt x="460547" y="1557860"/>
                      <a:pt x="456714" y="1554550"/>
                    </a:cubicBezTo>
                    <a:cubicBezTo>
                      <a:pt x="444690" y="1544095"/>
                      <a:pt x="430924" y="1535383"/>
                      <a:pt x="419075" y="1526843"/>
                    </a:cubicBezTo>
                    <a:cubicBezTo>
                      <a:pt x="418030" y="1521268"/>
                      <a:pt x="417855" y="1515343"/>
                      <a:pt x="415590" y="1510290"/>
                    </a:cubicBezTo>
                    <a:cubicBezTo>
                      <a:pt x="412802" y="1504017"/>
                      <a:pt x="408794" y="1497918"/>
                      <a:pt x="404264" y="1492690"/>
                    </a:cubicBezTo>
                    <a:cubicBezTo>
                      <a:pt x="400256" y="1487986"/>
                      <a:pt x="395377" y="1482758"/>
                      <a:pt x="389801" y="1480667"/>
                    </a:cubicBezTo>
                    <a:cubicBezTo>
                      <a:pt x="383702" y="1478227"/>
                      <a:pt x="382308" y="1477182"/>
                      <a:pt x="383354" y="1469863"/>
                    </a:cubicBezTo>
                    <a:cubicBezTo>
                      <a:pt x="384399" y="1461499"/>
                      <a:pt x="380914" y="1452613"/>
                      <a:pt x="379346" y="1444074"/>
                    </a:cubicBezTo>
                    <a:cubicBezTo>
                      <a:pt x="377952" y="1444423"/>
                      <a:pt x="376384" y="1444597"/>
                      <a:pt x="374989" y="1444946"/>
                    </a:cubicBezTo>
                    <a:cubicBezTo>
                      <a:pt x="375687" y="1450521"/>
                      <a:pt x="376209" y="1456097"/>
                      <a:pt x="376906" y="1461673"/>
                    </a:cubicBezTo>
                    <a:cubicBezTo>
                      <a:pt x="375513" y="1462370"/>
                      <a:pt x="374119" y="1462893"/>
                      <a:pt x="372724" y="1463590"/>
                    </a:cubicBezTo>
                    <a:cubicBezTo>
                      <a:pt x="364883" y="1448779"/>
                      <a:pt x="357042" y="1433794"/>
                      <a:pt x="350071" y="1420898"/>
                    </a:cubicBezTo>
                    <a:cubicBezTo>
                      <a:pt x="343973" y="1424558"/>
                      <a:pt x="339268" y="1429437"/>
                      <a:pt x="334389" y="1429959"/>
                    </a:cubicBezTo>
                    <a:cubicBezTo>
                      <a:pt x="321321" y="1431179"/>
                      <a:pt x="322540" y="1415322"/>
                      <a:pt x="314001" y="1410270"/>
                    </a:cubicBezTo>
                    <a:cubicBezTo>
                      <a:pt x="323411" y="1411489"/>
                      <a:pt x="332821" y="1412534"/>
                      <a:pt x="342230" y="1413580"/>
                    </a:cubicBezTo>
                    <a:cubicBezTo>
                      <a:pt x="342230" y="1412534"/>
                      <a:pt x="342404" y="1411315"/>
                      <a:pt x="342404" y="1410270"/>
                    </a:cubicBezTo>
                    <a:cubicBezTo>
                      <a:pt x="339268" y="1409747"/>
                      <a:pt x="336131" y="1409398"/>
                      <a:pt x="332995" y="1408876"/>
                    </a:cubicBezTo>
                    <a:cubicBezTo>
                      <a:pt x="353383" y="1403996"/>
                      <a:pt x="337177" y="1387268"/>
                      <a:pt x="342579" y="1375767"/>
                    </a:cubicBezTo>
                    <a:cubicBezTo>
                      <a:pt x="350594" y="1384828"/>
                      <a:pt x="357042" y="1392495"/>
                      <a:pt x="363663" y="1399988"/>
                    </a:cubicBezTo>
                    <a:cubicBezTo>
                      <a:pt x="377255" y="1390579"/>
                      <a:pt x="377081" y="1389359"/>
                      <a:pt x="361572" y="1381692"/>
                    </a:cubicBezTo>
                    <a:cubicBezTo>
                      <a:pt x="360179" y="1374199"/>
                      <a:pt x="361050" y="1366358"/>
                      <a:pt x="357565" y="1362873"/>
                    </a:cubicBezTo>
                    <a:cubicBezTo>
                      <a:pt x="353731" y="1358865"/>
                      <a:pt x="345890" y="1358865"/>
                      <a:pt x="342056" y="1357819"/>
                    </a:cubicBezTo>
                    <a:cubicBezTo>
                      <a:pt x="337700" y="1370715"/>
                      <a:pt x="334389" y="1380124"/>
                      <a:pt x="330207" y="1392147"/>
                    </a:cubicBezTo>
                    <a:cubicBezTo>
                      <a:pt x="322191" y="1380995"/>
                      <a:pt x="322366" y="1380995"/>
                      <a:pt x="325676" y="1372631"/>
                    </a:cubicBezTo>
                    <a:cubicBezTo>
                      <a:pt x="326199" y="1370888"/>
                      <a:pt x="324456" y="1367229"/>
                      <a:pt x="322714" y="1365835"/>
                    </a:cubicBezTo>
                    <a:cubicBezTo>
                      <a:pt x="317138" y="1361828"/>
                      <a:pt x="310865" y="1358342"/>
                      <a:pt x="304418" y="1354335"/>
                    </a:cubicBezTo>
                    <a:cubicBezTo>
                      <a:pt x="310342" y="1350850"/>
                      <a:pt x="315570" y="1347713"/>
                      <a:pt x="320623" y="1344750"/>
                    </a:cubicBezTo>
                    <a:cubicBezTo>
                      <a:pt x="318358" y="1334993"/>
                      <a:pt x="318183" y="1335167"/>
                      <a:pt x="300410" y="1328719"/>
                    </a:cubicBezTo>
                    <a:cubicBezTo>
                      <a:pt x="296577" y="1327326"/>
                      <a:pt x="293440" y="1324014"/>
                      <a:pt x="289955" y="1321575"/>
                    </a:cubicBezTo>
                    <a:cubicBezTo>
                      <a:pt x="292220" y="1318613"/>
                      <a:pt x="294486" y="1315651"/>
                      <a:pt x="295705" y="1314082"/>
                    </a:cubicBezTo>
                    <a:cubicBezTo>
                      <a:pt x="298319" y="1318438"/>
                      <a:pt x="300236" y="1322098"/>
                      <a:pt x="302849" y="1325583"/>
                    </a:cubicBezTo>
                    <a:cubicBezTo>
                      <a:pt x="303024" y="1325757"/>
                      <a:pt x="306857" y="1323144"/>
                      <a:pt x="309122" y="1321924"/>
                    </a:cubicBezTo>
                    <a:cubicBezTo>
                      <a:pt x="306509" y="1318090"/>
                      <a:pt x="304592" y="1312340"/>
                      <a:pt x="300932" y="1310423"/>
                    </a:cubicBezTo>
                    <a:cubicBezTo>
                      <a:pt x="289780" y="1304498"/>
                      <a:pt x="277060" y="1300490"/>
                      <a:pt x="283856" y="1283414"/>
                    </a:cubicBezTo>
                    <a:cubicBezTo>
                      <a:pt x="268870" y="1285331"/>
                      <a:pt x="264514" y="1280452"/>
                      <a:pt x="264862" y="1266163"/>
                    </a:cubicBezTo>
                    <a:cubicBezTo>
                      <a:pt x="265037" y="1262155"/>
                      <a:pt x="261378" y="1257799"/>
                      <a:pt x="258764" y="1254140"/>
                    </a:cubicBezTo>
                    <a:cubicBezTo>
                      <a:pt x="258415" y="1253443"/>
                      <a:pt x="254233" y="1255534"/>
                      <a:pt x="255105" y="1255185"/>
                    </a:cubicBezTo>
                    <a:cubicBezTo>
                      <a:pt x="244824" y="1247345"/>
                      <a:pt x="236285" y="1241071"/>
                      <a:pt x="227572" y="1234449"/>
                    </a:cubicBezTo>
                    <a:cubicBezTo>
                      <a:pt x="233846" y="1229222"/>
                      <a:pt x="250226" y="1227654"/>
                      <a:pt x="233846" y="1213887"/>
                    </a:cubicBezTo>
                    <a:cubicBezTo>
                      <a:pt x="245869" y="1211797"/>
                      <a:pt x="244301" y="1218941"/>
                      <a:pt x="244998" y="1224691"/>
                    </a:cubicBezTo>
                    <a:cubicBezTo>
                      <a:pt x="245695" y="1230441"/>
                      <a:pt x="247438" y="1236017"/>
                      <a:pt x="249006" y="1242639"/>
                    </a:cubicBezTo>
                    <a:cubicBezTo>
                      <a:pt x="265734" y="1232707"/>
                      <a:pt x="251968" y="1219638"/>
                      <a:pt x="249354" y="1216153"/>
                    </a:cubicBezTo>
                    <a:cubicBezTo>
                      <a:pt x="242907" y="1207789"/>
                      <a:pt x="230710" y="1203781"/>
                      <a:pt x="220603" y="1197857"/>
                    </a:cubicBezTo>
                    <a:cubicBezTo>
                      <a:pt x="221125" y="1193849"/>
                      <a:pt x="221997" y="1188621"/>
                      <a:pt x="222868" y="1182870"/>
                    </a:cubicBezTo>
                    <a:cubicBezTo>
                      <a:pt x="219209" y="1183568"/>
                      <a:pt x="216595" y="1183917"/>
                      <a:pt x="212936" y="1184613"/>
                    </a:cubicBezTo>
                    <a:cubicBezTo>
                      <a:pt x="216421" y="1179211"/>
                      <a:pt x="219035" y="1175030"/>
                      <a:pt x="219906" y="1173810"/>
                    </a:cubicBezTo>
                    <a:cubicBezTo>
                      <a:pt x="212761" y="1166491"/>
                      <a:pt x="205617" y="1161961"/>
                      <a:pt x="202307" y="1155513"/>
                    </a:cubicBezTo>
                    <a:cubicBezTo>
                      <a:pt x="197950" y="1146975"/>
                      <a:pt x="196207" y="1137043"/>
                      <a:pt x="194291" y="1127459"/>
                    </a:cubicBezTo>
                    <a:cubicBezTo>
                      <a:pt x="193245" y="1122929"/>
                      <a:pt x="192548" y="1115261"/>
                      <a:pt x="194988" y="1113693"/>
                    </a:cubicBezTo>
                    <a:cubicBezTo>
                      <a:pt x="203875" y="1107768"/>
                      <a:pt x="200215" y="1103412"/>
                      <a:pt x="194813" y="1097139"/>
                    </a:cubicBezTo>
                    <a:cubicBezTo>
                      <a:pt x="193071" y="1100624"/>
                      <a:pt x="191677" y="1103412"/>
                      <a:pt x="188541" y="1110034"/>
                    </a:cubicBezTo>
                    <a:cubicBezTo>
                      <a:pt x="181222" y="1081108"/>
                      <a:pt x="174949" y="1056190"/>
                      <a:pt x="168676" y="1031098"/>
                    </a:cubicBezTo>
                    <a:cubicBezTo>
                      <a:pt x="166237" y="1021688"/>
                      <a:pt x="161880" y="1012452"/>
                      <a:pt x="161705" y="1003218"/>
                    </a:cubicBezTo>
                    <a:cubicBezTo>
                      <a:pt x="161531" y="991020"/>
                      <a:pt x="159441" y="980565"/>
                      <a:pt x="151948" y="970807"/>
                    </a:cubicBezTo>
                    <a:cubicBezTo>
                      <a:pt x="150031" y="968541"/>
                      <a:pt x="149334" y="963488"/>
                      <a:pt x="150554" y="961048"/>
                    </a:cubicBezTo>
                    <a:cubicBezTo>
                      <a:pt x="158221" y="946238"/>
                      <a:pt x="158395" y="931426"/>
                      <a:pt x="153168" y="915918"/>
                    </a:cubicBezTo>
                    <a:cubicBezTo>
                      <a:pt x="151425" y="910516"/>
                      <a:pt x="151076" y="904417"/>
                      <a:pt x="151425" y="898841"/>
                    </a:cubicBezTo>
                    <a:cubicBezTo>
                      <a:pt x="152297" y="882113"/>
                      <a:pt x="153690" y="865384"/>
                      <a:pt x="155084" y="848656"/>
                    </a:cubicBezTo>
                    <a:cubicBezTo>
                      <a:pt x="156478" y="832276"/>
                      <a:pt x="146720" y="817116"/>
                      <a:pt x="151250" y="799866"/>
                    </a:cubicBezTo>
                    <a:cubicBezTo>
                      <a:pt x="156478" y="779130"/>
                      <a:pt x="158395" y="757348"/>
                      <a:pt x="162229" y="736264"/>
                    </a:cubicBezTo>
                    <a:cubicBezTo>
                      <a:pt x="165539" y="718838"/>
                      <a:pt x="169373" y="701239"/>
                      <a:pt x="173032" y="683814"/>
                    </a:cubicBezTo>
                    <a:cubicBezTo>
                      <a:pt x="176169" y="668480"/>
                      <a:pt x="179479" y="653146"/>
                      <a:pt x="182965" y="637812"/>
                    </a:cubicBezTo>
                    <a:cubicBezTo>
                      <a:pt x="183661" y="634849"/>
                      <a:pt x="186449" y="630667"/>
                      <a:pt x="185404" y="629099"/>
                    </a:cubicBezTo>
                    <a:cubicBezTo>
                      <a:pt x="175645" y="615508"/>
                      <a:pt x="187146" y="606272"/>
                      <a:pt x="191328" y="595294"/>
                    </a:cubicBezTo>
                    <a:cubicBezTo>
                      <a:pt x="193768" y="589021"/>
                      <a:pt x="193245" y="581528"/>
                      <a:pt x="194639" y="574733"/>
                    </a:cubicBezTo>
                    <a:cubicBezTo>
                      <a:pt x="195336" y="571073"/>
                      <a:pt x="197079" y="564625"/>
                      <a:pt x="198473" y="564625"/>
                    </a:cubicBezTo>
                    <a:cubicBezTo>
                      <a:pt x="208579" y="564103"/>
                      <a:pt x="205966" y="556087"/>
                      <a:pt x="207534" y="550860"/>
                    </a:cubicBezTo>
                    <a:cubicBezTo>
                      <a:pt x="210845" y="539534"/>
                      <a:pt x="211019" y="525767"/>
                      <a:pt x="217815" y="517404"/>
                    </a:cubicBezTo>
                    <a:cubicBezTo>
                      <a:pt x="225482" y="507820"/>
                      <a:pt x="227747" y="498410"/>
                      <a:pt x="229838" y="487432"/>
                    </a:cubicBezTo>
                    <a:cubicBezTo>
                      <a:pt x="231232" y="480810"/>
                      <a:pt x="236111" y="474712"/>
                      <a:pt x="239422" y="468439"/>
                    </a:cubicBezTo>
                    <a:cubicBezTo>
                      <a:pt x="240467" y="466000"/>
                      <a:pt x="241861" y="463908"/>
                      <a:pt x="242907" y="461470"/>
                    </a:cubicBezTo>
                    <a:cubicBezTo>
                      <a:pt x="249006" y="445960"/>
                      <a:pt x="254930" y="430278"/>
                      <a:pt x="261552" y="414943"/>
                    </a:cubicBezTo>
                    <a:cubicBezTo>
                      <a:pt x="264688" y="407974"/>
                      <a:pt x="269568" y="402049"/>
                      <a:pt x="273052" y="395253"/>
                    </a:cubicBezTo>
                    <a:cubicBezTo>
                      <a:pt x="276711" y="387760"/>
                      <a:pt x="279151" y="379571"/>
                      <a:pt x="283159" y="372077"/>
                    </a:cubicBezTo>
                    <a:cubicBezTo>
                      <a:pt x="291000" y="357440"/>
                      <a:pt x="303372" y="344023"/>
                      <a:pt x="306509" y="328515"/>
                    </a:cubicBezTo>
                    <a:cubicBezTo>
                      <a:pt x="309645" y="313703"/>
                      <a:pt x="317835" y="304991"/>
                      <a:pt x="326199" y="295059"/>
                    </a:cubicBezTo>
                    <a:cubicBezTo>
                      <a:pt x="328988" y="291574"/>
                      <a:pt x="331949" y="288262"/>
                      <a:pt x="334563" y="284603"/>
                    </a:cubicBezTo>
                    <a:cubicBezTo>
                      <a:pt x="341708" y="274323"/>
                      <a:pt x="347806" y="262997"/>
                      <a:pt x="356171" y="253761"/>
                    </a:cubicBezTo>
                    <a:cubicBezTo>
                      <a:pt x="372028" y="236336"/>
                      <a:pt x="388582" y="219607"/>
                      <a:pt x="395725" y="196257"/>
                    </a:cubicBezTo>
                    <a:cubicBezTo>
                      <a:pt x="396423" y="194341"/>
                      <a:pt x="399037" y="192773"/>
                      <a:pt x="400953" y="191204"/>
                    </a:cubicBezTo>
                    <a:cubicBezTo>
                      <a:pt x="404090" y="188590"/>
                      <a:pt x="406878" y="185454"/>
                      <a:pt x="410537" y="183712"/>
                    </a:cubicBezTo>
                    <a:cubicBezTo>
                      <a:pt x="427440" y="175696"/>
                      <a:pt x="427788" y="153915"/>
                      <a:pt x="445388" y="144853"/>
                    </a:cubicBezTo>
                    <a:cubicBezTo>
                      <a:pt x="458108" y="138232"/>
                      <a:pt x="465775" y="122375"/>
                      <a:pt x="476230" y="111049"/>
                    </a:cubicBezTo>
                    <a:cubicBezTo>
                      <a:pt x="485117" y="101291"/>
                      <a:pt x="494003" y="91010"/>
                      <a:pt x="504633" y="83343"/>
                    </a:cubicBezTo>
                    <a:cubicBezTo>
                      <a:pt x="519967" y="72190"/>
                      <a:pt x="527111" y="51629"/>
                      <a:pt x="548196" y="47447"/>
                    </a:cubicBezTo>
                    <a:cubicBezTo>
                      <a:pt x="551855" y="46750"/>
                      <a:pt x="556386" y="41348"/>
                      <a:pt x="557256" y="37340"/>
                    </a:cubicBezTo>
                    <a:lnTo>
                      <a:pt x="563518" y="27301"/>
                    </a:lnTo>
                    <a:lnTo>
                      <a:pt x="563518" y="0"/>
                    </a:lnTo>
                    <a:lnTo>
                      <a:pt x="558999" y="573"/>
                    </a:lnTo>
                    <a:cubicBezTo>
                      <a:pt x="556386" y="13119"/>
                      <a:pt x="552727" y="20612"/>
                      <a:pt x="540877" y="29847"/>
                    </a:cubicBezTo>
                    <a:cubicBezTo>
                      <a:pt x="519618" y="46227"/>
                      <a:pt x="498708" y="63304"/>
                      <a:pt x="476230" y="77941"/>
                    </a:cubicBezTo>
                    <a:cubicBezTo>
                      <a:pt x="468040" y="83169"/>
                      <a:pt x="459850" y="84736"/>
                      <a:pt x="468737" y="96586"/>
                    </a:cubicBezTo>
                    <a:cubicBezTo>
                      <a:pt x="463684" y="99374"/>
                      <a:pt x="458804" y="104427"/>
                      <a:pt x="455494" y="103556"/>
                    </a:cubicBezTo>
                    <a:cubicBezTo>
                      <a:pt x="442948" y="100071"/>
                      <a:pt x="438417" y="110700"/>
                      <a:pt x="431273" y="115753"/>
                    </a:cubicBezTo>
                    <a:cubicBezTo>
                      <a:pt x="423780" y="120807"/>
                      <a:pt x="412628" y="125686"/>
                      <a:pt x="418553" y="138929"/>
                    </a:cubicBezTo>
                    <a:cubicBezTo>
                      <a:pt x="419075" y="139974"/>
                      <a:pt x="418378" y="141717"/>
                      <a:pt x="417681" y="142763"/>
                    </a:cubicBezTo>
                    <a:cubicBezTo>
                      <a:pt x="410014" y="153915"/>
                      <a:pt x="398339" y="162105"/>
                      <a:pt x="388233" y="169074"/>
                    </a:cubicBezTo>
                    <a:cubicBezTo>
                      <a:pt x="377255" y="176567"/>
                      <a:pt x="378475" y="182317"/>
                      <a:pt x="381088" y="192250"/>
                    </a:cubicBezTo>
                    <a:cubicBezTo>
                      <a:pt x="373595" y="193122"/>
                      <a:pt x="366974" y="193644"/>
                      <a:pt x="360352" y="194341"/>
                    </a:cubicBezTo>
                    <a:cubicBezTo>
                      <a:pt x="358261" y="201485"/>
                      <a:pt x="356171" y="208456"/>
                      <a:pt x="353731" y="217343"/>
                    </a:cubicBezTo>
                    <a:cubicBezTo>
                      <a:pt x="343625" y="210024"/>
                      <a:pt x="336306" y="209850"/>
                      <a:pt x="336480" y="224312"/>
                    </a:cubicBezTo>
                    <a:cubicBezTo>
                      <a:pt x="336480" y="225532"/>
                      <a:pt x="334389" y="226926"/>
                      <a:pt x="333169" y="228320"/>
                    </a:cubicBezTo>
                    <a:cubicBezTo>
                      <a:pt x="326374" y="236336"/>
                      <a:pt x="319403" y="244003"/>
                      <a:pt x="313130" y="252192"/>
                    </a:cubicBezTo>
                    <a:cubicBezTo>
                      <a:pt x="303024" y="265436"/>
                      <a:pt x="293265" y="278853"/>
                      <a:pt x="283682" y="292445"/>
                    </a:cubicBezTo>
                    <a:cubicBezTo>
                      <a:pt x="282288" y="294187"/>
                      <a:pt x="283508" y="297498"/>
                      <a:pt x="282462" y="299763"/>
                    </a:cubicBezTo>
                    <a:cubicBezTo>
                      <a:pt x="277931" y="309522"/>
                      <a:pt x="274272" y="319628"/>
                      <a:pt x="268174" y="328340"/>
                    </a:cubicBezTo>
                    <a:cubicBezTo>
                      <a:pt x="260332" y="339667"/>
                      <a:pt x="249528" y="349076"/>
                      <a:pt x="241687" y="360403"/>
                    </a:cubicBezTo>
                    <a:cubicBezTo>
                      <a:pt x="233323" y="372252"/>
                      <a:pt x="226876" y="385670"/>
                      <a:pt x="219731" y="398390"/>
                    </a:cubicBezTo>
                    <a:cubicBezTo>
                      <a:pt x="218686" y="400480"/>
                      <a:pt x="217117" y="403269"/>
                      <a:pt x="217466" y="405360"/>
                    </a:cubicBezTo>
                    <a:cubicBezTo>
                      <a:pt x="219383" y="419300"/>
                      <a:pt x="210322" y="421043"/>
                      <a:pt x="200913" y="422611"/>
                    </a:cubicBezTo>
                    <a:cubicBezTo>
                      <a:pt x="200041" y="416163"/>
                      <a:pt x="199518" y="410762"/>
                      <a:pt x="198647" y="404314"/>
                    </a:cubicBezTo>
                    <a:cubicBezTo>
                      <a:pt x="213458" y="396125"/>
                      <a:pt x="225482" y="375040"/>
                      <a:pt x="220777" y="358486"/>
                    </a:cubicBezTo>
                    <a:cubicBezTo>
                      <a:pt x="218337" y="349773"/>
                      <a:pt x="221125" y="348380"/>
                      <a:pt x="227747" y="345069"/>
                    </a:cubicBezTo>
                    <a:cubicBezTo>
                      <a:pt x="240467" y="338796"/>
                      <a:pt x="246740" y="327470"/>
                      <a:pt x="251794" y="314226"/>
                    </a:cubicBezTo>
                    <a:cubicBezTo>
                      <a:pt x="254233" y="307779"/>
                      <a:pt x="242559" y="288262"/>
                      <a:pt x="264862" y="295755"/>
                    </a:cubicBezTo>
                    <a:cubicBezTo>
                      <a:pt x="268696" y="288437"/>
                      <a:pt x="271658" y="281467"/>
                      <a:pt x="275666" y="275019"/>
                    </a:cubicBezTo>
                    <a:cubicBezTo>
                      <a:pt x="279674" y="268746"/>
                      <a:pt x="287516" y="263170"/>
                      <a:pt x="287864" y="257072"/>
                    </a:cubicBezTo>
                    <a:cubicBezTo>
                      <a:pt x="288038" y="252192"/>
                      <a:pt x="279151" y="247139"/>
                      <a:pt x="272878" y="240518"/>
                    </a:cubicBezTo>
                    <a:cubicBezTo>
                      <a:pt x="262423" y="259337"/>
                      <a:pt x="257021" y="280422"/>
                      <a:pt x="236285" y="291051"/>
                    </a:cubicBezTo>
                    <a:cubicBezTo>
                      <a:pt x="240293" y="292967"/>
                      <a:pt x="242733" y="294013"/>
                      <a:pt x="247438" y="296104"/>
                    </a:cubicBezTo>
                    <a:cubicBezTo>
                      <a:pt x="240816" y="300112"/>
                      <a:pt x="235937" y="302900"/>
                      <a:pt x="231406" y="306211"/>
                    </a:cubicBezTo>
                    <a:cubicBezTo>
                      <a:pt x="228793" y="308128"/>
                      <a:pt x="224959" y="310915"/>
                      <a:pt x="224785" y="313355"/>
                    </a:cubicBezTo>
                    <a:cubicBezTo>
                      <a:pt x="224262" y="326076"/>
                      <a:pt x="214678" y="333569"/>
                      <a:pt x="208579" y="343152"/>
                    </a:cubicBezTo>
                    <a:cubicBezTo>
                      <a:pt x="202132" y="353259"/>
                      <a:pt x="196034" y="363714"/>
                      <a:pt x="191328" y="374692"/>
                    </a:cubicBezTo>
                    <a:cubicBezTo>
                      <a:pt x="186624" y="385844"/>
                      <a:pt x="183661" y="397867"/>
                      <a:pt x="179479" y="409367"/>
                    </a:cubicBezTo>
                    <a:cubicBezTo>
                      <a:pt x="178434" y="412155"/>
                      <a:pt x="176169" y="414769"/>
                      <a:pt x="173903" y="416861"/>
                    </a:cubicBezTo>
                    <a:cubicBezTo>
                      <a:pt x="166237" y="423831"/>
                      <a:pt x="158569" y="430453"/>
                      <a:pt x="148985" y="438642"/>
                    </a:cubicBezTo>
                    <a:cubicBezTo>
                      <a:pt x="148811" y="417383"/>
                      <a:pt x="169373" y="406231"/>
                      <a:pt x="171464" y="385670"/>
                    </a:cubicBezTo>
                    <a:cubicBezTo>
                      <a:pt x="173206" y="368418"/>
                      <a:pt x="191155" y="353259"/>
                      <a:pt x="198124" y="335833"/>
                    </a:cubicBezTo>
                    <a:cubicBezTo>
                      <a:pt x="204397" y="319977"/>
                      <a:pt x="211716" y="304816"/>
                      <a:pt x="220603" y="290528"/>
                    </a:cubicBezTo>
                    <a:cubicBezTo>
                      <a:pt x="230710" y="274323"/>
                      <a:pt x="242210" y="258814"/>
                      <a:pt x="253711" y="242086"/>
                    </a:cubicBezTo>
                    <a:cubicBezTo>
                      <a:pt x="244998" y="239821"/>
                      <a:pt x="240293" y="238427"/>
                      <a:pt x="235588" y="237207"/>
                    </a:cubicBezTo>
                    <a:cubicBezTo>
                      <a:pt x="235763" y="235813"/>
                      <a:pt x="235937" y="234245"/>
                      <a:pt x="236111" y="232676"/>
                    </a:cubicBezTo>
                    <a:cubicBezTo>
                      <a:pt x="247089" y="230237"/>
                      <a:pt x="257893" y="227972"/>
                      <a:pt x="268870" y="225532"/>
                    </a:cubicBezTo>
                    <a:cubicBezTo>
                      <a:pt x="262772" y="218039"/>
                      <a:pt x="258415" y="212463"/>
                      <a:pt x="253885" y="206887"/>
                    </a:cubicBezTo>
                    <a:cubicBezTo>
                      <a:pt x="249703" y="207932"/>
                      <a:pt x="245695" y="208804"/>
                      <a:pt x="243778" y="209326"/>
                    </a:cubicBezTo>
                    <a:cubicBezTo>
                      <a:pt x="243604" y="204622"/>
                      <a:pt x="243255" y="200440"/>
                      <a:pt x="243081" y="196257"/>
                    </a:cubicBezTo>
                    <a:cubicBezTo>
                      <a:pt x="241687" y="195909"/>
                      <a:pt x="240293" y="195561"/>
                      <a:pt x="238899" y="195212"/>
                    </a:cubicBezTo>
                    <a:cubicBezTo>
                      <a:pt x="233323" y="219782"/>
                      <a:pt x="212064" y="232502"/>
                      <a:pt x="197950" y="253063"/>
                    </a:cubicBezTo>
                    <a:cubicBezTo>
                      <a:pt x="203526" y="261254"/>
                      <a:pt x="209625" y="270489"/>
                      <a:pt x="216072" y="280247"/>
                    </a:cubicBezTo>
                    <a:cubicBezTo>
                      <a:pt x="211716" y="278331"/>
                      <a:pt x="208057" y="276762"/>
                      <a:pt x="201261" y="273799"/>
                    </a:cubicBezTo>
                    <a:cubicBezTo>
                      <a:pt x="206140" y="281641"/>
                      <a:pt x="208754" y="285997"/>
                      <a:pt x="211542" y="290528"/>
                    </a:cubicBezTo>
                    <a:cubicBezTo>
                      <a:pt x="210670" y="291225"/>
                      <a:pt x="209799" y="291748"/>
                      <a:pt x="208928" y="292445"/>
                    </a:cubicBezTo>
                    <a:cubicBezTo>
                      <a:pt x="202481" y="287043"/>
                      <a:pt x="196207" y="281641"/>
                      <a:pt x="189934" y="276414"/>
                    </a:cubicBezTo>
                    <a:cubicBezTo>
                      <a:pt x="177388" y="286694"/>
                      <a:pt x="177737" y="288437"/>
                      <a:pt x="196730" y="299241"/>
                    </a:cubicBezTo>
                    <a:cubicBezTo>
                      <a:pt x="178608" y="305862"/>
                      <a:pt x="179479" y="318234"/>
                      <a:pt x="185578" y="327992"/>
                    </a:cubicBezTo>
                    <a:cubicBezTo>
                      <a:pt x="178782" y="334265"/>
                      <a:pt x="174600" y="338099"/>
                      <a:pt x="170244" y="342107"/>
                    </a:cubicBezTo>
                    <a:cubicBezTo>
                      <a:pt x="164145" y="347508"/>
                      <a:pt x="157872" y="352561"/>
                      <a:pt x="152297" y="358486"/>
                    </a:cubicBezTo>
                    <a:cubicBezTo>
                      <a:pt x="148637" y="362494"/>
                      <a:pt x="142538" y="368418"/>
                      <a:pt x="143584" y="371555"/>
                    </a:cubicBezTo>
                    <a:cubicBezTo>
                      <a:pt x="147069" y="381487"/>
                      <a:pt x="140969" y="384275"/>
                      <a:pt x="134871" y="388457"/>
                    </a:cubicBezTo>
                    <a:cubicBezTo>
                      <a:pt x="131038" y="391245"/>
                      <a:pt x="127901" y="394905"/>
                      <a:pt x="124764" y="398564"/>
                    </a:cubicBezTo>
                    <a:cubicBezTo>
                      <a:pt x="119537" y="404663"/>
                      <a:pt x="114309" y="410762"/>
                      <a:pt x="109430" y="417034"/>
                    </a:cubicBezTo>
                    <a:cubicBezTo>
                      <a:pt x="106119" y="421391"/>
                      <a:pt x="101240" y="425573"/>
                      <a:pt x="100369" y="430453"/>
                    </a:cubicBezTo>
                    <a:cubicBezTo>
                      <a:pt x="97581" y="445264"/>
                      <a:pt x="96884" y="460598"/>
                      <a:pt x="94270" y="475583"/>
                    </a:cubicBezTo>
                    <a:cubicBezTo>
                      <a:pt x="93747" y="479068"/>
                      <a:pt x="89740" y="482553"/>
                      <a:pt x="86603" y="484993"/>
                    </a:cubicBezTo>
                    <a:cubicBezTo>
                      <a:pt x="79981" y="490046"/>
                      <a:pt x="73883" y="493357"/>
                      <a:pt x="77020" y="504335"/>
                    </a:cubicBezTo>
                    <a:cubicBezTo>
                      <a:pt x="78936" y="510956"/>
                      <a:pt x="76497" y="521237"/>
                      <a:pt x="72141" y="526639"/>
                    </a:cubicBezTo>
                    <a:cubicBezTo>
                      <a:pt x="65519" y="534829"/>
                      <a:pt x="63951" y="541102"/>
                      <a:pt x="72141" y="548943"/>
                    </a:cubicBezTo>
                    <a:cubicBezTo>
                      <a:pt x="63602" y="555565"/>
                      <a:pt x="56109" y="561489"/>
                      <a:pt x="52102" y="564625"/>
                    </a:cubicBezTo>
                    <a:cubicBezTo>
                      <a:pt x="52624" y="597211"/>
                      <a:pt x="49836" y="624395"/>
                      <a:pt x="27184" y="648615"/>
                    </a:cubicBezTo>
                    <a:cubicBezTo>
                      <a:pt x="37290" y="650183"/>
                      <a:pt x="44783" y="651403"/>
                      <a:pt x="55064" y="653146"/>
                    </a:cubicBezTo>
                    <a:cubicBezTo>
                      <a:pt x="53496" y="658199"/>
                      <a:pt x="52973" y="663950"/>
                      <a:pt x="50185" y="667957"/>
                    </a:cubicBezTo>
                    <a:cubicBezTo>
                      <a:pt x="45829" y="674231"/>
                      <a:pt x="39904" y="679632"/>
                      <a:pt x="34676" y="685382"/>
                    </a:cubicBezTo>
                    <a:cubicBezTo>
                      <a:pt x="24569" y="696708"/>
                      <a:pt x="28055" y="711346"/>
                      <a:pt x="25441" y="724589"/>
                    </a:cubicBezTo>
                    <a:cubicBezTo>
                      <a:pt x="23175" y="736264"/>
                      <a:pt x="25441" y="744628"/>
                      <a:pt x="33282" y="750204"/>
                    </a:cubicBezTo>
                    <a:cubicBezTo>
                      <a:pt x="29449" y="753340"/>
                      <a:pt x="25615" y="755780"/>
                      <a:pt x="22653" y="758916"/>
                    </a:cubicBezTo>
                    <a:cubicBezTo>
                      <a:pt x="19342" y="762576"/>
                      <a:pt x="16554" y="766932"/>
                      <a:pt x="13069" y="771463"/>
                    </a:cubicBezTo>
                    <a:cubicBezTo>
                      <a:pt x="14986" y="774077"/>
                      <a:pt x="17077" y="777213"/>
                      <a:pt x="20213" y="781744"/>
                    </a:cubicBezTo>
                    <a:cubicBezTo>
                      <a:pt x="15508" y="785054"/>
                      <a:pt x="11152" y="788191"/>
                      <a:pt x="6796" y="791153"/>
                    </a:cubicBezTo>
                    <a:cubicBezTo>
                      <a:pt x="8364" y="791850"/>
                      <a:pt x="9759" y="792373"/>
                      <a:pt x="11152" y="792896"/>
                    </a:cubicBezTo>
                    <a:cubicBezTo>
                      <a:pt x="10978" y="798820"/>
                      <a:pt x="10630" y="804745"/>
                      <a:pt x="10281" y="812586"/>
                    </a:cubicBezTo>
                    <a:cubicBezTo>
                      <a:pt x="13766" y="813283"/>
                      <a:pt x="18297" y="814328"/>
                      <a:pt x="23350" y="815375"/>
                    </a:cubicBezTo>
                    <a:cubicBezTo>
                      <a:pt x="23350" y="818336"/>
                      <a:pt x="23524" y="821473"/>
                      <a:pt x="23699" y="824087"/>
                    </a:cubicBezTo>
                    <a:cubicBezTo>
                      <a:pt x="34153" y="827920"/>
                      <a:pt x="47919" y="816420"/>
                      <a:pt x="53670" y="833148"/>
                    </a:cubicBezTo>
                    <a:cubicBezTo>
                      <a:pt x="53147" y="828443"/>
                      <a:pt x="52450" y="823738"/>
                      <a:pt x="51927" y="819034"/>
                    </a:cubicBezTo>
                    <a:cubicBezTo>
                      <a:pt x="52973" y="818859"/>
                      <a:pt x="54192" y="818859"/>
                      <a:pt x="55238" y="818859"/>
                    </a:cubicBezTo>
                    <a:cubicBezTo>
                      <a:pt x="58026" y="839246"/>
                      <a:pt x="66042" y="859635"/>
                      <a:pt x="51579" y="883855"/>
                    </a:cubicBezTo>
                    <a:cubicBezTo>
                      <a:pt x="48442" y="873574"/>
                      <a:pt x="44957" y="866604"/>
                      <a:pt x="44609" y="859635"/>
                    </a:cubicBezTo>
                    <a:cubicBezTo>
                      <a:pt x="44260" y="851967"/>
                      <a:pt x="47048" y="844300"/>
                      <a:pt x="48442" y="836633"/>
                    </a:cubicBezTo>
                    <a:cubicBezTo>
                      <a:pt x="32063" y="836981"/>
                      <a:pt x="21782" y="844300"/>
                      <a:pt x="16206" y="858588"/>
                    </a:cubicBezTo>
                    <a:cubicBezTo>
                      <a:pt x="15683" y="859808"/>
                      <a:pt x="14812" y="860853"/>
                      <a:pt x="14114" y="861899"/>
                    </a:cubicBezTo>
                    <a:cubicBezTo>
                      <a:pt x="11327" y="866081"/>
                      <a:pt x="6273" y="870089"/>
                      <a:pt x="6099" y="874446"/>
                    </a:cubicBezTo>
                    <a:cubicBezTo>
                      <a:pt x="5751" y="880021"/>
                      <a:pt x="8539" y="886295"/>
                      <a:pt x="11152" y="891697"/>
                    </a:cubicBezTo>
                    <a:cubicBezTo>
                      <a:pt x="12547" y="894484"/>
                      <a:pt x="17077" y="897795"/>
                      <a:pt x="19342" y="897272"/>
                    </a:cubicBezTo>
                    <a:cubicBezTo>
                      <a:pt x="30843" y="894484"/>
                      <a:pt x="42169" y="890652"/>
                      <a:pt x="55935" y="886295"/>
                    </a:cubicBezTo>
                    <a:cubicBezTo>
                      <a:pt x="52276" y="893787"/>
                      <a:pt x="49313" y="899886"/>
                      <a:pt x="46351" y="905810"/>
                    </a:cubicBezTo>
                    <a:cubicBezTo>
                      <a:pt x="45654" y="904765"/>
                      <a:pt x="45131" y="903719"/>
                      <a:pt x="44434" y="902674"/>
                    </a:cubicBezTo>
                    <a:cubicBezTo>
                      <a:pt x="36942" y="903719"/>
                      <a:pt x="29623" y="904591"/>
                      <a:pt x="22304" y="905636"/>
                    </a:cubicBezTo>
                    <a:cubicBezTo>
                      <a:pt x="22304" y="905810"/>
                      <a:pt x="22479" y="906159"/>
                      <a:pt x="22479" y="906334"/>
                    </a:cubicBezTo>
                    <a:cubicBezTo>
                      <a:pt x="16380" y="907031"/>
                      <a:pt x="10455" y="907553"/>
                      <a:pt x="4357" y="908250"/>
                    </a:cubicBezTo>
                    <a:cubicBezTo>
                      <a:pt x="4182" y="909644"/>
                      <a:pt x="4008" y="911212"/>
                      <a:pt x="3833" y="912606"/>
                    </a:cubicBezTo>
                    <a:cubicBezTo>
                      <a:pt x="7493" y="914523"/>
                      <a:pt x="11152" y="916440"/>
                      <a:pt x="15160" y="918531"/>
                    </a:cubicBezTo>
                    <a:cubicBezTo>
                      <a:pt x="14289" y="921493"/>
                      <a:pt x="13418" y="924804"/>
                      <a:pt x="12373" y="928114"/>
                    </a:cubicBezTo>
                    <a:cubicBezTo>
                      <a:pt x="8887" y="927244"/>
                      <a:pt x="5402" y="926546"/>
                      <a:pt x="1917" y="925849"/>
                    </a:cubicBezTo>
                    <a:cubicBezTo>
                      <a:pt x="1394" y="926895"/>
                      <a:pt x="697" y="927767"/>
                      <a:pt x="0" y="928812"/>
                    </a:cubicBezTo>
                    <a:close/>
                  </a:path>
                </a:pathLst>
              </a:custGeom>
              <a:gradFill flip="none" rotWithShape="1">
                <a:gsLst>
                  <a:gs pos="10000">
                    <a:schemeClr val="accent1"/>
                  </a:gs>
                  <a:gs pos="100000">
                    <a:schemeClr val="accent1">
                      <a:alpha val="15000"/>
                    </a:schemeClr>
                  </a:gs>
                </a:gsLst>
                <a:lin ang="6600000" scaled="0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 sz="49600" b="0">
                  <a:latin typeface="字魂板刷黑(商用需授权)" panose="00000500000000000000" pitchFamily="2" charset="-122"/>
                  <a:ea typeface="字魂板刷黑(商用需授权)" panose="00000500000000000000" pitchFamily="2" charset="-122"/>
                </a:endParaRPr>
              </a:p>
            </p:txBody>
          </p:sp>
        </p:grpSp>
        <p:sp>
          <p:nvSpPr>
            <p:cNvPr id="12" name="任意多边形: 形状 11" descr="abc02439-359b-407b-8326-bb39d549a1c3"/>
            <p:cNvSpPr/>
            <p:nvPr/>
          </p:nvSpPr>
          <p:spPr>
            <a:xfrm rot="5400000" flipH="1">
              <a:off x="371093" y="-371095"/>
              <a:ext cx="1407885" cy="2150075"/>
            </a:xfrm>
            <a:custGeom>
              <a:avLst/>
              <a:gdLst>
                <a:gd name="connsiteX0" fmla="*/ 99094 w 2455238"/>
                <a:gd name="connsiteY0" fmla="*/ 1860410 h 3749558"/>
                <a:gd name="connsiteX1" fmla="*/ 87916 w 2455238"/>
                <a:gd name="connsiteY1" fmla="*/ 1860108 h 3749558"/>
                <a:gd name="connsiteX2" fmla="*/ 99094 w 2455238"/>
                <a:gd name="connsiteY2" fmla="*/ 1778838 h 3749558"/>
                <a:gd name="connsiteX3" fmla="*/ 99094 w 2455238"/>
                <a:gd name="connsiteY3" fmla="*/ 1860410 h 3749558"/>
                <a:gd name="connsiteX4" fmla="*/ 101813 w 2455238"/>
                <a:gd name="connsiteY4" fmla="*/ 1896663 h 3749558"/>
                <a:gd name="connsiteX5" fmla="*/ 99699 w 2455238"/>
                <a:gd name="connsiteY5" fmla="*/ 1921135 h 3749558"/>
                <a:gd name="connsiteX6" fmla="*/ 82478 w 2455238"/>
                <a:gd name="connsiteY6" fmla="*/ 1924761 h 3749558"/>
                <a:gd name="connsiteX7" fmla="*/ 88218 w 2455238"/>
                <a:gd name="connsiteY7" fmla="*/ 1895758 h 3749558"/>
                <a:gd name="connsiteX8" fmla="*/ 101813 w 2455238"/>
                <a:gd name="connsiteY8" fmla="*/ 1896663 h 3749558"/>
                <a:gd name="connsiteX9" fmla="*/ 158611 w 2455238"/>
                <a:gd name="connsiteY9" fmla="*/ 1508142 h 3749558"/>
                <a:gd name="connsiteX10" fmla="*/ 158309 w 2455238"/>
                <a:gd name="connsiteY10" fmla="*/ 1550740 h 3749558"/>
                <a:gd name="connsiteX11" fmla="*/ 151361 w 2455238"/>
                <a:gd name="connsiteY11" fmla="*/ 1584577 h 3749558"/>
                <a:gd name="connsiteX12" fmla="*/ 110575 w 2455238"/>
                <a:gd name="connsiteY12" fmla="*/ 1629894 h 3749558"/>
                <a:gd name="connsiteX13" fmla="*/ 87613 w 2455238"/>
                <a:gd name="connsiteY13" fmla="*/ 1612372 h 3749558"/>
                <a:gd name="connsiteX14" fmla="*/ 105137 w 2455238"/>
                <a:gd name="connsiteY14" fmla="*/ 1539864 h 3749558"/>
                <a:gd name="connsiteX15" fmla="*/ 112690 w 2455238"/>
                <a:gd name="connsiteY15" fmla="*/ 1539864 h 3749558"/>
                <a:gd name="connsiteX16" fmla="*/ 120847 w 2455238"/>
                <a:gd name="connsiteY16" fmla="*/ 1562220 h 3749558"/>
                <a:gd name="connsiteX17" fmla="*/ 135952 w 2455238"/>
                <a:gd name="connsiteY17" fmla="*/ 1572493 h 3749558"/>
                <a:gd name="connsiteX18" fmla="*/ 147131 w 2455238"/>
                <a:gd name="connsiteY18" fmla="*/ 1558897 h 3749558"/>
                <a:gd name="connsiteX19" fmla="*/ 151965 w 2455238"/>
                <a:gd name="connsiteY19" fmla="*/ 1508444 h 3749558"/>
                <a:gd name="connsiteX20" fmla="*/ 158611 w 2455238"/>
                <a:gd name="connsiteY20" fmla="*/ 1508142 h 3749558"/>
                <a:gd name="connsiteX21" fmla="*/ 158611 w 2455238"/>
                <a:gd name="connsiteY21" fmla="*/ 2280352 h 3749558"/>
                <a:gd name="connsiteX22" fmla="*/ 141089 w 2455238"/>
                <a:gd name="connsiteY22" fmla="*/ 2283373 h 3749558"/>
                <a:gd name="connsiteX23" fmla="*/ 128702 w 2455238"/>
                <a:gd name="connsiteY23" fmla="*/ 2265549 h 3749558"/>
                <a:gd name="connsiteX24" fmla="*/ 144714 w 2455238"/>
                <a:gd name="connsiteY24" fmla="*/ 2252557 h 3749558"/>
                <a:gd name="connsiteX25" fmla="*/ 144110 w 2455238"/>
                <a:gd name="connsiteY25" fmla="*/ 2247724 h 3749558"/>
                <a:gd name="connsiteX26" fmla="*/ 125077 w 2455238"/>
                <a:gd name="connsiteY26" fmla="*/ 2249536 h 3749558"/>
                <a:gd name="connsiteX27" fmla="*/ 103324 w 2455238"/>
                <a:gd name="connsiteY27" fmla="*/ 2249536 h 3749558"/>
                <a:gd name="connsiteX28" fmla="*/ 98490 w 2455238"/>
                <a:gd name="connsiteY28" fmla="*/ 2225367 h 3749558"/>
                <a:gd name="connsiteX29" fmla="*/ 106043 w 2455238"/>
                <a:gd name="connsiteY29" fmla="*/ 2219627 h 3749558"/>
                <a:gd name="connsiteX30" fmla="*/ 149246 w 2455238"/>
                <a:gd name="connsiteY30" fmla="*/ 2245609 h 3749558"/>
                <a:gd name="connsiteX31" fmla="*/ 158611 w 2455238"/>
                <a:gd name="connsiteY31" fmla="*/ 2280352 h 3749558"/>
                <a:gd name="connsiteX32" fmla="*/ 162199 w 2455238"/>
                <a:gd name="connsiteY32" fmla="*/ 1312521 h 3749558"/>
                <a:gd name="connsiteX33" fmla="*/ 153174 w 2455238"/>
                <a:gd name="connsiteY33" fmla="*/ 1333216 h 3749558"/>
                <a:gd name="connsiteX34" fmla="*/ 137765 w 2455238"/>
                <a:gd name="connsiteY34" fmla="*/ 1380648 h 3749558"/>
                <a:gd name="connsiteX35" fmla="*/ 99397 w 2455238"/>
                <a:gd name="connsiteY35" fmla="*/ 1346207 h 3749558"/>
                <a:gd name="connsiteX36" fmla="*/ 103324 w 2455238"/>
                <a:gd name="connsiteY36" fmla="*/ 1337143 h 3749558"/>
                <a:gd name="connsiteX37" fmla="*/ 126285 w 2455238"/>
                <a:gd name="connsiteY37" fmla="*/ 1330799 h 3749558"/>
                <a:gd name="connsiteX38" fmla="*/ 119941 w 2455238"/>
                <a:gd name="connsiteY38" fmla="*/ 1325058 h 3749558"/>
                <a:gd name="connsiteX39" fmla="*/ 161028 w 2455238"/>
                <a:gd name="connsiteY39" fmla="*/ 1290014 h 3749558"/>
                <a:gd name="connsiteX40" fmla="*/ 162199 w 2455238"/>
                <a:gd name="connsiteY40" fmla="*/ 1312521 h 3749558"/>
                <a:gd name="connsiteX41" fmla="*/ 189125 w 2455238"/>
                <a:gd name="connsiteY41" fmla="*/ 1779141 h 3749558"/>
                <a:gd name="connsiteX42" fmla="*/ 181874 w 2455238"/>
                <a:gd name="connsiteY42" fmla="*/ 1820530 h 3749558"/>
                <a:gd name="connsiteX43" fmla="*/ 187615 w 2455238"/>
                <a:gd name="connsiteY43" fmla="*/ 1861920 h 3749558"/>
                <a:gd name="connsiteX44" fmla="*/ 170696 w 2455238"/>
                <a:gd name="connsiteY44" fmla="*/ 1853159 h 3749558"/>
                <a:gd name="connsiteX45" fmla="*/ 163747 w 2455238"/>
                <a:gd name="connsiteY45" fmla="*/ 1870078 h 3749558"/>
                <a:gd name="connsiteX46" fmla="*/ 158611 w 2455238"/>
                <a:gd name="connsiteY46" fmla="*/ 1869473 h 3749558"/>
                <a:gd name="connsiteX47" fmla="*/ 158611 w 2455238"/>
                <a:gd name="connsiteY47" fmla="*/ 1841981 h 3749558"/>
                <a:gd name="connsiteX48" fmla="*/ 133536 w 2455238"/>
                <a:gd name="connsiteY48" fmla="*/ 1848627 h 3749558"/>
                <a:gd name="connsiteX49" fmla="*/ 120847 w 2455238"/>
                <a:gd name="connsiteY49" fmla="*/ 1832313 h 3749558"/>
                <a:gd name="connsiteX50" fmla="*/ 160727 w 2455238"/>
                <a:gd name="connsiteY50" fmla="*/ 1802705 h 3749558"/>
                <a:gd name="connsiteX51" fmla="*/ 182479 w 2455238"/>
                <a:gd name="connsiteY51" fmla="*/ 1776119 h 3749558"/>
                <a:gd name="connsiteX52" fmla="*/ 189125 w 2455238"/>
                <a:gd name="connsiteY52" fmla="*/ 1779141 h 3749558"/>
                <a:gd name="connsiteX53" fmla="*/ 206648 w 2455238"/>
                <a:gd name="connsiteY53" fmla="*/ 1934731 h 3749558"/>
                <a:gd name="connsiteX54" fmla="*/ 164654 w 2455238"/>
                <a:gd name="connsiteY54" fmla="*/ 1945607 h 3749558"/>
                <a:gd name="connsiteX55" fmla="*/ 163143 w 2455238"/>
                <a:gd name="connsiteY55" fmla="*/ 1936241 h 3749558"/>
                <a:gd name="connsiteX56" fmla="*/ 206648 w 2455238"/>
                <a:gd name="connsiteY56" fmla="*/ 1934731 h 3749558"/>
                <a:gd name="connsiteX57" fmla="*/ 207339 w 2455238"/>
                <a:gd name="connsiteY57" fmla="*/ 1396864 h 3749558"/>
                <a:gd name="connsiteX58" fmla="*/ 206981 w 2455238"/>
                <a:gd name="connsiteY58" fmla="*/ 1396548 h 3749558"/>
                <a:gd name="connsiteX59" fmla="*/ 207252 w 2455238"/>
                <a:gd name="connsiteY59" fmla="*/ 1396962 h 3749558"/>
                <a:gd name="connsiteX60" fmla="*/ 210274 w 2455238"/>
                <a:gd name="connsiteY60" fmla="*/ 2013885 h 3749558"/>
                <a:gd name="connsiteX61" fmla="*/ 186406 w 2455238"/>
                <a:gd name="connsiteY61" fmla="*/ 2064338 h 3749558"/>
                <a:gd name="connsiteX62" fmla="*/ 188521 w 2455238"/>
                <a:gd name="connsiteY62" fmla="*/ 2030502 h 3749558"/>
                <a:gd name="connsiteX63" fmla="*/ 176134 w 2455238"/>
                <a:gd name="connsiteY63" fmla="*/ 2027480 h 3749558"/>
                <a:gd name="connsiteX64" fmla="*/ 169488 w 2455238"/>
                <a:gd name="connsiteY64" fmla="*/ 1978236 h 3749558"/>
                <a:gd name="connsiteX65" fmla="*/ 182176 w 2455238"/>
                <a:gd name="connsiteY65" fmla="*/ 1958296 h 3749558"/>
                <a:gd name="connsiteX66" fmla="*/ 210274 w 2455238"/>
                <a:gd name="connsiteY66" fmla="*/ 2013885 h 3749558"/>
                <a:gd name="connsiteX67" fmla="*/ 238673 w 2455238"/>
                <a:gd name="connsiteY67" fmla="*/ 2220835 h 3749558"/>
                <a:gd name="connsiteX68" fmla="*/ 193657 w 2455238"/>
                <a:gd name="connsiteY68" fmla="*/ 2176122 h 3749558"/>
                <a:gd name="connsiteX69" fmla="*/ 186406 w 2455238"/>
                <a:gd name="connsiteY69" fmla="*/ 2124762 h 3749558"/>
                <a:gd name="connsiteX70" fmla="*/ 227796 w 2455238"/>
                <a:gd name="connsiteY70" fmla="*/ 2096665 h 3749558"/>
                <a:gd name="connsiteX71" fmla="*/ 238673 w 2455238"/>
                <a:gd name="connsiteY71" fmla="*/ 2220835 h 3749558"/>
                <a:gd name="connsiteX72" fmla="*/ 263446 w 2455238"/>
                <a:gd name="connsiteY72" fmla="*/ 2334432 h 3749558"/>
                <a:gd name="connsiteX73" fmla="*/ 260425 w 2455238"/>
                <a:gd name="connsiteY73" fmla="*/ 2374008 h 3749558"/>
                <a:gd name="connsiteX74" fmla="*/ 263446 w 2455238"/>
                <a:gd name="connsiteY74" fmla="*/ 2334432 h 3749558"/>
                <a:gd name="connsiteX75" fmla="*/ 283419 w 2455238"/>
                <a:gd name="connsiteY75" fmla="*/ 2393467 h 3749558"/>
                <a:gd name="connsiteX76" fmla="*/ 274624 w 2455238"/>
                <a:gd name="connsiteY76" fmla="*/ 2422952 h 3749558"/>
                <a:gd name="connsiteX77" fmla="*/ 268884 w 2455238"/>
                <a:gd name="connsiteY77" fmla="*/ 2425368 h 3749558"/>
                <a:gd name="connsiteX78" fmla="*/ 250455 w 2455238"/>
                <a:gd name="connsiteY78" fmla="*/ 2411169 h 3749558"/>
                <a:gd name="connsiteX79" fmla="*/ 272812 w 2455238"/>
                <a:gd name="connsiteY79" fmla="*/ 2383072 h 3749558"/>
                <a:gd name="connsiteX80" fmla="*/ 283419 w 2455238"/>
                <a:gd name="connsiteY80" fmla="*/ 2393467 h 3749558"/>
                <a:gd name="connsiteX81" fmla="*/ 316317 w 2455238"/>
                <a:gd name="connsiteY81" fmla="*/ 1087897 h 3749558"/>
                <a:gd name="connsiteX82" fmla="*/ 291845 w 2455238"/>
                <a:gd name="connsiteY82" fmla="*/ 1122339 h 3749558"/>
                <a:gd name="connsiteX83" fmla="*/ 280667 w 2455238"/>
                <a:gd name="connsiteY83" fmla="*/ 1146507 h 3749558"/>
                <a:gd name="connsiteX84" fmla="*/ 291845 w 2455238"/>
                <a:gd name="connsiteY84" fmla="*/ 1164634 h 3749558"/>
                <a:gd name="connsiteX85" fmla="*/ 302721 w 2455238"/>
                <a:gd name="connsiteY85" fmla="*/ 1165541 h 3749558"/>
                <a:gd name="connsiteX86" fmla="*/ 278552 w 2455238"/>
                <a:gd name="connsiteY86" fmla="*/ 1194242 h 3749558"/>
                <a:gd name="connsiteX87" fmla="*/ 295470 w 2455238"/>
                <a:gd name="connsiteY87" fmla="*/ 1202399 h 3749558"/>
                <a:gd name="connsiteX88" fmla="*/ 272510 w 2455238"/>
                <a:gd name="connsiteY88" fmla="*/ 1273397 h 3749558"/>
                <a:gd name="connsiteX89" fmla="*/ 215409 w 2455238"/>
                <a:gd name="connsiteY89" fmla="*/ 1346811 h 3749558"/>
                <a:gd name="connsiteX90" fmla="*/ 245923 w 2455238"/>
                <a:gd name="connsiteY90" fmla="*/ 1344394 h 3749558"/>
                <a:gd name="connsiteX91" fmla="*/ 249246 w 2455238"/>
                <a:gd name="connsiteY91" fmla="*/ 1349530 h 3749558"/>
                <a:gd name="connsiteX92" fmla="*/ 207339 w 2455238"/>
                <a:gd name="connsiteY92" fmla="*/ 1396864 h 3749558"/>
                <a:gd name="connsiteX93" fmla="*/ 224496 w 2455238"/>
                <a:gd name="connsiteY93" fmla="*/ 1412031 h 3749558"/>
                <a:gd name="connsiteX94" fmla="*/ 206950 w 2455238"/>
                <a:gd name="connsiteY94" fmla="*/ 1474909 h 3749558"/>
                <a:gd name="connsiteX95" fmla="*/ 186104 w 2455238"/>
                <a:gd name="connsiteY95" fmla="*/ 1557991 h 3749558"/>
                <a:gd name="connsiteX96" fmla="*/ 209971 w 2455238"/>
                <a:gd name="connsiteY96" fmla="*/ 1612372 h 3749558"/>
                <a:gd name="connsiteX97" fmla="*/ 197584 w 2455238"/>
                <a:gd name="connsiteY97" fmla="*/ 1626572 h 3749558"/>
                <a:gd name="connsiteX98" fmla="*/ 191240 w 2455238"/>
                <a:gd name="connsiteY98" fmla="*/ 1656179 h 3749558"/>
                <a:gd name="connsiteX99" fmla="*/ 193053 w 2455238"/>
                <a:gd name="connsiteY99" fmla="*/ 1728083 h 3749558"/>
                <a:gd name="connsiteX100" fmla="*/ 190937 w 2455238"/>
                <a:gd name="connsiteY100" fmla="*/ 1743491 h 3749558"/>
                <a:gd name="connsiteX101" fmla="*/ 167373 w 2455238"/>
                <a:gd name="connsiteY101" fmla="*/ 1746512 h 3749558"/>
                <a:gd name="connsiteX102" fmla="*/ 179155 w 2455238"/>
                <a:gd name="connsiteY102" fmla="*/ 1764941 h 3749558"/>
                <a:gd name="connsiteX103" fmla="*/ 166164 w 2455238"/>
                <a:gd name="connsiteY103" fmla="*/ 1779744 h 3749558"/>
                <a:gd name="connsiteX104" fmla="*/ 150756 w 2455238"/>
                <a:gd name="connsiteY104" fmla="*/ 1710258 h 3749558"/>
                <a:gd name="connsiteX105" fmla="*/ 143505 w 2455238"/>
                <a:gd name="connsiteY105" fmla="*/ 1709956 h 3749558"/>
                <a:gd name="connsiteX106" fmla="*/ 136557 w 2455238"/>
                <a:gd name="connsiteY106" fmla="*/ 1738052 h 3749558"/>
                <a:gd name="connsiteX107" fmla="*/ 111481 w 2455238"/>
                <a:gd name="connsiteY107" fmla="*/ 1730197 h 3749558"/>
                <a:gd name="connsiteX108" fmla="*/ 113898 w 2455238"/>
                <a:gd name="connsiteY108" fmla="*/ 1691224 h 3749558"/>
                <a:gd name="connsiteX109" fmla="*/ 141693 w 2455238"/>
                <a:gd name="connsiteY109" fmla="*/ 1696058 h 3749558"/>
                <a:gd name="connsiteX110" fmla="*/ 167373 w 2455238"/>
                <a:gd name="connsiteY110" fmla="*/ 1612674 h 3749558"/>
                <a:gd name="connsiteX111" fmla="*/ 167071 w 2455238"/>
                <a:gd name="connsiteY111" fmla="*/ 1527779 h 3749558"/>
                <a:gd name="connsiteX112" fmla="*/ 173113 w 2455238"/>
                <a:gd name="connsiteY112" fmla="*/ 1489410 h 3749558"/>
                <a:gd name="connsiteX113" fmla="*/ 129910 w 2455238"/>
                <a:gd name="connsiteY113" fmla="*/ 1461011 h 3749558"/>
                <a:gd name="connsiteX114" fmla="*/ 128097 w 2455238"/>
                <a:gd name="connsiteY114" fmla="*/ 1444394 h 3749558"/>
                <a:gd name="connsiteX115" fmla="*/ 125681 w 2455238"/>
                <a:gd name="connsiteY115" fmla="*/ 1435935 h 3749558"/>
                <a:gd name="connsiteX116" fmla="*/ 163747 w 2455238"/>
                <a:gd name="connsiteY116" fmla="*/ 1427476 h 3749558"/>
                <a:gd name="connsiteX117" fmla="*/ 169790 w 2455238"/>
                <a:gd name="connsiteY117" fmla="*/ 1442582 h 3749558"/>
                <a:gd name="connsiteX118" fmla="*/ 170092 w 2455238"/>
                <a:gd name="connsiteY118" fmla="*/ 1464335 h 3749558"/>
                <a:gd name="connsiteX119" fmla="*/ 176436 w 2455238"/>
                <a:gd name="connsiteY119" fmla="*/ 1465845 h 3749558"/>
                <a:gd name="connsiteX120" fmla="*/ 205742 w 2455238"/>
                <a:gd name="connsiteY120" fmla="*/ 1395452 h 3749558"/>
                <a:gd name="connsiteX121" fmla="*/ 206981 w 2455238"/>
                <a:gd name="connsiteY121" fmla="*/ 1396548 h 3749558"/>
                <a:gd name="connsiteX122" fmla="*/ 174624 w 2455238"/>
                <a:gd name="connsiteY122" fmla="*/ 1347113 h 3749558"/>
                <a:gd name="connsiteX123" fmla="*/ 203627 w 2455238"/>
                <a:gd name="connsiteY123" fmla="*/ 1349832 h 3749558"/>
                <a:gd name="connsiteX124" fmla="*/ 228099 w 2455238"/>
                <a:gd name="connsiteY124" fmla="*/ 1276719 h 3749558"/>
                <a:gd name="connsiteX125" fmla="*/ 169186 w 2455238"/>
                <a:gd name="connsiteY125" fmla="*/ 1267052 h 3749558"/>
                <a:gd name="connsiteX126" fmla="*/ 165560 w 2455238"/>
                <a:gd name="connsiteY126" fmla="*/ 1220224 h 3749558"/>
                <a:gd name="connsiteX127" fmla="*/ 223868 w 2455238"/>
                <a:gd name="connsiteY127" fmla="*/ 1208441 h 3749558"/>
                <a:gd name="connsiteX128" fmla="*/ 247132 w 2455238"/>
                <a:gd name="connsiteY128" fmla="*/ 1199680 h 3749558"/>
                <a:gd name="connsiteX129" fmla="*/ 250757 w 2455238"/>
                <a:gd name="connsiteY129" fmla="*/ 1174604 h 3749558"/>
                <a:gd name="connsiteX130" fmla="*/ 251965 w 2455238"/>
                <a:gd name="connsiteY130" fmla="*/ 1159499 h 3749558"/>
                <a:gd name="connsiteX131" fmla="*/ 217222 w 2455238"/>
                <a:gd name="connsiteY131" fmla="*/ 1115389 h 3749558"/>
                <a:gd name="connsiteX132" fmla="*/ 256498 w 2455238"/>
                <a:gd name="connsiteY132" fmla="*/ 1131401 h 3749558"/>
                <a:gd name="connsiteX133" fmla="*/ 278250 w 2455238"/>
                <a:gd name="connsiteY133" fmla="*/ 1098471 h 3749558"/>
                <a:gd name="connsiteX134" fmla="*/ 316317 w 2455238"/>
                <a:gd name="connsiteY134" fmla="*/ 1087897 h 3749558"/>
                <a:gd name="connsiteX135" fmla="*/ 322358 w 2455238"/>
                <a:gd name="connsiteY135" fmla="*/ 2471895 h 3749558"/>
                <a:gd name="connsiteX136" fmla="*/ 318129 w 2455238"/>
                <a:gd name="connsiteY136" fmla="*/ 2489115 h 3749558"/>
                <a:gd name="connsiteX137" fmla="*/ 305138 w 2455238"/>
                <a:gd name="connsiteY137" fmla="*/ 2484583 h 3749558"/>
                <a:gd name="connsiteX138" fmla="*/ 290334 w 2455238"/>
                <a:gd name="connsiteY138" fmla="*/ 2433827 h 3749558"/>
                <a:gd name="connsiteX139" fmla="*/ 309066 w 2455238"/>
                <a:gd name="connsiteY139" fmla="*/ 2449538 h 3749558"/>
                <a:gd name="connsiteX140" fmla="*/ 322358 w 2455238"/>
                <a:gd name="connsiteY140" fmla="*/ 2471895 h 3749558"/>
                <a:gd name="connsiteX141" fmla="*/ 335652 w 2455238"/>
                <a:gd name="connsiteY141" fmla="*/ 2849541 h 3749558"/>
                <a:gd name="connsiteX142" fmla="*/ 288824 w 2455238"/>
                <a:gd name="connsiteY142" fmla="*/ 2847124 h 3749558"/>
                <a:gd name="connsiteX143" fmla="*/ 335652 w 2455238"/>
                <a:gd name="connsiteY143" fmla="*/ 2849541 h 3749558"/>
                <a:gd name="connsiteX144" fmla="*/ 354987 w 2455238"/>
                <a:gd name="connsiteY144" fmla="*/ 964633 h 3749558"/>
                <a:gd name="connsiteX145" fmla="*/ 335047 w 2455238"/>
                <a:gd name="connsiteY145" fmla="*/ 1020525 h 3749558"/>
                <a:gd name="connsiteX146" fmla="*/ 321754 w 2455238"/>
                <a:gd name="connsiteY146" fmla="*/ 1025963 h 3749558"/>
                <a:gd name="connsiteX147" fmla="*/ 318733 w 2455238"/>
                <a:gd name="connsiteY147" fmla="*/ 1013274 h 3749558"/>
                <a:gd name="connsiteX148" fmla="*/ 339579 w 2455238"/>
                <a:gd name="connsiteY148" fmla="*/ 963123 h 3749558"/>
                <a:gd name="connsiteX149" fmla="*/ 348643 w 2455238"/>
                <a:gd name="connsiteY149" fmla="*/ 958591 h 3749558"/>
                <a:gd name="connsiteX150" fmla="*/ 354987 w 2455238"/>
                <a:gd name="connsiteY150" fmla="*/ 964633 h 3749558"/>
                <a:gd name="connsiteX151" fmla="*/ 432631 w 2455238"/>
                <a:gd name="connsiteY151" fmla="*/ 2714192 h 3749558"/>
                <a:gd name="connsiteX152" fmla="*/ 412087 w 2455238"/>
                <a:gd name="connsiteY152" fmla="*/ 2702410 h 3749558"/>
                <a:gd name="connsiteX153" fmla="*/ 400909 w 2455238"/>
                <a:gd name="connsiteY153" fmla="*/ 2658905 h 3749558"/>
                <a:gd name="connsiteX154" fmla="*/ 423568 w 2455238"/>
                <a:gd name="connsiteY154" fmla="*/ 2688814 h 3749558"/>
                <a:gd name="connsiteX155" fmla="*/ 432631 w 2455238"/>
                <a:gd name="connsiteY155" fmla="*/ 2714192 h 3749558"/>
                <a:gd name="connsiteX156" fmla="*/ 739134 w 2455238"/>
                <a:gd name="connsiteY156" fmla="*/ 3123481 h 3749558"/>
                <a:gd name="connsiteX157" fmla="*/ 734144 w 2455238"/>
                <a:gd name="connsiteY157" fmla="*/ 3138365 h 3749558"/>
                <a:gd name="connsiteX158" fmla="*/ 708766 w 2455238"/>
                <a:gd name="connsiteY158" fmla="*/ 3128394 h 3749558"/>
                <a:gd name="connsiteX159" fmla="*/ 713600 w 2455238"/>
                <a:gd name="connsiteY159" fmla="*/ 3107548 h 3749558"/>
                <a:gd name="connsiteX160" fmla="*/ 739134 w 2455238"/>
                <a:gd name="connsiteY160" fmla="*/ 3123481 h 3749558"/>
                <a:gd name="connsiteX161" fmla="*/ 754084 w 2455238"/>
                <a:gd name="connsiteY161" fmla="*/ 3376735 h 3749558"/>
                <a:gd name="connsiteX162" fmla="*/ 717829 w 2455238"/>
                <a:gd name="connsiteY162" fmla="*/ 3348638 h 3749558"/>
                <a:gd name="connsiteX163" fmla="*/ 754084 w 2455238"/>
                <a:gd name="connsiteY163" fmla="*/ 3376735 h 3749558"/>
                <a:gd name="connsiteX164" fmla="*/ 869870 w 2455238"/>
                <a:gd name="connsiteY164" fmla="*/ 3503510 h 3749558"/>
                <a:gd name="connsiteX165" fmla="*/ 866169 w 2455238"/>
                <a:gd name="connsiteY165" fmla="*/ 3513896 h 3749558"/>
                <a:gd name="connsiteX166" fmla="*/ 829009 w 2455238"/>
                <a:gd name="connsiteY166" fmla="*/ 3502415 h 3749558"/>
                <a:gd name="connsiteX167" fmla="*/ 812695 w 2455238"/>
                <a:gd name="connsiteY167" fmla="*/ 3516917 h 3749558"/>
                <a:gd name="connsiteX168" fmla="*/ 786108 w 2455238"/>
                <a:gd name="connsiteY168" fmla="*/ 3482778 h 3749558"/>
                <a:gd name="connsiteX169" fmla="*/ 819039 w 2455238"/>
                <a:gd name="connsiteY169" fmla="*/ 3477037 h 3749558"/>
                <a:gd name="connsiteX170" fmla="*/ 856803 w 2455238"/>
                <a:gd name="connsiteY170" fmla="*/ 3493352 h 3749558"/>
                <a:gd name="connsiteX171" fmla="*/ 869870 w 2455238"/>
                <a:gd name="connsiteY171" fmla="*/ 3503510 h 3749558"/>
                <a:gd name="connsiteX172" fmla="*/ 1099554 w 2455238"/>
                <a:gd name="connsiteY172" fmla="*/ 3609667 h 3749558"/>
                <a:gd name="connsiteX173" fmla="*/ 1099101 w 2455238"/>
                <a:gd name="connsiteY173" fmla="*/ 3620543 h 3749558"/>
                <a:gd name="connsiteX174" fmla="*/ 1059826 w 2455238"/>
                <a:gd name="connsiteY174" fmla="*/ 3612688 h 3749558"/>
                <a:gd name="connsiteX175" fmla="*/ 1097289 w 2455238"/>
                <a:gd name="connsiteY175" fmla="*/ 3597885 h 3749558"/>
                <a:gd name="connsiteX176" fmla="*/ 1099554 w 2455238"/>
                <a:gd name="connsiteY176" fmla="*/ 3609667 h 3749558"/>
                <a:gd name="connsiteX177" fmla="*/ 1194570 w 2455238"/>
                <a:gd name="connsiteY177" fmla="*/ 3244710 h 3749558"/>
                <a:gd name="connsiteX178" fmla="*/ 1167077 w 2455238"/>
                <a:gd name="connsiteY178" fmla="*/ 3256492 h 3749558"/>
                <a:gd name="connsiteX179" fmla="*/ 1183996 w 2455238"/>
                <a:gd name="connsiteY179" fmla="*/ 3217821 h 3749558"/>
                <a:gd name="connsiteX180" fmla="*/ 1194570 w 2455238"/>
                <a:gd name="connsiteY180" fmla="*/ 3244710 h 3749558"/>
                <a:gd name="connsiteX181" fmla="*/ 2455238 w 2455238"/>
                <a:gd name="connsiteY181" fmla="*/ 3749558 h 3749558"/>
                <a:gd name="connsiteX182" fmla="*/ 2455238 w 2455238"/>
                <a:gd name="connsiteY182" fmla="*/ 3471207 h 3749558"/>
                <a:gd name="connsiteX183" fmla="*/ 2445636 w 2455238"/>
                <a:gd name="connsiteY183" fmla="*/ 3471901 h 3749558"/>
                <a:gd name="connsiteX184" fmla="*/ 2430832 w 2455238"/>
                <a:gd name="connsiteY184" fmla="*/ 3488820 h 3749558"/>
                <a:gd name="connsiteX185" fmla="*/ 2439594 w 2455238"/>
                <a:gd name="connsiteY185" fmla="*/ 3516917 h 3749558"/>
                <a:gd name="connsiteX186" fmla="*/ 2431436 w 2455238"/>
                <a:gd name="connsiteY186" fmla="*/ 3519636 h 3749558"/>
                <a:gd name="connsiteX187" fmla="*/ 2416935 w 2455238"/>
                <a:gd name="connsiteY187" fmla="*/ 3488216 h 3749558"/>
                <a:gd name="connsiteX188" fmla="*/ 2380681 w 2455238"/>
                <a:gd name="connsiteY188" fmla="*/ 3479454 h 3749558"/>
                <a:gd name="connsiteX189" fmla="*/ 2409080 w 2455238"/>
                <a:gd name="connsiteY189" fmla="*/ 3510572 h 3749558"/>
                <a:gd name="connsiteX190" fmla="*/ 2360741 w 2455238"/>
                <a:gd name="connsiteY190" fmla="*/ 3514500 h 3749558"/>
                <a:gd name="connsiteX191" fmla="*/ 2352282 w 2455238"/>
                <a:gd name="connsiteY191" fmla="*/ 3487007 h 3749558"/>
                <a:gd name="connsiteX192" fmla="*/ 2349563 w 2455238"/>
                <a:gd name="connsiteY192" fmla="*/ 3505134 h 3749558"/>
                <a:gd name="connsiteX193" fmla="*/ 2307569 w 2455238"/>
                <a:gd name="connsiteY193" fmla="*/ 3488216 h 3749558"/>
                <a:gd name="connsiteX194" fmla="*/ 2242009 w 2455238"/>
                <a:gd name="connsiteY194" fmla="*/ 3500905 h 3749558"/>
                <a:gd name="connsiteX195" fmla="*/ 2180680 w 2455238"/>
                <a:gd name="connsiteY195" fmla="*/ 3499092 h 3749558"/>
                <a:gd name="connsiteX196" fmla="*/ 2154697 w 2455238"/>
                <a:gd name="connsiteY196" fmla="*/ 3503623 h 3749558"/>
                <a:gd name="connsiteX197" fmla="*/ 2143821 w 2455238"/>
                <a:gd name="connsiteY197" fmla="*/ 3509364 h 3749558"/>
                <a:gd name="connsiteX198" fmla="*/ 2102431 w 2455238"/>
                <a:gd name="connsiteY198" fmla="*/ 3507551 h 3749558"/>
                <a:gd name="connsiteX199" fmla="*/ 2087628 w 2455238"/>
                <a:gd name="connsiteY199" fmla="*/ 3504832 h 3749558"/>
                <a:gd name="connsiteX200" fmla="*/ 2012098 w 2455238"/>
                <a:gd name="connsiteY200" fmla="*/ 3498790 h 3749558"/>
                <a:gd name="connsiteX201" fmla="*/ 2010286 w 2455238"/>
                <a:gd name="connsiteY201" fmla="*/ 3499998 h 3749558"/>
                <a:gd name="connsiteX202" fmla="*/ 1979772 w 2455238"/>
                <a:gd name="connsiteY202" fmla="*/ 3499092 h 3749558"/>
                <a:gd name="connsiteX203" fmla="*/ 1952279 w 2455238"/>
                <a:gd name="connsiteY203" fmla="*/ 3492445 h 3749558"/>
                <a:gd name="connsiteX204" fmla="*/ 1901826 w 2455238"/>
                <a:gd name="connsiteY204" fmla="*/ 3496373 h 3749558"/>
                <a:gd name="connsiteX205" fmla="*/ 1899711 w 2455238"/>
                <a:gd name="connsiteY205" fmla="*/ 3516313 h 3749558"/>
                <a:gd name="connsiteX206" fmla="*/ 1863759 w 2455238"/>
                <a:gd name="connsiteY206" fmla="*/ 3529606 h 3749558"/>
                <a:gd name="connsiteX207" fmla="*/ 1848653 w 2455238"/>
                <a:gd name="connsiteY207" fmla="*/ 3498488 h 3749558"/>
                <a:gd name="connsiteX208" fmla="*/ 1835964 w 2455238"/>
                <a:gd name="connsiteY208" fmla="*/ 3523261 h 3749558"/>
                <a:gd name="connsiteX209" fmla="*/ 1828713 w 2455238"/>
                <a:gd name="connsiteY209" fmla="*/ 3536554 h 3749558"/>
                <a:gd name="connsiteX210" fmla="*/ 1805752 w 2455238"/>
                <a:gd name="connsiteY210" fmla="*/ 3526585 h 3749558"/>
                <a:gd name="connsiteX211" fmla="*/ 1829619 w 2455238"/>
                <a:gd name="connsiteY211" fmla="*/ 3475829 h 3749558"/>
                <a:gd name="connsiteX212" fmla="*/ 1751975 w 2455238"/>
                <a:gd name="connsiteY212" fmla="*/ 3467672 h 3749558"/>
                <a:gd name="connsiteX213" fmla="*/ 1694271 w 2455238"/>
                <a:gd name="connsiteY213" fmla="*/ 3456795 h 3749558"/>
                <a:gd name="connsiteX214" fmla="*/ 1688531 w 2455238"/>
                <a:gd name="connsiteY214" fmla="*/ 3453472 h 3749558"/>
                <a:gd name="connsiteX215" fmla="*/ 1657413 w 2455238"/>
                <a:gd name="connsiteY215" fmla="*/ 3429605 h 3749558"/>
                <a:gd name="connsiteX216" fmla="*/ 1622065 w 2455238"/>
                <a:gd name="connsiteY216" fmla="*/ 3387309 h 3749558"/>
                <a:gd name="connsiteX217" fmla="*/ 1620252 w 2455238"/>
                <a:gd name="connsiteY217" fmla="*/ 3428094 h 3749558"/>
                <a:gd name="connsiteX218" fmla="*/ 1566476 w 2455238"/>
                <a:gd name="connsiteY218" fmla="*/ 3445013 h 3749558"/>
                <a:gd name="connsiteX219" fmla="*/ 1572216 w 2455238"/>
                <a:gd name="connsiteY219" fmla="*/ 3426886 h 3749558"/>
                <a:gd name="connsiteX220" fmla="*/ 1550161 w 2455238"/>
                <a:gd name="connsiteY220" fmla="*/ 3428094 h 3749558"/>
                <a:gd name="connsiteX221" fmla="*/ 1508772 w 2455238"/>
                <a:gd name="connsiteY221" fmla="*/ 3396977 h 3749558"/>
                <a:gd name="connsiteX222" fmla="*/ 1499104 w 2455238"/>
                <a:gd name="connsiteY222" fmla="*/ 3390934 h 3749558"/>
                <a:gd name="connsiteX223" fmla="*/ 1474934 w 2455238"/>
                <a:gd name="connsiteY223" fmla="*/ 3383079 h 3749558"/>
                <a:gd name="connsiteX224" fmla="*/ 1437170 w 2455238"/>
                <a:gd name="connsiteY224" fmla="*/ 3384892 h 3749558"/>
                <a:gd name="connsiteX225" fmla="*/ 1417230 w 2455238"/>
                <a:gd name="connsiteY225" fmla="*/ 3379152 h 3749558"/>
                <a:gd name="connsiteX226" fmla="*/ 1415720 w 2455238"/>
                <a:gd name="connsiteY226" fmla="*/ 3404227 h 3749558"/>
                <a:gd name="connsiteX227" fmla="*/ 1369496 w 2455238"/>
                <a:gd name="connsiteY227" fmla="*/ 3377943 h 3749558"/>
                <a:gd name="connsiteX228" fmla="*/ 1404541 w 2455238"/>
                <a:gd name="connsiteY228" fmla="*/ 3364046 h 3749558"/>
                <a:gd name="connsiteX229" fmla="*/ 1301519 w 2455238"/>
                <a:gd name="connsiteY229" fmla="*/ 3345919 h 3749558"/>
                <a:gd name="connsiteX230" fmla="*/ 1317532 w 2455238"/>
                <a:gd name="connsiteY230" fmla="*/ 3277339 h 3749558"/>
                <a:gd name="connsiteX231" fmla="*/ 1248347 w 2455238"/>
                <a:gd name="connsiteY231" fmla="*/ 3245012 h 3749558"/>
                <a:gd name="connsiteX232" fmla="*/ 1250764 w 2455238"/>
                <a:gd name="connsiteY232" fmla="*/ 3261930 h 3749558"/>
                <a:gd name="connsiteX233" fmla="*/ 1224782 w 2455238"/>
                <a:gd name="connsiteY233" fmla="*/ 3254982 h 3749558"/>
                <a:gd name="connsiteX234" fmla="*/ 1199102 w 2455238"/>
                <a:gd name="connsiteY234" fmla="*/ 3193652 h 3749558"/>
                <a:gd name="connsiteX235" fmla="*/ 1179766 w 2455238"/>
                <a:gd name="connsiteY235" fmla="*/ 3193350 h 3749558"/>
                <a:gd name="connsiteX236" fmla="*/ 1138981 w 2455238"/>
                <a:gd name="connsiteY236" fmla="*/ 3163742 h 3749558"/>
                <a:gd name="connsiteX237" fmla="*/ 1117153 w 2455238"/>
                <a:gd name="connsiteY237" fmla="*/ 3154414 h 3749558"/>
                <a:gd name="connsiteX238" fmla="*/ 1102491 w 2455238"/>
                <a:gd name="connsiteY238" fmla="*/ 3170292 h 3749558"/>
                <a:gd name="connsiteX239" fmla="*/ 1102726 w 2455238"/>
                <a:gd name="connsiteY239" fmla="*/ 3170389 h 3749558"/>
                <a:gd name="connsiteX240" fmla="*/ 1102949 w 2455238"/>
                <a:gd name="connsiteY240" fmla="*/ 3170633 h 3749558"/>
                <a:gd name="connsiteX241" fmla="*/ 1136563 w 2455238"/>
                <a:gd name="connsiteY241" fmla="*/ 3168274 h 3749558"/>
                <a:gd name="connsiteX242" fmla="*/ 1128407 w 2455238"/>
                <a:gd name="connsiteY242" fmla="*/ 3198486 h 3749558"/>
                <a:gd name="connsiteX243" fmla="*/ 1102949 w 2455238"/>
                <a:gd name="connsiteY243" fmla="*/ 3170633 h 3749558"/>
                <a:gd name="connsiteX244" fmla="*/ 1102122 w 2455238"/>
                <a:gd name="connsiteY244" fmla="*/ 3170691 h 3749558"/>
                <a:gd name="connsiteX245" fmla="*/ 1102491 w 2455238"/>
                <a:gd name="connsiteY245" fmla="*/ 3170292 h 3749558"/>
                <a:gd name="connsiteX246" fmla="*/ 1089438 w 2455238"/>
                <a:gd name="connsiteY246" fmla="*/ 3164889 h 3749558"/>
                <a:gd name="connsiteX247" fmla="*/ 1087016 w 2455238"/>
                <a:gd name="connsiteY247" fmla="*/ 3136552 h 3749558"/>
                <a:gd name="connsiteX248" fmla="*/ 1047741 w 2455238"/>
                <a:gd name="connsiteY248" fmla="*/ 3130207 h 3749558"/>
                <a:gd name="connsiteX249" fmla="*/ 1018436 w 2455238"/>
                <a:gd name="connsiteY249" fmla="*/ 3111174 h 3749558"/>
                <a:gd name="connsiteX250" fmla="*/ 1045324 w 2455238"/>
                <a:gd name="connsiteY250" fmla="*/ 3095162 h 3749558"/>
                <a:gd name="connsiteX251" fmla="*/ 990944 w 2455238"/>
                <a:gd name="connsiteY251" fmla="*/ 3079452 h 3749558"/>
                <a:gd name="connsiteX252" fmla="*/ 977046 w 2455238"/>
                <a:gd name="connsiteY252" fmla="*/ 3062231 h 3749558"/>
                <a:gd name="connsiteX253" fmla="*/ 964055 w 2455238"/>
                <a:gd name="connsiteY253" fmla="*/ 3022049 h 3749558"/>
                <a:gd name="connsiteX254" fmla="*/ 948345 w 2455238"/>
                <a:gd name="connsiteY254" fmla="*/ 3054678 h 3749558"/>
                <a:gd name="connsiteX255" fmla="*/ 904236 w 2455238"/>
                <a:gd name="connsiteY255" fmla="*/ 3039572 h 3749558"/>
                <a:gd name="connsiteX256" fmla="*/ 905746 w 2455238"/>
                <a:gd name="connsiteY256" fmla="*/ 3034134 h 3749558"/>
                <a:gd name="connsiteX257" fmla="*/ 920248 w 2455238"/>
                <a:gd name="connsiteY257" fmla="*/ 3033228 h 3749558"/>
                <a:gd name="connsiteX258" fmla="*/ 882483 w 2455238"/>
                <a:gd name="connsiteY258" fmla="*/ 3006339 h 3749558"/>
                <a:gd name="connsiteX259" fmla="*/ 801516 w 2455238"/>
                <a:gd name="connsiteY259" fmla="*/ 2943197 h 3749558"/>
                <a:gd name="connsiteX260" fmla="*/ 791848 w 2455238"/>
                <a:gd name="connsiteY260" fmla="*/ 2915100 h 3749558"/>
                <a:gd name="connsiteX261" fmla="*/ 726591 w 2455238"/>
                <a:gd name="connsiteY261" fmla="*/ 2867063 h 3749558"/>
                <a:gd name="connsiteX262" fmla="*/ 720548 w 2455238"/>
                <a:gd name="connsiteY262" fmla="*/ 2838362 h 3749558"/>
                <a:gd name="connsiteX263" fmla="*/ 700911 w 2455238"/>
                <a:gd name="connsiteY263" fmla="*/ 2807848 h 3749558"/>
                <a:gd name="connsiteX264" fmla="*/ 675835 w 2455238"/>
                <a:gd name="connsiteY264" fmla="*/ 2787002 h 3749558"/>
                <a:gd name="connsiteX265" fmla="*/ 664657 w 2455238"/>
                <a:gd name="connsiteY265" fmla="*/ 2768271 h 3749558"/>
                <a:gd name="connsiteX266" fmla="*/ 657708 w 2455238"/>
                <a:gd name="connsiteY266" fmla="*/ 2723558 h 3749558"/>
                <a:gd name="connsiteX267" fmla="*/ 650155 w 2455238"/>
                <a:gd name="connsiteY267" fmla="*/ 2725069 h 3749558"/>
                <a:gd name="connsiteX268" fmla="*/ 653478 w 2455238"/>
                <a:gd name="connsiteY268" fmla="*/ 2754071 h 3749558"/>
                <a:gd name="connsiteX269" fmla="*/ 646228 w 2455238"/>
                <a:gd name="connsiteY269" fmla="*/ 2757395 h 3749558"/>
                <a:gd name="connsiteX270" fmla="*/ 606952 w 2455238"/>
                <a:gd name="connsiteY270" fmla="*/ 2683376 h 3749558"/>
                <a:gd name="connsiteX271" fmla="*/ 579762 w 2455238"/>
                <a:gd name="connsiteY271" fmla="*/ 2699086 h 3749558"/>
                <a:gd name="connsiteX272" fmla="*/ 544414 w 2455238"/>
                <a:gd name="connsiteY272" fmla="*/ 2664947 h 3749558"/>
                <a:gd name="connsiteX273" fmla="*/ 593357 w 2455238"/>
                <a:gd name="connsiteY273" fmla="*/ 2670687 h 3749558"/>
                <a:gd name="connsiteX274" fmla="*/ 593659 w 2455238"/>
                <a:gd name="connsiteY274" fmla="*/ 2664947 h 3749558"/>
                <a:gd name="connsiteX275" fmla="*/ 577345 w 2455238"/>
                <a:gd name="connsiteY275" fmla="*/ 2662530 h 3749558"/>
                <a:gd name="connsiteX276" fmla="*/ 593962 w 2455238"/>
                <a:gd name="connsiteY276" fmla="*/ 2605128 h 3749558"/>
                <a:gd name="connsiteX277" fmla="*/ 630518 w 2455238"/>
                <a:gd name="connsiteY277" fmla="*/ 2647122 h 3749558"/>
                <a:gd name="connsiteX278" fmla="*/ 626892 w 2455238"/>
                <a:gd name="connsiteY278" fmla="*/ 2615400 h 3749558"/>
                <a:gd name="connsiteX279" fmla="*/ 619944 w 2455238"/>
                <a:gd name="connsiteY279" fmla="*/ 2582772 h 3749558"/>
                <a:gd name="connsiteX280" fmla="*/ 593055 w 2455238"/>
                <a:gd name="connsiteY280" fmla="*/ 2574010 h 3749558"/>
                <a:gd name="connsiteX281" fmla="*/ 572511 w 2455238"/>
                <a:gd name="connsiteY281" fmla="*/ 2633527 h 3749558"/>
                <a:gd name="connsiteX282" fmla="*/ 564656 w 2455238"/>
                <a:gd name="connsiteY282" fmla="*/ 2599690 h 3749558"/>
                <a:gd name="connsiteX283" fmla="*/ 559520 w 2455238"/>
                <a:gd name="connsiteY283" fmla="*/ 2587907 h 3749558"/>
                <a:gd name="connsiteX284" fmla="*/ 527798 w 2455238"/>
                <a:gd name="connsiteY284" fmla="*/ 2567968 h 3749558"/>
                <a:gd name="connsiteX285" fmla="*/ 555895 w 2455238"/>
                <a:gd name="connsiteY285" fmla="*/ 2551351 h 3749558"/>
                <a:gd name="connsiteX286" fmla="*/ 520850 w 2455238"/>
                <a:gd name="connsiteY286" fmla="*/ 2523556 h 3749558"/>
                <a:gd name="connsiteX287" fmla="*/ 502722 w 2455238"/>
                <a:gd name="connsiteY287" fmla="*/ 2511170 h 3749558"/>
                <a:gd name="connsiteX288" fmla="*/ 512692 w 2455238"/>
                <a:gd name="connsiteY288" fmla="*/ 2498178 h 3749558"/>
                <a:gd name="connsiteX289" fmla="*/ 525079 w 2455238"/>
                <a:gd name="connsiteY289" fmla="*/ 2518118 h 3749558"/>
                <a:gd name="connsiteX290" fmla="*/ 535955 w 2455238"/>
                <a:gd name="connsiteY290" fmla="*/ 2511774 h 3749558"/>
                <a:gd name="connsiteX291" fmla="*/ 521755 w 2455238"/>
                <a:gd name="connsiteY291" fmla="*/ 2491834 h 3749558"/>
                <a:gd name="connsiteX292" fmla="*/ 492148 w 2455238"/>
                <a:gd name="connsiteY292" fmla="*/ 2445006 h 3749558"/>
                <a:gd name="connsiteX293" fmla="*/ 459217 w 2455238"/>
                <a:gd name="connsiteY293" fmla="*/ 2415097 h 3749558"/>
                <a:gd name="connsiteX294" fmla="*/ 448643 w 2455238"/>
                <a:gd name="connsiteY294" fmla="*/ 2394251 h 3749558"/>
                <a:gd name="connsiteX295" fmla="*/ 442299 w 2455238"/>
                <a:gd name="connsiteY295" fmla="*/ 2396063 h 3749558"/>
                <a:gd name="connsiteX296" fmla="*/ 394564 w 2455238"/>
                <a:gd name="connsiteY296" fmla="*/ 2360111 h 3749558"/>
                <a:gd name="connsiteX297" fmla="*/ 405441 w 2455238"/>
                <a:gd name="connsiteY297" fmla="*/ 2324461 h 3749558"/>
                <a:gd name="connsiteX298" fmla="*/ 424776 w 2455238"/>
                <a:gd name="connsiteY298" fmla="*/ 2343193 h 3749558"/>
                <a:gd name="connsiteX299" fmla="*/ 431725 w 2455238"/>
                <a:gd name="connsiteY299" fmla="*/ 2374311 h 3749558"/>
                <a:gd name="connsiteX300" fmla="*/ 432329 w 2455238"/>
                <a:gd name="connsiteY300" fmla="*/ 2328389 h 3749558"/>
                <a:gd name="connsiteX301" fmla="*/ 382480 w 2455238"/>
                <a:gd name="connsiteY301" fmla="*/ 2296667 h 3749558"/>
                <a:gd name="connsiteX302" fmla="*/ 386408 w 2455238"/>
                <a:gd name="connsiteY302" fmla="*/ 2270684 h 3749558"/>
                <a:gd name="connsiteX303" fmla="*/ 369187 w 2455238"/>
                <a:gd name="connsiteY303" fmla="*/ 2273705 h 3749558"/>
                <a:gd name="connsiteX304" fmla="*/ 381271 w 2455238"/>
                <a:gd name="connsiteY304" fmla="*/ 2254975 h 3749558"/>
                <a:gd name="connsiteX305" fmla="*/ 350758 w 2455238"/>
                <a:gd name="connsiteY305" fmla="*/ 2223252 h 3749558"/>
                <a:gd name="connsiteX306" fmla="*/ 336860 w 2455238"/>
                <a:gd name="connsiteY306" fmla="*/ 2174611 h 3749558"/>
                <a:gd name="connsiteX307" fmla="*/ 338069 w 2455238"/>
                <a:gd name="connsiteY307" fmla="*/ 2150744 h 3749558"/>
                <a:gd name="connsiteX308" fmla="*/ 337766 w 2455238"/>
                <a:gd name="connsiteY308" fmla="*/ 2122043 h 3749558"/>
                <a:gd name="connsiteX309" fmla="*/ 326891 w 2455238"/>
                <a:gd name="connsiteY309" fmla="*/ 2144400 h 3749558"/>
                <a:gd name="connsiteX310" fmla="*/ 292449 w 2455238"/>
                <a:gd name="connsiteY310" fmla="*/ 2007541 h 3749558"/>
                <a:gd name="connsiteX311" fmla="*/ 280364 w 2455238"/>
                <a:gd name="connsiteY311" fmla="*/ 1959202 h 3749558"/>
                <a:gd name="connsiteX312" fmla="*/ 263446 w 2455238"/>
                <a:gd name="connsiteY312" fmla="*/ 1903008 h 3749558"/>
                <a:gd name="connsiteX313" fmla="*/ 261029 w 2455238"/>
                <a:gd name="connsiteY313" fmla="*/ 1886089 h 3749558"/>
                <a:gd name="connsiteX314" fmla="*/ 265561 w 2455238"/>
                <a:gd name="connsiteY314" fmla="*/ 1807842 h 3749558"/>
                <a:gd name="connsiteX315" fmla="*/ 262539 w 2455238"/>
                <a:gd name="connsiteY315" fmla="*/ 1778234 h 3749558"/>
                <a:gd name="connsiteX316" fmla="*/ 268884 w 2455238"/>
                <a:gd name="connsiteY316" fmla="*/ 1691224 h 3749558"/>
                <a:gd name="connsiteX317" fmla="*/ 262237 w 2455238"/>
                <a:gd name="connsiteY317" fmla="*/ 1606632 h 3749558"/>
                <a:gd name="connsiteX318" fmla="*/ 281271 w 2455238"/>
                <a:gd name="connsiteY318" fmla="*/ 1496359 h 3749558"/>
                <a:gd name="connsiteX319" fmla="*/ 300002 w 2455238"/>
                <a:gd name="connsiteY319" fmla="*/ 1405421 h 3749558"/>
                <a:gd name="connsiteX320" fmla="*/ 317223 w 2455238"/>
                <a:gd name="connsiteY320" fmla="*/ 1325663 h 3749558"/>
                <a:gd name="connsiteX321" fmla="*/ 321452 w 2455238"/>
                <a:gd name="connsiteY321" fmla="*/ 1310557 h 3749558"/>
                <a:gd name="connsiteX322" fmla="*/ 331724 w 2455238"/>
                <a:gd name="connsiteY322" fmla="*/ 1251946 h 3749558"/>
                <a:gd name="connsiteX323" fmla="*/ 337464 w 2455238"/>
                <a:gd name="connsiteY323" fmla="*/ 1216297 h 3749558"/>
                <a:gd name="connsiteX324" fmla="*/ 344111 w 2455238"/>
                <a:gd name="connsiteY324" fmla="*/ 1198773 h 3749558"/>
                <a:gd name="connsiteX325" fmla="*/ 359821 w 2455238"/>
                <a:gd name="connsiteY325" fmla="*/ 1174906 h 3749558"/>
                <a:gd name="connsiteX326" fmla="*/ 377646 w 2455238"/>
                <a:gd name="connsiteY326" fmla="*/ 1116900 h 3749558"/>
                <a:gd name="connsiteX327" fmla="*/ 398492 w 2455238"/>
                <a:gd name="connsiteY327" fmla="*/ 1064936 h 3749558"/>
                <a:gd name="connsiteX328" fmla="*/ 415108 w 2455238"/>
                <a:gd name="connsiteY328" fmla="*/ 1032005 h 3749558"/>
                <a:gd name="connsiteX329" fmla="*/ 421151 w 2455238"/>
                <a:gd name="connsiteY329" fmla="*/ 1019921 h 3749558"/>
                <a:gd name="connsiteX330" fmla="*/ 453477 w 2455238"/>
                <a:gd name="connsiteY330" fmla="*/ 939255 h 3749558"/>
                <a:gd name="connsiteX331" fmla="*/ 473417 w 2455238"/>
                <a:gd name="connsiteY331" fmla="*/ 905116 h 3749558"/>
                <a:gd name="connsiteX332" fmla="*/ 490940 w 2455238"/>
                <a:gd name="connsiteY332" fmla="*/ 864934 h 3749558"/>
                <a:gd name="connsiteX333" fmla="*/ 531424 w 2455238"/>
                <a:gd name="connsiteY333" fmla="*/ 789405 h 3749558"/>
                <a:gd name="connsiteX334" fmla="*/ 565563 w 2455238"/>
                <a:gd name="connsiteY334" fmla="*/ 731399 h 3749558"/>
                <a:gd name="connsiteX335" fmla="*/ 580064 w 2455238"/>
                <a:gd name="connsiteY335" fmla="*/ 713272 h 3749558"/>
                <a:gd name="connsiteX336" fmla="*/ 617527 w 2455238"/>
                <a:gd name="connsiteY336" fmla="*/ 659797 h 3749558"/>
                <a:gd name="connsiteX337" fmla="*/ 686107 w 2455238"/>
                <a:gd name="connsiteY337" fmla="*/ 560098 h 3749558"/>
                <a:gd name="connsiteX338" fmla="*/ 695171 w 2455238"/>
                <a:gd name="connsiteY338" fmla="*/ 551337 h 3749558"/>
                <a:gd name="connsiteX339" fmla="*/ 711787 w 2455238"/>
                <a:gd name="connsiteY339" fmla="*/ 538346 h 3749558"/>
                <a:gd name="connsiteX340" fmla="*/ 772211 w 2455238"/>
                <a:gd name="connsiteY340" fmla="*/ 470974 h 3749558"/>
                <a:gd name="connsiteX341" fmla="*/ 825685 w 2455238"/>
                <a:gd name="connsiteY341" fmla="*/ 412364 h 3749558"/>
                <a:gd name="connsiteX342" fmla="*/ 874930 w 2455238"/>
                <a:gd name="connsiteY342" fmla="*/ 364327 h 3749558"/>
                <a:gd name="connsiteX343" fmla="*/ 950460 w 2455238"/>
                <a:gd name="connsiteY343" fmla="*/ 302091 h 3749558"/>
                <a:gd name="connsiteX344" fmla="*/ 966169 w 2455238"/>
                <a:gd name="connsiteY344" fmla="*/ 284568 h 3749558"/>
                <a:gd name="connsiteX345" fmla="*/ 1002726 w 2455238"/>
                <a:gd name="connsiteY345" fmla="*/ 248918 h 3749558"/>
                <a:gd name="connsiteX346" fmla="*/ 1037167 w 2455238"/>
                <a:gd name="connsiteY346" fmla="*/ 229583 h 3749558"/>
                <a:gd name="connsiteX347" fmla="*/ 1258619 w 2455238"/>
                <a:gd name="connsiteY347" fmla="*/ 103297 h 3749558"/>
                <a:gd name="connsiteX348" fmla="*/ 1356203 w 2455238"/>
                <a:gd name="connsiteY348" fmla="*/ 57678 h 3749558"/>
                <a:gd name="connsiteX349" fmla="*/ 1397593 w 2455238"/>
                <a:gd name="connsiteY349" fmla="*/ 46197 h 3749558"/>
                <a:gd name="connsiteX350" fmla="*/ 1409375 w 2455238"/>
                <a:gd name="connsiteY350" fmla="*/ 5110 h 3749558"/>
                <a:gd name="connsiteX351" fmla="*/ 1370100 w 2455238"/>
                <a:gd name="connsiteY351" fmla="*/ 13267 h 3749558"/>
                <a:gd name="connsiteX352" fmla="*/ 1335658 w 2455238"/>
                <a:gd name="connsiteY352" fmla="*/ 35019 h 3749558"/>
                <a:gd name="connsiteX353" fmla="*/ 1275839 w 2455238"/>
                <a:gd name="connsiteY353" fmla="*/ 76711 h 3749558"/>
                <a:gd name="connsiteX354" fmla="*/ 1241398 w 2455238"/>
                <a:gd name="connsiteY354" fmla="*/ 76409 h 3749558"/>
                <a:gd name="connsiteX355" fmla="*/ 1209374 w 2455238"/>
                <a:gd name="connsiteY355" fmla="*/ 109340 h 3749558"/>
                <a:gd name="connsiteX356" fmla="*/ 1197591 w 2455238"/>
                <a:gd name="connsiteY356" fmla="*/ 114174 h 3749558"/>
                <a:gd name="connsiteX357" fmla="*/ 1166171 w 2455238"/>
                <a:gd name="connsiteY357" fmla="*/ 119008 h 3749558"/>
                <a:gd name="connsiteX358" fmla="*/ 1117832 w 2455238"/>
                <a:gd name="connsiteY358" fmla="*/ 148313 h 3749558"/>
                <a:gd name="connsiteX359" fmla="*/ 1091850 w 2455238"/>
                <a:gd name="connsiteY359" fmla="*/ 169764 h 3749558"/>
                <a:gd name="connsiteX360" fmla="*/ 1014811 w 2455238"/>
                <a:gd name="connsiteY360" fmla="*/ 209945 h 3749558"/>
                <a:gd name="connsiteX361" fmla="*/ 969191 w 2455238"/>
                <a:gd name="connsiteY361" fmla="*/ 220821 h 3749558"/>
                <a:gd name="connsiteX362" fmla="*/ 937770 w 2455238"/>
                <a:gd name="connsiteY362" fmla="*/ 271577 h 3749558"/>
                <a:gd name="connsiteX363" fmla="*/ 825685 w 2455238"/>
                <a:gd name="connsiteY363" fmla="*/ 354961 h 3749558"/>
                <a:gd name="connsiteX364" fmla="*/ 812695 w 2455238"/>
                <a:gd name="connsiteY364" fmla="*/ 387288 h 3749558"/>
                <a:gd name="connsiteX365" fmla="*/ 789733 w 2455238"/>
                <a:gd name="connsiteY365" fmla="*/ 399373 h 3749558"/>
                <a:gd name="connsiteX366" fmla="*/ 747739 w 2455238"/>
                <a:gd name="connsiteY366" fmla="*/ 420520 h 3749558"/>
                <a:gd name="connsiteX367" fmla="*/ 725685 w 2455238"/>
                <a:gd name="connsiteY367" fmla="*/ 460702 h 3749558"/>
                <a:gd name="connsiteX368" fmla="*/ 724174 w 2455238"/>
                <a:gd name="connsiteY368" fmla="*/ 467349 h 3749558"/>
                <a:gd name="connsiteX369" fmla="*/ 673116 w 2455238"/>
                <a:gd name="connsiteY369" fmla="*/ 512968 h 3749558"/>
                <a:gd name="connsiteX370" fmla="*/ 660729 w 2455238"/>
                <a:gd name="connsiteY370" fmla="*/ 553150 h 3749558"/>
                <a:gd name="connsiteX371" fmla="*/ 624777 w 2455238"/>
                <a:gd name="connsiteY371" fmla="*/ 556775 h 3749558"/>
                <a:gd name="connsiteX372" fmla="*/ 613297 w 2455238"/>
                <a:gd name="connsiteY372" fmla="*/ 596655 h 3749558"/>
                <a:gd name="connsiteX373" fmla="*/ 583388 w 2455238"/>
                <a:gd name="connsiteY373" fmla="*/ 608739 h 3749558"/>
                <a:gd name="connsiteX374" fmla="*/ 577647 w 2455238"/>
                <a:gd name="connsiteY374" fmla="*/ 615688 h 3749558"/>
                <a:gd name="connsiteX375" fmla="*/ 542904 w 2455238"/>
                <a:gd name="connsiteY375" fmla="*/ 657078 h 3749558"/>
                <a:gd name="connsiteX376" fmla="*/ 491846 w 2455238"/>
                <a:gd name="connsiteY376" fmla="*/ 726867 h 3749558"/>
                <a:gd name="connsiteX377" fmla="*/ 489732 w 2455238"/>
                <a:gd name="connsiteY377" fmla="*/ 739556 h 3749558"/>
                <a:gd name="connsiteX378" fmla="*/ 464958 w 2455238"/>
                <a:gd name="connsiteY378" fmla="*/ 789103 h 3749558"/>
                <a:gd name="connsiteX379" fmla="*/ 419036 w 2455238"/>
                <a:gd name="connsiteY379" fmla="*/ 844693 h 3749558"/>
                <a:gd name="connsiteX380" fmla="*/ 380969 w 2455238"/>
                <a:gd name="connsiteY380" fmla="*/ 910554 h 3749558"/>
                <a:gd name="connsiteX381" fmla="*/ 377042 w 2455238"/>
                <a:gd name="connsiteY381" fmla="*/ 922639 h 3749558"/>
                <a:gd name="connsiteX382" fmla="*/ 348341 w 2455238"/>
                <a:gd name="connsiteY382" fmla="*/ 952548 h 3749558"/>
                <a:gd name="connsiteX383" fmla="*/ 344413 w 2455238"/>
                <a:gd name="connsiteY383" fmla="*/ 920826 h 3749558"/>
                <a:gd name="connsiteX384" fmla="*/ 382782 w 2455238"/>
                <a:gd name="connsiteY384" fmla="*/ 841369 h 3749558"/>
                <a:gd name="connsiteX385" fmla="*/ 394867 w 2455238"/>
                <a:gd name="connsiteY385" fmla="*/ 818107 h 3749558"/>
                <a:gd name="connsiteX386" fmla="*/ 436559 w 2455238"/>
                <a:gd name="connsiteY386" fmla="*/ 764632 h 3749558"/>
                <a:gd name="connsiteX387" fmla="*/ 459217 w 2455238"/>
                <a:gd name="connsiteY387" fmla="*/ 732607 h 3749558"/>
                <a:gd name="connsiteX388" fmla="*/ 477949 w 2455238"/>
                <a:gd name="connsiteY388" fmla="*/ 696655 h 3749558"/>
                <a:gd name="connsiteX389" fmla="*/ 499097 w 2455238"/>
                <a:gd name="connsiteY389" fmla="*/ 665538 h 3749558"/>
                <a:gd name="connsiteX390" fmla="*/ 473115 w 2455238"/>
                <a:gd name="connsiteY390" fmla="*/ 636836 h 3749558"/>
                <a:gd name="connsiteX391" fmla="*/ 409670 w 2455238"/>
                <a:gd name="connsiteY391" fmla="*/ 724450 h 3749558"/>
                <a:gd name="connsiteX392" fmla="*/ 429006 w 2455238"/>
                <a:gd name="connsiteY392" fmla="*/ 733212 h 3749558"/>
                <a:gd name="connsiteX393" fmla="*/ 401211 w 2455238"/>
                <a:gd name="connsiteY393" fmla="*/ 750735 h 3749558"/>
                <a:gd name="connsiteX394" fmla="*/ 389731 w 2455238"/>
                <a:gd name="connsiteY394" fmla="*/ 763121 h 3749558"/>
                <a:gd name="connsiteX395" fmla="*/ 361634 w 2455238"/>
                <a:gd name="connsiteY395" fmla="*/ 814783 h 3749558"/>
                <a:gd name="connsiteX396" fmla="*/ 331724 w 2455238"/>
                <a:gd name="connsiteY396" fmla="*/ 869467 h 3749558"/>
                <a:gd name="connsiteX397" fmla="*/ 311180 w 2455238"/>
                <a:gd name="connsiteY397" fmla="*/ 929587 h 3749558"/>
                <a:gd name="connsiteX398" fmla="*/ 301512 w 2455238"/>
                <a:gd name="connsiteY398" fmla="*/ 942579 h 3749558"/>
                <a:gd name="connsiteX399" fmla="*/ 258310 w 2455238"/>
                <a:gd name="connsiteY399" fmla="*/ 980343 h 3749558"/>
                <a:gd name="connsiteX400" fmla="*/ 297283 w 2455238"/>
                <a:gd name="connsiteY400" fmla="*/ 888500 h 3749558"/>
                <a:gd name="connsiteX401" fmla="*/ 343507 w 2455238"/>
                <a:gd name="connsiteY401" fmla="*/ 802094 h 3749558"/>
                <a:gd name="connsiteX402" fmla="*/ 382480 w 2455238"/>
                <a:gd name="connsiteY402" fmla="*/ 723544 h 3749558"/>
                <a:gd name="connsiteX403" fmla="*/ 439882 w 2455238"/>
                <a:gd name="connsiteY403" fmla="*/ 639555 h 3749558"/>
                <a:gd name="connsiteX404" fmla="*/ 408462 w 2455238"/>
                <a:gd name="connsiteY404" fmla="*/ 631096 h 3749558"/>
                <a:gd name="connsiteX405" fmla="*/ 409368 w 2455238"/>
                <a:gd name="connsiteY405" fmla="*/ 623241 h 3749558"/>
                <a:gd name="connsiteX406" fmla="*/ 466166 w 2455238"/>
                <a:gd name="connsiteY406" fmla="*/ 610854 h 3749558"/>
                <a:gd name="connsiteX407" fmla="*/ 440184 w 2455238"/>
                <a:gd name="connsiteY407" fmla="*/ 578528 h 3749558"/>
                <a:gd name="connsiteX408" fmla="*/ 422661 w 2455238"/>
                <a:gd name="connsiteY408" fmla="*/ 582757 h 3749558"/>
                <a:gd name="connsiteX409" fmla="*/ 421453 w 2455238"/>
                <a:gd name="connsiteY409" fmla="*/ 560098 h 3749558"/>
                <a:gd name="connsiteX410" fmla="*/ 414202 w 2455238"/>
                <a:gd name="connsiteY410" fmla="*/ 558285 h 3749558"/>
                <a:gd name="connsiteX411" fmla="*/ 343205 w 2455238"/>
                <a:gd name="connsiteY411" fmla="*/ 658588 h 3749558"/>
                <a:gd name="connsiteX412" fmla="*/ 374625 w 2455238"/>
                <a:gd name="connsiteY412" fmla="*/ 705719 h 3749558"/>
                <a:gd name="connsiteX413" fmla="*/ 348945 w 2455238"/>
                <a:gd name="connsiteY413" fmla="*/ 694540 h 3749558"/>
                <a:gd name="connsiteX414" fmla="*/ 366770 w 2455238"/>
                <a:gd name="connsiteY414" fmla="*/ 723544 h 3749558"/>
                <a:gd name="connsiteX415" fmla="*/ 362238 w 2455238"/>
                <a:gd name="connsiteY415" fmla="*/ 726867 h 3749558"/>
                <a:gd name="connsiteX416" fmla="*/ 329307 w 2455238"/>
                <a:gd name="connsiteY416" fmla="*/ 699073 h 3749558"/>
                <a:gd name="connsiteX417" fmla="*/ 341090 w 2455238"/>
                <a:gd name="connsiteY417" fmla="*/ 738650 h 3749558"/>
                <a:gd name="connsiteX418" fmla="*/ 321754 w 2455238"/>
                <a:gd name="connsiteY418" fmla="*/ 788499 h 3749558"/>
                <a:gd name="connsiteX419" fmla="*/ 295168 w 2455238"/>
                <a:gd name="connsiteY419" fmla="*/ 812970 h 3749558"/>
                <a:gd name="connsiteX420" fmla="*/ 264051 w 2455238"/>
                <a:gd name="connsiteY420" fmla="*/ 841369 h 3749558"/>
                <a:gd name="connsiteX421" fmla="*/ 248945 w 2455238"/>
                <a:gd name="connsiteY421" fmla="*/ 864028 h 3749558"/>
                <a:gd name="connsiteX422" fmla="*/ 233838 w 2455238"/>
                <a:gd name="connsiteY422" fmla="*/ 893333 h 3749558"/>
                <a:gd name="connsiteX423" fmla="*/ 216315 w 2455238"/>
                <a:gd name="connsiteY423" fmla="*/ 910856 h 3749558"/>
                <a:gd name="connsiteX424" fmla="*/ 189729 w 2455238"/>
                <a:gd name="connsiteY424" fmla="*/ 942880 h 3749558"/>
                <a:gd name="connsiteX425" fmla="*/ 174019 w 2455238"/>
                <a:gd name="connsiteY425" fmla="*/ 966144 h 3749558"/>
                <a:gd name="connsiteX426" fmla="*/ 163445 w 2455238"/>
                <a:gd name="connsiteY426" fmla="*/ 1044392 h 3749558"/>
                <a:gd name="connsiteX427" fmla="*/ 150152 w 2455238"/>
                <a:gd name="connsiteY427" fmla="*/ 1060706 h 3749558"/>
                <a:gd name="connsiteX428" fmla="*/ 133536 w 2455238"/>
                <a:gd name="connsiteY428" fmla="*/ 1094241 h 3749558"/>
                <a:gd name="connsiteX429" fmla="*/ 125077 w 2455238"/>
                <a:gd name="connsiteY429" fmla="*/ 1132912 h 3749558"/>
                <a:gd name="connsiteX430" fmla="*/ 125077 w 2455238"/>
                <a:gd name="connsiteY430" fmla="*/ 1171583 h 3749558"/>
                <a:gd name="connsiteX431" fmla="*/ 90333 w 2455238"/>
                <a:gd name="connsiteY431" fmla="*/ 1198773 h 3749558"/>
                <a:gd name="connsiteX432" fmla="*/ 47131 w 2455238"/>
                <a:gd name="connsiteY432" fmla="*/ 1344394 h 3749558"/>
                <a:gd name="connsiteX433" fmla="*/ 95469 w 2455238"/>
                <a:gd name="connsiteY433" fmla="*/ 1352249 h 3749558"/>
                <a:gd name="connsiteX434" fmla="*/ 87010 w 2455238"/>
                <a:gd name="connsiteY434" fmla="*/ 1377929 h 3749558"/>
                <a:gd name="connsiteX435" fmla="*/ 60121 w 2455238"/>
                <a:gd name="connsiteY435" fmla="*/ 1408141 h 3749558"/>
                <a:gd name="connsiteX436" fmla="*/ 44109 w 2455238"/>
                <a:gd name="connsiteY436" fmla="*/ 1476117 h 3749558"/>
                <a:gd name="connsiteX437" fmla="*/ 57704 w 2455238"/>
                <a:gd name="connsiteY437" fmla="*/ 1520528 h 3749558"/>
                <a:gd name="connsiteX438" fmla="*/ 39275 w 2455238"/>
                <a:gd name="connsiteY438" fmla="*/ 1535634 h 3749558"/>
                <a:gd name="connsiteX439" fmla="*/ 22659 w 2455238"/>
                <a:gd name="connsiteY439" fmla="*/ 1557387 h 3749558"/>
                <a:gd name="connsiteX440" fmla="*/ 35045 w 2455238"/>
                <a:gd name="connsiteY440" fmla="*/ 1575212 h 3749558"/>
                <a:gd name="connsiteX441" fmla="*/ 11782 w 2455238"/>
                <a:gd name="connsiteY441" fmla="*/ 1591526 h 3749558"/>
                <a:gd name="connsiteX442" fmla="*/ 19335 w 2455238"/>
                <a:gd name="connsiteY442" fmla="*/ 1594547 h 3749558"/>
                <a:gd name="connsiteX443" fmla="*/ 17825 w 2455238"/>
                <a:gd name="connsiteY443" fmla="*/ 1628686 h 3749558"/>
                <a:gd name="connsiteX444" fmla="*/ 40484 w 2455238"/>
                <a:gd name="connsiteY444" fmla="*/ 1633520 h 3749558"/>
                <a:gd name="connsiteX445" fmla="*/ 41088 w 2455238"/>
                <a:gd name="connsiteY445" fmla="*/ 1648626 h 3749558"/>
                <a:gd name="connsiteX446" fmla="*/ 93052 w 2455238"/>
                <a:gd name="connsiteY446" fmla="*/ 1664336 h 3749558"/>
                <a:gd name="connsiteX447" fmla="*/ 90031 w 2455238"/>
                <a:gd name="connsiteY447" fmla="*/ 1639865 h 3749558"/>
                <a:gd name="connsiteX448" fmla="*/ 95771 w 2455238"/>
                <a:gd name="connsiteY448" fmla="*/ 1639562 h 3749558"/>
                <a:gd name="connsiteX449" fmla="*/ 89427 w 2455238"/>
                <a:gd name="connsiteY449" fmla="*/ 1752252 h 3749558"/>
                <a:gd name="connsiteX450" fmla="*/ 77342 w 2455238"/>
                <a:gd name="connsiteY450" fmla="*/ 1710258 h 3749558"/>
                <a:gd name="connsiteX451" fmla="*/ 83989 w 2455238"/>
                <a:gd name="connsiteY451" fmla="*/ 1670378 h 3749558"/>
                <a:gd name="connsiteX452" fmla="*/ 28097 w 2455238"/>
                <a:gd name="connsiteY452" fmla="*/ 1708445 h 3749558"/>
                <a:gd name="connsiteX453" fmla="*/ 24471 w 2455238"/>
                <a:gd name="connsiteY453" fmla="*/ 1714185 h 3749558"/>
                <a:gd name="connsiteX454" fmla="*/ 10574 w 2455238"/>
                <a:gd name="connsiteY454" fmla="*/ 1735938 h 3749558"/>
                <a:gd name="connsiteX455" fmla="*/ 19335 w 2455238"/>
                <a:gd name="connsiteY455" fmla="*/ 1765847 h 3749558"/>
                <a:gd name="connsiteX456" fmla="*/ 33535 w 2455238"/>
                <a:gd name="connsiteY456" fmla="*/ 1775515 h 3749558"/>
                <a:gd name="connsiteX457" fmla="*/ 96979 w 2455238"/>
                <a:gd name="connsiteY457" fmla="*/ 1756482 h 3749558"/>
                <a:gd name="connsiteX458" fmla="*/ 80363 w 2455238"/>
                <a:gd name="connsiteY458" fmla="*/ 1790318 h 3749558"/>
                <a:gd name="connsiteX459" fmla="*/ 77039 w 2455238"/>
                <a:gd name="connsiteY459" fmla="*/ 1784881 h 3749558"/>
                <a:gd name="connsiteX460" fmla="*/ 38671 w 2455238"/>
                <a:gd name="connsiteY460" fmla="*/ 1790016 h 3749558"/>
                <a:gd name="connsiteX461" fmla="*/ 38973 w 2455238"/>
                <a:gd name="connsiteY461" fmla="*/ 1791225 h 3749558"/>
                <a:gd name="connsiteX462" fmla="*/ 7553 w 2455238"/>
                <a:gd name="connsiteY462" fmla="*/ 1794548 h 3749558"/>
                <a:gd name="connsiteX463" fmla="*/ 6646 w 2455238"/>
                <a:gd name="connsiteY463" fmla="*/ 1802101 h 3749558"/>
                <a:gd name="connsiteX464" fmla="*/ 26284 w 2455238"/>
                <a:gd name="connsiteY464" fmla="*/ 1812373 h 3749558"/>
                <a:gd name="connsiteX465" fmla="*/ 21451 w 2455238"/>
                <a:gd name="connsiteY465" fmla="*/ 1828989 h 3749558"/>
                <a:gd name="connsiteX466" fmla="*/ 3323 w 2455238"/>
                <a:gd name="connsiteY466" fmla="*/ 1825062 h 3749558"/>
                <a:gd name="connsiteX467" fmla="*/ 0 w 2455238"/>
                <a:gd name="connsiteY467" fmla="*/ 1830198 h 3749558"/>
                <a:gd name="connsiteX468" fmla="*/ 22357 w 2455238"/>
                <a:gd name="connsiteY468" fmla="*/ 1851044 h 3749558"/>
                <a:gd name="connsiteX469" fmla="*/ 14501 w 2455238"/>
                <a:gd name="connsiteY469" fmla="*/ 1883371 h 3749558"/>
                <a:gd name="connsiteX470" fmla="*/ 6345 w 2455238"/>
                <a:gd name="connsiteY470" fmla="*/ 1885788 h 3749558"/>
                <a:gd name="connsiteX471" fmla="*/ 30514 w 2455238"/>
                <a:gd name="connsiteY471" fmla="*/ 1900591 h 3749558"/>
                <a:gd name="connsiteX472" fmla="*/ 40786 w 2455238"/>
                <a:gd name="connsiteY472" fmla="*/ 1937450 h 3749558"/>
                <a:gd name="connsiteX473" fmla="*/ 18732 w 2455238"/>
                <a:gd name="connsiteY473" fmla="*/ 2044097 h 3749558"/>
                <a:gd name="connsiteX474" fmla="*/ 68278 w 2455238"/>
                <a:gd name="connsiteY474" fmla="*/ 2049837 h 3749558"/>
                <a:gd name="connsiteX475" fmla="*/ 33233 w 2455238"/>
                <a:gd name="connsiteY475" fmla="*/ 2120533 h 3749558"/>
                <a:gd name="connsiteX476" fmla="*/ 66767 w 2455238"/>
                <a:gd name="connsiteY476" fmla="*/ 2188509 h 3749558"/>
                <a:gd name="connsiteX477" fmla="*/ 98792 w 2455238"/>
                <a:gd name="connsiteY477" fmla="*/ 2155276 h 3749558"/>
                <a:gd name="connsiteX478" fmla="*/ 124775 w 2455238"/>
                <a:gd name="connsiteY478" fmla="*/ 2141982 h 3749558"/>
                <a:gd name="connsiteX479" fmla="*/ 141390 w 2455238"/>
                <a:gd name="connsiteY479" fmla="*/ 2151953 h 3749558"/>
                <a:gd name="connsiteX480" fmla="*/ 132931 w 2455238"/>
                <a:gd name="connsiteY480" fmla="*/ 2155276 h 3749558"/>
                <a:gd name="connsiteX481" fmla="*/ 132931 w 2455238"/>
                <a:gd name="connsiteY481" fmla="*/ 2212678 h 3749558"/>
                <a:gd name="connsiteX482" fmla="*/ 125378 w 2455238"/>
                <a:gd name="connsiteY482" fmla="*/ 2206636 h 3749558"/>
                <a:gd name="connsiteX483" fmla="*/ 105137 w 2455238"/>
                <a:gd name="connsiteY483" fmla="*/ 2210261 h 3749558"/>
                <a:gd name="connsiteX484" fmla="*/ 69789 w 2455238"/>
                <a:gd name="connsiteY484" fmla="*/ 2229597 h 3749558"/>
                <a:gd name="connsiteX485" fmla="*/ 48641 w 2455238"/>
                <a:gd name="connsiteY485" fmla="*/ 2242587 h 3749558"/>
                <a:gd name="connsiteX486" fmla="*/ 65559 w 2455238"/>
                <a:gd name="connsiteY486" fmla="*/ 2256787 h 3749558"/>
                <a:gd name="connsiteX487" fmla="*/ 81572 w 2455238"/>
                <a:gd name="connsiteY487" fmla="*/ 2241682 h 3749558"/>
                <a:gd name="connsiteX488" fmla="*/ 77644 w 2455238"/>
                <a:gd name="connsiteY488" fmla="*/ 2295156 h 3749558"/>
                <a:gd name="connsiteX489" fmla="*/ 88218 w 2455238"/>
                <a:gd name="connsiteY489" fmla="*/ 2296062 h 3749558"/>
                <a:gd name="connsiteX490" fmla="*/ 106043 w 2455238"/>
                <a:gd name="connsiteY490" fmla="*/ 2307845 h 3749558"/>
                <a:gd name="connsiteX491" fmla="*/ 98792 w 2455238"/>
                <a:gd name="connsiteY491" fmla="*/ 2321440 h 3749558"/>
                <a:gd name="connsiteX492" fmla="*/ 81572 w 2455238"/>
                <a:gd name="connsiteY492" fmla="*/ 2310262 h 3749558"/>
                <a:gd name="connsiteX493" fmla="*/ 71904 w 2455238"/>
                <a:gd name="connsiteY493" fmla="*/ 2298782 h 3749558"/>
                <a:gd name="connsiteX494" fmla="*/ 62840 w 2455238"/>
                <a:gd name="connsiteY494" fmla="*/ 2303011 h 3749558"/>
                <a:gd name="connsiteX495" fmla="*/ 90635 w 2455238"/>
                <a:gd name="connsiteY495" fmla="*/ 2387000 h 3749558"/>
                <a:gd name="connsiteX496" fmla="*/ 113898 w 2455238"/>
                <a:gd name="connsiteY496" fmla="*/ 2372498 h 3749558"/>
                <a:gd name="connsiteX497" fmla="*/ 116315 w 2455238"/>
                <a:gd name="connsiteY497" fmla="*/ 2375821 h 3749558"/>
                <a:gd name="connsiteX498" fmla="*/ 93958 w 2455238"/>
                <a:gd name="connsiteY498" fmla="*/ 2416305 h 3749558"/>
                <a:gd name="connsiteX499" fmla="*/ 142297 w 2455238"/>
                <a:gd name="connsiteY499" fmla="*/ 2460414 h 3749558"/>
                <a:gd name="connsiteX500" fmla="*/ 107553 w 2455238"/>
                <a:gd name="connsiteY500" fmla="*/ 2466154 h 3749558"/>
                <a:gd name="connsiteX501" fmla="*/ 119941 w 2455238"/>
                <a:gd name="connsiteY501" fmla="*/ 2500293 h 3749558"/>
                <a:gd name="connsiteX502" fmla="*/ 135650 w 2455238"/>
                <a:gd name="connsiteY502" fmla="*/ 2488511 h 3749558"/>
                <a:gd name="connsiteX503" fmla="*/ 141089 w 2455238"/>
                <a:gd name="connsiteY503" fmla="*/ 2493647 h 3749558"/>
                <a:gd name="connsiteX504" fmla="*/ 125378 w 2455238"/>
                <a:gd name="connsiteY504" fmla="*/ 2519327 h 3749558"/>
                <a:gd name="connsiteX505" fmla="*/ 147433 w 2455238"/>
                <a:gd name="connsiteY505" fmla="*/ 2536850 h 3749558"/>
                <a:gd name="connsiteX506" fmla="*/ 171904 w 2455238"/>
                <a:gd name="connsiteY506" fmla="*/ 2567968 h 3749558"/>
                <a:gd name="connsiteX507" fmla="*/ 180363 w 2455238"/>
                <a:gd name="connsiteY507" fmla="*/ 2622047 h 3749558"/>
                <a:gd name="connsiteX508" fmla="*/ 155590 w 2455238"/>
                <a:gd name="connsiteY508" fmla="*/ 2654071 h 3749558"/>
                <a:gd name="connsiteX509" fmla="*/ 156799 w 2455238"/>
                <a:gd name="connsiteY509" fmla="*/ 2669781 h 3749558"/>
                <a:gd name="connsiteX510" fmla="*/ 152569 w 2455238"/>
                <a:gd name="connsiteY510" fmla="*/ 2670989 h 3749558"/>
                <a:gd name="connsiteX511" fmla="*/ 139880 w 2455238"/>
                <a:gd name="connsiteY511" fmla="*/ 2645914 h 3749558"/>
                <a:gd name="connsiteX512" fmla="*/ 124170 w 2455238"/>
                <a:gd name="connsiteY512" fmla="*/ 2663134 h 3749558"/>
                <a:gd name="connsiteX513" fmla="*/ 160727 w 2455238"/>
                <a:gd name="connsiteY513" fmla="*/ 2720235 h 3749558"/>
                <a:gd name="connsiteX514" fmla="*/ 187010 w 2455238"/>
                <a:gd name="connsiteY514" fmla="*/ 2677334 h 3749558"/>
                <a:gd name="connsiteX515" fmla="*/ 203023 w 2455238"/>
                <a:gd name="connsiteY515" fmla="*/ 2662832 h 3749558"/>
                <a:gd name="connsiteX516" fmla="*/ 212690 w 2455238"/>
                <a:gd name="connsiteY516" fmla="*/ 2665853 h 3749558"/>
                <a:gd name="connsiteX517" fmla="*/ 225983 w 2455238"/>
                <a:gd name="connsiteY517" fmla="*/ 2694857 h 3749558"/>
                <a:gd name="connsiteX518" fmla="*/ 185802 w 2455238"/>
                <a:gd name="connsiteY518" fmla="*/ 2733225 h 3749558"/>
                <a:gd name="connsiteX519" fmla="*/ 219639 w 2455238"/>
                <a:gd name="connsiteY519" fmla="*/ 2733225 h 3749558"/>
                <a:gd name="connsiteX520" fmla="*/ 250757 w 2455238"/>
                <a:gd name="connsiteY520" fmla="*/ 2773407 h 3749558"/>
                <a:gd name="connsiteX521" fmla="*/ 214503 w 2455238"/>
                <a:gd name="connsiteY521" fmla="*/ 2789722 h 3749558"/>
                <a:gd name="connsiteX522" fmla="*/ 203929 w 2455238"/>
                <a:gd name="connsiteY522" fmla="*/ 2800597 h 3749558"/>
                <a:gd name="connsiteX523" fmla="*/ 228099 w 2455238"/>
                <a:gd name="connsiteY523" fmla="*/ 2831111 h 3749558"/>
                <a:gd name="connsiteX524" fmla="*/ 245017 w 2455238"/>
                <a:gd name="connsiteY524" fmla="*/ 2816610 h 3749558"/>
                <a:gd name="connsiteX525" fmla="*/ 253476 w 2455238"/>
                <a:gd name="connsiteY525" fmla="*/ 2797878 h 3749558"/>
                <a:gd name="connsiteX526" fmla="*/ 262237 w 2455238"/>
                <a:gd name="connsiteY526" fmla="*/ 2824465 h 3749558"/>
                <a:gd name="connsiteX527" fmla="*/ 261029 w 2455238"/>
                <a:gd name="connsiteY527" fmla="*/ 2845311 h 3749558"/>
                <a:gd name="connsiteX528" fmla="*/ 240485 w 2455238"/>
                <a:gd name="connsiteY528" fmla="*/ 2852864 h 3749558"/>
                <a:gd name="connsiteX529" fmla="*/ 265561 w 2455238"/>
                <a:gd name="connsiteY529" fmla="*/ 2874314 h 3749558"/>
                <a:gd name="connsiteX530" fmla="*/ 245017 w 2455238"/>
                <a:gd name="connsiteY530" fmla="*/ 2883982 h 3749558"/>
                <a:gd name="connsiteX531" fmla="*/ 294564 w 2455238"/>
                <a:gd name="connsiteY531" fmla="*/ 2919027 h 3749558"/>
                <a:gd name="connsiteX532" fmla="*/ 290939 w 2455238"/>
                <a:gd name="connsiteY532" fmla="*/ 2897879 h 3749558"/>
                <a:gd name="connsiteX533" fmla="*/ 310878 w 2455238"/>
                <a:gd name="connsiteY533" fmla="*/ 2886399 h 3749558"/>
                <a:gd name="connsiteX534" fmla="*/ 338371 w 2455238"/>
                <a:gd name="connsiteY534" fmla="*/ 2919632 h 3749558"/>
                <a:gd name="connsiteX535" fmla="*/ 334142 w 2455238"/>
                <a:gd name="connsiteY535" fmla="*/ 2922955 h 3749558"/>
                <a:gd name="connsiteX536" fmla="*/ 324172 w 2455238"/>
                <a:gd name="connsiteY536" fmla="*/ 2912683 h 3749558"/>
                <a:gd name="connsiteX537" fmla="*/ 305440 w 2455238"/>
                <a:gd name="connsiteY537" fmla="*/ 2988212 h 3749558"/>
                <a:gd name="connsiteX538" fmla="*/ 332026 w 2455238"/>
                <a:gd name="connsiteY538" fmla="*/ 2964949 h 3749558"/>
                <a:gd name="connsiteX539" fmla="*/ 377344 w 2455238"/>
                <a:gd name="connsiteY539" fmla="*/ 2964043 h 3749558"/>
                <a:gd name="connsiteX540" fmla="*/ 390939 w 2455238"/>
                <a:gd name="connsiteY540" fmla="*/ 2985191 h 3749558"/>
                <a:gd name="connsiteX541" fmla="*/ 366468 w 2455238"/>
                <a:gd name="connsiteY541" fmla="*/ 2999995 h 3749558"/>
                <a:gd name="connsiteX542" fmla="*/ 370395 w 2455238"/>
                <a:gd name="connsiteY542" fmla="*/ 3028394 h 3749558"/>
                <a:gd name="connsiteX543" fmla="*/ 396075 w 2455238"/>
                <a:gd name="connsiteY543" fmla="*/ 3037155 h 3749558"/>
                <a:gd name="connsiteX544" fmla="*/ 396075 w 2455238"/>
                <a:gd name="connsiteY544" fmla="*/ 3041989 h 3749558"/>
                <a:gd name="connsiteX545" fmla="*/ 363144 w 2455238"/>
                <a:gd name="connsiteY545" fmla="*/ 3050146 h 3749558"/>
                <a:gd name="connsiteX546" fmla="*/ 392148 w 2455238"/>
                <a:gd name="connsiteY546" fmla="*/ 3089119 h 3749558"/>
                <a:gd name="connsiteX547" fmla="*/ 414202 w 2455238"/>
                <a:gd name="connsiteY547" fmla="*/ 3072503 h 3749558"/>
                <a:gd name="connsiteX548" fmla="*/ 447133 w 2455238"/>
                <a:gd name="connsiteY548" fmla="*/ 3081868 h 3749558"/>
                <a:gd name="connsiteX549" fmla="*/ 463749 w 2455238"/>
                <a:gd name="connsiteY549" fmla="*/ 3055282 h 3749558"/>
                <a:gd name="connsiteX550" fmla="*/ 467979 w 2455238"/>
                <a:gd name="connsiteY550" fmla="*/ 3073107 h 3749558"/>
                <a:gd name="connsiteX551" fmla="*/ 492451 w 2455238"/>
                <a:gd name="connsiteY551" fmla="*/ 3086702 h 3749558"/>
                <a:gd name="connsiteX552" fmla="*/ 488825 w 2455238"/>
                <a:gd name="connsiteY552" fmla="*/ 3093651 h 3749558"/>
                <a:gd name="connsiteX553" fmla="*/ 455894 w 2455238"/>
                <a:gd name="connsiteY553" fmla="*/ 3093651 h 3749558"/>
                <a:gd name="connsiteX554" fmla="*/ 448946 w 2455238"/>
                <a:gd name="connsiteY554" fmla="*/ 3118122 h 3749558"/>
                <a:gd name="connsiteX555" fmla="*/ 433537 w 2455238"/>
                <a:gd name="connsiteY555" fmla="*/ 3094255 h 3749558"/>
                <a:gd name="connsiteX556" fmla="*/ 398492 w 2455238"/>
                <a:gd name="connsiteY556" fmla="*/ 3108757 h 3749558"/>
                <a:gd name="connsiteX557" fmla="*/ 394564 w 2455238"/>
                <a:gd name="connsiteY557" fmla="*/ 3126280 h 3749558"/>
                <a:gd name="connsiteX558" fmla="*/ 400305 w 2455238"/>
                <a:gd name="connsiteY558" fmla="*/ 3129603 h 3749558"/>
                <a:gd name="connsiteX559" fmla="*/ 480064 w 2455238"/>
                <a:gd name="connsiteY559" fmla="*/ 3154679 h 3749558"/>
                <a:gd name="connsiteX560" fmla="*/ 519339 w 2455238"/>
                <a:gd name="connsiteY560" fmla="*/ 3193954 h 3749558"/>
                <a:gd name="connsiteX561" fmla="*/ 525683 w 2455238"/>
                <a:gd name="connsiteY561" fmla="*/ 3230812 h 3749558"/>
                <a:gd name="connsiteX562" fmla="*/ 531121 w 2455238"/>
                <a:gd name="connsiteY562" fmla="*/ 3279453 h 3749558"/>
                <a:gd name="connsiteX563" fmla="*/ 560729 w 2455238"/>
                <a:gd name="connsiteY563" fmla="*/ 3296371 h 3749558"/>
                <a:gd name="connsiteX564" fmla="*/ 572813 w 2455238"/>
                <a:gd name="connsiteY564" fmla="*/ 3266160 h 3749558"/>
                <a:gd name="connsiteX565" fmla="*/ 552270 w 2455238"/>
                <a:gd name="connsiteY565" fmla="*/ 3251658 h 3749558"/>
                <a:gd name="connsiteX566" fmla="*/ 555291 w 2455238"/>
                <a:gd name="connsiteY566" fmla="*/ 3244408 h 3749558"/>
                <a:gd name="connsiteX567" fmla="*/ 579762 w 2455238"/>
                <a:gd name="connsiteY567" fmla="*/ 3248033 h 3749558"/>
                <a:gd name="connsiteX568" fmla="*/ 568584 w 2455238"/>
                <a:gd name="connsiteY568" fmla="*/ 3208153 h 3749558"/>
                <a:gd name="connsiteX569" fmla="*/ 595775 w 2455238"/>
                <a:gd name="connsiteY569" fmla="*/ 3238063 h 3749558"/>
                <a:gd name="connsiteX570" fmla="*/ 577647 w 2455238"/>
                <a:gd name="connsiteY570" fmla="*/ 3249543 h 3749558"/>
                <a:gd name="connsiteX571" fmla="*/ 612995 w 2455238"/>
                <a:gd name="connsiteY571" fmla="*/ 3295163 h 3749558"/>
                <a:gd name="connsiteX572" fmla="*/ 600004 w 2455238"/>
                <a:gd name="connsiteY572" fmla="*/ 3329604 h 3749558"/>
                <a:gd name="connsiteX573" fmla="*/ 610880 w 2455238"/>
                <a:gd name="connsiteY573" fmla="*/ 3334438 h 3749558"/>
                <a:gd name="connsiteX574" fmla="*/ 626590 w 2455238"/>
                <a:gd name="connsiteY574" fmla="*/ 3304529 h 3749558"/>
                <a:gd name="connsiteX575" fmla="*/ 631122 w 2455238"/>
                <a:gd name="connsiteY575" fmla="*/ 3305737 h 3749558"/>
                <a:gd name="connsiteX576" fmla="*/ 641394 w 2455238"/>
                <a:gd name="connsiteY576" fmla="*/ 3282172 h 3749558"/>
                <a:gd name="connsiteX577" fmla="*/ 651062 w 2455238"/>
                <a:gd name="connsiteY577" fmla="*/ 3283985 h 3749558"/>
                <a:gd name="connsiteX578" fmla="*/ 652270 w 2455238"/>
                <a:gd name="connsiteY578" fmla="*/ 3335042 h 3749558"/>
                <a:gd name="connsiteX579" fmla="*/ 646832 w 2455238"/>
                <a:gd name="connsiteY579" fmla="*/ 3391538 h 3749558"/>
                <a:gd name="connsiteX580" fmla="*/ 665563 w 2455238"/>
                <a:gd name="connsiteY580" fmla="*/ 3364348 h 3749558"/>
                <a:gd name="connsiteX581" fmla="*/ 680065 w 2455238"/>
                <a:gd name="connsiteY581" fmla="*/ 3327489 h 3749558"/>
                <a:gd name="connsiteX582" fmla="*/ 691546 w 2455238"/>
                <a:gd name="connsiteY582" fmla="*/ 3362837 h 3749558"/>
                <a:gd name="connsiteX583" fmla="*/ 691546 w 2455238"/>
                <a:gd name="connsiteY583" fmla="*/ 3414499 h 3749558"/>
                <a:gd name="connsiteX584" fmla="*/ 714204 w 2455238"/>
                <a:gd name="connsiteY584" fmla="*/ 3434741 h 3749558"/>
                <a:gd name="connsiteX585" fmla="*/ 732633 w 2455238"/>
                <a:gd name="connsiteY585" fmla="*/ 3459514 h 3749558"/>
                <a:gd name="connsiteX586" fmla="*/ 751365 w 2455238"/>
                <a:gd name="connsiteY586" fmla="*/ 3478246 h 3749558"/>
                <a:gd name="connsiteX587" fmla="*/ 783993 w 2455238"/>
                <a:gd name="connsiteY587" fmla="*/ 3512385 h 3749558"/>
                <a:gd name="connsiteX588" fmla="*/ 802120 w 2455238"/>
                <a:gd name="connsiteY588" fmla="*/ 3530210 h 3749558"/>
                <a:gd name="connsiteX589" fmla="*/ 865866 w 2455238"/>
                <a:gd name="connsiteY589" fmla="*/ 3552265 h 3749558"/>
                <a:gd name="connsiteX590" fmla="*/ 889734 w 2455238"/>
                <a:gd name="connsiteY590" fmla="*/ 3561933 h 3749558"/>
                <a:gd name="connsiteX591" fmla="*/ 893662 w 2455238"/>
                <a:gd name="connsiteY591" fmla="*/ 3556796 h 3749558"/>
                <a:gd name="connsiteX592" fmla="*/ 867075 w 2455238"/>
                <a:gd name="connsiteY592" fmla="*/ 3526887 h 3749558"/>
                <a:gd name="connsiteX593" fmla="*/ 871607 w 2455238"/>
                <a:gd name="connsiteY593" fmla="*/ 3520240 h 3749558"/>
                <a:gd name="connsiteX594" fmla="*/ 898194 w 2455238"/>
                <a:gd name="connsiteY594" fmla="*/ 3528699 h 3749558"/>
                <a:gd name="connsiteX595" fmla="*/ 929009 w 2455238"/>
                <a:gd name="connsiteY595" fmla="*/ 3535346 h 3749558"/>
                <a:gd name="connsiteX596" fmla="*/ 931426 w 2455238"/>
                <a:gd name="connsiteY596" fmla="*/ 3567673 h 3749558"/>
                <a:gd name="connsiteX597" fmla="*/ 944719 w 2455238"/>
                <a:gd name="connsiteY597" fmla="*/ 3602718 h 3749558"/>
                <a:gd name="connsiteX598" fmla="*/ 964659 w 2455238"/>
                <a:gd name="connsiteY598" fmla="*/ 3602114 h 3749558"/>
                <a:gd name="connsiteX599" fmla="*/ 942000 w 2455238"/>
                <a:gd name="connsiteY599" fmla="*/ 3554077 h 3749558"/>
                <a:gd name="connsiteX600" fmla="*/ 976441 w 2455238"/>
                <a:gd name="connsiteY600" fmla="*/ 3571902 h 3749558"/>
                <a:gd name="connsiteX601" fmla="*/ 936562 w 2455238"/>
                <a:gd name="connsiteY601" fmla="*/ 3528699 h 3749558"/>
                <a:gd name="connsiteX602" fmla="*/ 1011487 w 2455238"/>
                <a:gd name="connsiteY602" fmla="*/ 3563141 h 3749558"/>
                <a:gd name="connsiteX603" fmla="*/ 1017227 w 2455238"/>
                <a:gd name="connsiteY603" fmla="*/ 3561026 h 3749558"/>
                <a:gd name="connsiteX604" fmla="*/ 1042303 w 2455238"/>
                <a:gd name="connsiteY604" fmla="*/ 3592748 h 3749558"/>
                <a:gd name="connsiteX605" fmla="*/ 1040490 w 2455238"/>
                <a:gd name="connsiteY605" fmla="*/ 3597280 h 3749558"/>
                <a:gd name="connsiteX606" fmla="*/ 996986 w 2455238"/>
                <a:gd name="connsiteY606" fmla="*/ 3581872 h 3749558"/>
                <a:gd name="connsiteX607" fmla="*/ 1027499 w 2455238"/>
                <a:gd name="connsiteY607" fmla="*/ 3632023 h 3749558"/>
                <a:gd name="connsiteX608" fmla="*/ 1038376 w 2455238"/>
                <a:gd name="connsiteY608" fmla="*/ 3672205 h 3749558"/>
                <a:gd name="connsiteX609" fmla="*/ 1065264 w 2455238"/>
                <a:gd name="connsiteY609" fmla="*/ 3649848 h 3749558"/>
                <a:gd name="connsiteX610" fmla="*/ 1035959 w 2455238"/>
                <a:gd name="connsiteY610" fmla="*/ 3625075 h 3749558"/>
                <a:gd name="connsiteX611" fmla="*/ 1039886 w 2455238"/>
                <a:gd name="connsiteY611" fmla="*/ 3619636 h 3749558"/>
                <a:gd name="connsiteX612" fmla="*/ 1106956 w 2455238"/>
                <a:gd name="connsiteY612" fmla="*/ 3652869 h 3749558"/>
                <a:gd name="connsiteX613" fmla="*/ 1083391 w 2455238"/>
                <a:gd name="connsiteY613" fmla="*/ 3670090 h 3749558"/>
                <a:gd name="connsiteX614" fmla="*/ 1092455 w 2455238"/>
                <a:gd name="connsiteY614" fmla="*/ 3691238 h 3749558"/>
                <a:gd name="connsiteX615" fmla="*/ 1135657 w 2455238"/>
                <a:gd name="connsiteY615" fmla="*/ 3710876 h 3749558"/>
                <a:gd name="connsiteX616" fmla="*/ 1169796 w 2455238"/>
                <a:gd name="connsiteY616" fmla="*/ 3716314 h 3749558"/>
                <a:gd name="connsiteX617" fmla="*/ 1150763 w 2455238"/>
                <a:gd name="connsiteY617" fmla="*/ 3673715 h 3749558"/>
                <a:gd name="connsiteX618" fmla="*/ 1154993 w 2455238"/>
                <a:gd name="connsiteY618" fmla="*/ 3668278 h 3749558"/>
                <a:gd name="connsiteX619" fmla="*/ 1171609 w 2455238"/>
                <a:gd name="connsiteY619" fmla="*/ 3678247 h 3749558"/>
                <a:gd name="connsiteX620" fmla="*/ 1225990 w 2455238"/>
                <a:gd name="connsiteY620" fmla="*/ 3699698 h 3749558"/>
                <a:gd name="connsiteX621" fmla="*/ 1222969 w 2455238"/>
                <a:gd name="connsiteY621" fmla="*/ 3712689 h 3749558"/>
                <a:gd name="connsiteX622" fmla="*/ 1285205 w 2455238"/>
                <a:gd name="connsiteY622" fmla="*/ 3748036 h 3749558"/>
                <a:gd name="connsiteX623" fmla="*/ 1282198 w 2455238"/>
                <a:gd name="connsiteY623" fmla="*/ 3749558 h 374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</a:cxnLst>
              <a:rect l="l" t="t" r="r" b="b"/>
              <a:pathLst>
                <a:path w="2455238" h="3749558">
                  <a:moveTo>
                    <a:pt x="99094" y="1860410"/>
                  </a:moveTo>
                  <a:cubicBezTo>
                    <a:pt x="95469" y="1860410"/>
                    <a:pt x="91542" y="1860108"/>
                    <a:pt x="87916" y="1860108"/>
                  </a:cubicBezTo>
                  <a:cubicBezTo>
                    <a:pt x="77644" y="1832313"/>
                    <a:pt x="95166" y="1806029"/>
                    <a:pt x="99094" y="1778838"/>
                  </a:cubicBezTo>
                  <a:cubicBezTo>
                    <a:pt x="99094" y="1806029"/>
                    <a:pt x="99094" y="1833219"/>
                    <a:pt x="99094" y="1860410"/>
                  </a:cubicBezTo>
                  <a:close/>
                  <a:moveTo>
                    <a:pt x="101813" y="1896663"/>
                  </a:moveTo>
                  <a:cubicBezTo>
                    <a:pt x="101209" y="1904821"/>
                    <a:pt x="102417" y="1913885"/>
                    <a:pt x="99699" y="1921135"/>
                  </a:cubicBezTo>
                  <a:cubicBezTo>
                    <a:pt x="98490" y="1924157"/>
                    <a:pt x="88520" y="1923552"/>
                    <a:pt x="82478" y="1924761"/>
                  </a:cubicBezTo>
                  <a:cubicBezTo>
                    <a:pt x="84291" y="1915093"/>
                    <a:pt x="86405" y="1905425"/>
                    <a:pt x="88218" y="1895758"/>
                  </a:cubicBezTo>
                  <a:cubicBezTo>
                    <a:pt x="92750" y="1896060"/>
                    <a:pt x="97282" y="1896362"/>
                    <a:pt x="101813" y="1896663"/>
                  </a:cubicBezTo>
                  <a:close/>
                  <a:moveTo>
                    <a:pt x="158611" y="1508142"/>
                  </a:moveTo>
                  <a:cubicBezTo>
                    <a:pt x="158611" y="1522341"/>
                    <a:pt x="159518" y="1536843"/>
                    <a:pt x="158309" y="1550740"/>
                  </a:cubicBezTo>
                  <a:cubicBezTo>
                    <a:pt x="157101" y="1562220"/>
                    <a:pt x="151361" y="1573399"/>
                    <a:pt x="151361" y="1584577"/>
                  </a:cubicBezTo>
                  <a:cubicBezTo>
                    <a:pt x="151058" y="1612674"/>
                    <a:pt x="128702" y="1619925"/>
                    <a:pt x="110575" y="1629894"/>
                  </a:cubicBezTo>
                  <a:cubicBezTo>
                    <a:pt x="96375" y="1637750"/>
                    <a:pt x="84592" y="1628988"/>
                    <a:pt x="87613" y="1612372"/>
                  </a:cubicBezTo>
                  <a:cubicBezTo>
                    <a:pt x="92146" y="1587900"/>
                    <a:pt x="99094" y="1564033"/>
                    <a:pt x="105137" y="1539864"/>
                  </a:cubicBezTo>
                  <a:cubicBezTo>
                    <a:pt x="107553" y="1539864"/>
                    <a:pt x="110272" y="1539864"/>
                    <a:pt x="112690" y="1539864"/>
                  </a:cubicBezTo>
                  <a:cubicBezTo>
                    <a:pt x="115106" y="1547416"/>
                    <a:pt x="116315" y="1555876"/>
                    <a:pt x="120847" y="1562220"/>
                  </a:cubicBezTo>
                  <a:cubicBezTo>
                    <a:pt x="123868" y="1567356"/>
                    <a:pt x="131118" y="1573096"/>
                    <a:pt x="135952" y="1572493"/>
                  </a:cubicBezTo>
                  <a:cubicBezTo>
                    <a:pt x="140182" y="1571888"/>
                    <a:pt x="148037" y="1560408"/>
                    <a:pt x="147131" y="1558897"/>
                  </a:cubicBezTo>
                  <a:cubicBezTo>
                    <a:pt x="133234" y="1539562"/>
                    <a:pt x="154986" y="1525664"/>
                    <a:pt x="151965" y="1508444"/>
                  </a:cubicBezTo>
                  <a:cubicBezTo>
                    <a:pt x="154080" y="1508142"/>
                    <a:pt x="156496" y="1508142"/>
                    <a:pt x="158611" y="1508142"/>
                  </a:cubicBezTo>
                  <a:close/>
                  <a:moveTo>
                    <a:pt x="158611" y="2280352"/>
                  </a:moveTo>
                  <a:cubicBezTo>
                    <a:pt x="152569" y="2281561"/>
                    <a:pt x="145016" y="2285488"/>
                    <a:pt x="141089" y="2283373"/>
                  </a:cubicBezTo>
                  <a:cubicBezTo>
                    <a:pt x="135650" y="2280352"/>
                    <a:pt x="133234" y="2272497"/>
                    <a:pt x="128702" y="2265549"/>
                  </a:cubicBezTo>
                  <a:cubicBezTo>
                    <a:pt x="134442" y="2261017"/>
                    <a:pt x="139578" y="2256787"/>
                    <a:pt x="144714" y="2252557"/>
                  </a:cubicBezTo>
                  <a:cubicBezTo>
                    <a:pt x="144412" y="2251047"/>
                    <a:pt x="144412" y="2249235"/>
                    <a:pt x="144110" y="2247724"/>
                  </a:cubicBezTo>
                  <a:cubicBezTo>
                    <a:pt x="137765" y="2248328"/>
                    <a:pt x="131421" y="2249235"/>
                    <a:pt x="125077" y="2249536"/>
                  </a:cubicBezTo>
                  <a:cubicBezTo>
                    <a:pt x="117524" y="2249838"/>
                    <a:pt x="106043" y="2253162"/>
                    <a:pt x="103324" y="2249536"/>
                  </a:cubicBezTo>
                  <a:cubicBezTo>
                    <a:pt x="98792" y="2243796"/>
                    <a:pt x="99699" y="2233524"/>
                    <a:pt x="98490" y="2225367"/>
                  </a:cubicBezTo>
                  <a:cubicBezTo>
                    <a:pt x="100907" y="2223252"/>
                    <a:pt x="103626" y="2221439"/>
                    <a:pt x="106043" y="2219627"/>
                  </a:cubicBezTo>
                  <a:cubicBezTo>
                    <a:pt x="120847" y="2227784"/>
                    <a:pt x="138067" y="2233826"/>
                    <a:pt x="149246" y="2245609"/>
                  </a:cubicBezTo>
                  <a:cubicBezTo>
                    <a:pt x="156496" y="2252859"/>
                    <a:pt x="155892" y="2268570"/>
                    <a:pt x="158611" y="2280352"/>
                  </a:cubicBezTo>
                  <a:close/>
                  <a:moveTo>
                    <a:pt x="162199" y="1312521"/>
                  </a:moveTo>
                  <a:cubicBezTo>
                    <a:pt x="161255" y="1319394"/>
                    <a:pt x="158612" y="1325965"/>
                    <a:pt x="153174" y="1333216"/>
                  </a:cubicBezTo>
                  <a:cubicBezTo>
                    <a:pt x="143808" y="1346207"/>
                    <a:pt x="142297" y="1365240"/>
                    <a:pt x="137765" y="1380648"/>
                  </a:cubicBezTo>
                  <a:cubicBezTo>
                    <a:pt x="108762" y="1383669"/>
                    <a:pt x="147433" y="1328382"/>
                    <a:pt x="99397" y="1346207"/>
                  </a:cubicBezTo>
                  <a:cubicBezTo>
                    <a:pt x="100605" y="1343186"/>
                    <a:pt x="102116" y="1340164"/>
                    <a:pt x="103324" y="1337143"/>
                  </a:cubicBezTo>
                  <a:cubicBezTo>
                    <a:pt x="110877" y="1335028"/>
                    <a:pt x="118128" y="1333216"/>
                    <a:pt x="126285" y="1330799"/>
                  </a:cubicBezTo>
                  <a:cubicBezTo>
                    <a:pt x="123264" y="1328080"/>
                    <a:pt x="120544" y="1325663"/>
                    <a:pt x="119941" y="1325058"/>
                  </a:cubicBezTo>
                  <a:cubicBezTo>
                    <a:pt x="132931" y="1313880"/>
                    <a:pt x="145922" y="1302702"/>
                    <a:pt x="161028" y="1290014"/>
                  </a:cubicBezTo>
                  <a:cubicBezTo>
                    <a:pt x="162388" y="1298472"/>
                    <a:pt x="163143" y="1305648"/>
                    <a:pt x="162199" y="1312521"/>
                  </a:cubicBezTo>
                  <a:close/>
                  <a:moveTo>
                    <a:pt x="189125" y="1779141"/>
                  </a:moveTo>
                  <a:cubicBezTo>
                    <a:pt x="186708" y="1792736"/>
                    <a:pt x="182479" y="1806633"/>
                    <a:pt x="181874" y="1820530"/>
                  </a:cubicBezTo>
                  <a:cubicBezTo>
                    <a:pt x="181572" y="1832615"/>
                    <a:pt x="185198" y="1845002"/>
                    <a:pt x="187615" y="1861920"/>
                  </a:cubicBezTo>
                  <a:cubicBezTo>
                    <a:pt x="178853" y="1857389"/>
                    <a:pt x="175228" y="1855576"/>
                    <a:pt x="170696" y="1853159"/>
                  </a:cubicBezTo>
                  <a:cubicBezTo>
                    <a:pt x="168581" y="1858899"/>
                    <a:pt x="166164" y="1864337"/>
                    <a:pt x="163747" y="1870078"/>
                  </a:cubicBezTo>
                  <a:cubicBezTo>
                    <a:pt x="161935" y="1869775"/>
                    <a:pt x="160424" y="1869775"/>
                    <a:pt x="158611" y="1869473"/>
                  </a:cubicBezTo>
                  <a:cubicBezTo>
                    <a:pt x="158611" y="1861618"/>
                    <a:pt x="158611" y="1853763"/>
                    <a:pt x="158611" y="1841981"/>
                  </a:cubicBezTo>
                  <a:cubicBezTo>
                    <a:pt x="152569" y="1843492"/>
                    <a:pt x="144412" y="1845606"/>
                    <a:pt x="133536" y="1848627"/>
                  </a:cubicBezTo>
                  <a:cubicBezTo>
                    <a:pt x="132025" y="1846815"/>
                    <a:pt x="127796" y="1841074"/>
                    <a:pt x="120847" y="1832313"/>
                  </a:cubicBezTo>
                  <a:cubicBezTo>
                    <a:pt x="147735" y="1835334"/>
                    <a:pt x="167977" y="1836542"/>
                    <a:pt x="160727" y="1802705"/>
                  </a:cubicBezTo>
                  <a:cubicBezTo>
                    <a:pt x="159518" y="1795757"/>
                    <a:pt x="174926" y="1785183"/>
                    <a:pt x="182479" y="1776119"/>
                  </a:cubicBezTo>
                  <a:cubicBezTo>
                    <a:pt x="184593" y="1777328"/>
                    <a:pt x="187010" y="1778234"/>
                    <a:pt x="189125" y="1779141"/>
                  </a:cubicBezTo>
                  <a:close/>
                  <a:moveTo>
                    <a:pt x="206648" y="1934731"/>
                  </a:moveTo>
                  <a:cubicBezTo>
                    <a:pt x="189427" y="1939263"/>
                    <a:pt x="177041" y="1942284"/>
                    <a:pt x="164654" y="1945607"/>
                  </a:cubicBezTo>
                  <a:cubicBezTo>
                    <a:pt x="164049" y="1942284"/>
                    <a:pt x="163747" y="1939263"/>
                    <a:pt x="163143" y="1936241"/>
                  </a:cubicBezTo>
                  <a:cubicBezTo>
                    <a:pt x="174926" y="1928386"/>
                    <a:pt x="185500" y="1914791"/>
                    <a:pt x="206648" y="1934731"/>
                  </a:cubicBezTo>
                  <a:close/>
                  <a:moveTo>
                    <a:pt x="207339" y="1396864"/>
                  </a:moveTo>
                  <a:lnTo>
                    <a:pt x="206981" y="1396548"/>
                  </a:lnTo>
                  <a:lnTo>
                    <a:pt x="207252" y="1396962"/>
                  </a:lnTo>
                  <a:close/>
                  <a:moveTo>
                    <a:pt x="210274" y="2013885"/>
                  </a:moveTo>
                  <a:cubicBezTo>
                    <a:pt x="205742" y="2061015"/>
                    <a:pt x="205742" y="2061015"/>
                    <a:pt x="186406" y="2064338"/>
                  </a:cubicBezTo>
                  <a:cubicBezTo>
                    <a:pt x="187010" y="2052858"/>
                    <a:pt x="187615" y="2041982"/>
                    <a:pt x="188521" y="2030502"/>
                  </a:cubicBezTo>
                  <a:cubicBezTo>
                    <a:pt x="185198" y="2029595"/>
                    <a:pt x="180968" y="2028689"/>
                    <a:pt x="176134" y="2027480"/>
                  </a:cubicBezTo>
                  <a:cubicBezTo>
                    <a:pt x="193959" y="2007843"/>
                    <a:pt x="187313" y="1992133"/>
                    <a:pt x="169488" y="1978236"/>
                  </a:cubicBezTo>
                  <a:cubicBezTo>
                    <a:pt x="173717" y="1971588"/>
                    <a:pt x="177947" y="1964942"/>
                    <a:pt x="182176" y="1958296"/>
                  </a:cubicBezTo>
                  <a:cubicBezTo>
                    <a:pt x="197282" y="1965546"/>
                    <a:pt x="212086" y="1994550"/>
                    <a:pt x="210274" y="2013885"/>
                  </a:cubicBezTo>
                  <a:close/>
                  <a:moveTo>
                    <a:pt x="238673" y="2220835"/>
                  </a:moveTo>
                  <a:cubicBezTo>
                    <a:pt x="220848" y="2203917"/>
                    <a:pt x="202721" y="2192436"/>
                    <a:pt x="193657" y="2176122"/>
                  </a:cubicBezTo>
                  <a:cubicBezTo>
                    <a:pt x="185802" y="2161620"/>
                    <a:pt x="188219" y="2141379"/>
                    <a:pt x="186406" y="2124762"/>
                  </a:cubicBezTo>
                  <a:cubicBezTo>
                    <a:pt x="199699" y="2115699"/>
                    <a:pt x="212086" y="2107239"/>
                    <a:pt x="227796" y="2096665"/>
                  </a:cubicBezTo>
                  <a:cubicBezTo>
                    <a:pt x="231723" y="2141076"/>
                    <a:pt x="235047" y="2179747"/>
                    <a:pt x="238673" y="2220835"/>
                  </a:cubicBezTo>
                  <a:close/>
                  <a:moveTo>
                    <a:pt x="263446" y="2334432"/>
                  </a:moveTo>
                  <a:cubicBezTo>
                    <a:pt x="262237" y="2348933"/>
                    <a:pt x="261633" y="2360111"/>
                    <a:pt x="260425" y="2374008"/>
                  </a:cubicBezTo>
                  <a:cubicBezTo>
                    <a:pt x="237464" y="2352860"/>
                    <a:pt x="237464" y="2346818"/>
                    <a:pt x="263446" y="2334432"/>
                  </a:cubicBezTo>
                  <a:close/>
                  <a:moveTo>
                    <a:pt x="283419" y="2393467"/>
                  </a:moveTo>
                  <a:cubicBezTo>
                    <a:pt x="286690" y="2403635"/>
                    <a:pt x="271905" y="2413208"/>
                    <a:pt x="274624" y="2422952"/>
                  </a:cubicBezTo>
                  <a:cubicBezTo>
                    <a:pt x="272510" y="2423858"/>
                    <a:pt x="270697" y="2424462"/>
                    <a:pt x="268884" y="2425368"/>
                  </a:cubicBezTo>
                  <a:cubicBezTo>
                    <a:pt x="263144" y="2420837"/>
                    <a:pt x="257404" y="2416305"/>
                    <a:pt x="250455" y="2411169"/>
                  </a:cubicBezTo>
                  <a:cubicBezTo>
                    <a:pt x="258310" y="2401199"/>
                    <a:pt x="265259" y="2392438"/>
                    <a:pt x="272812" y="2383072"/>
                  </a:cubicBezTo>
                  <a:cubicBezTo>
                    <a:pt x="279232" y="2386622"/>
                    <a:pt x="282328" y="2390077"/>
                    <a:pt x="283419" y="2393467"/>
                  </a:cubicBezTo>
                  <a:close/>
                  <a:moveTo>
                    <a:pt x="316317" y="1087897"/>
                  </a:moveTo>
                  <a:cubicBezTo>
                    <a:pt x="308461" y="1099075"/>
                    <a:pt x="299700" y="1110253"/>
                    <a:pt x="291845" y="1122339"/>
                  </a:cubicBezTo>
                  <a:cubicBezTo>
                    <a:pt x="287011" y="1129891"/>
                    <a:pt x="281271" y="1138048"/>
                    <a:pt x="280667" y="1146507"/>
                  </a:cubicBezTo>
                  <a:cubicBezTo>
                    <a:pt x="280364" y="1152248"/>
                    <a:pt x="287917" y="1158592"/>
                    <a:pt x="291845" y="1164634"/>
                  </a:cubicBezTo>
                  <a:cubicBezTo>
                    <a:pt x="295470" y="1164937"/>
                    <a:pt x="299096" y="1165239"/>
                    <a:pt x="302721" y="1165541"/>
                  </a:cubicBezTo>
                  <a:cubicBezTo>
                    <a:pt x="294866" y="1174906"/>
                    <a:pt x="287011" y="1184272"/>
                    <a:pt x="278552" y="1194242"/>
                  </a:cubicBezTo>
                  <a:cubicBezTo>
                    <a:pt x="281271" y="1195752"/>
                    <a:pt x="287615" y="1198472"/>
                    <a:pt x="295470" y="1202399"/>
                  </a:cubicBezTo>
                  <a:cubicBezTo>
                    <a:pt x="280364" y="1222944"/>
                    <a:pt x="244412" y="1237143"/>
                    <a:pt x="272510" y="1273397"/>
                  </a:cubicBezTo>
                  <a:cubicBezTo>
                    <a:pt x="255591" y="1295149"/>
                    <a:pt x="236558" y="1319621"/>
                    <a:pt x="215409" y="1346811"/>
                  </a:cubicBezTo>
                  <a:cubicBezTo>
                    <a:pt x="228400" y="1345904"/>
                    <a:pt x="237162" y="1344999"/>
                    <a:pt x="245923" y="1344394"/>
                  </a:cubicBezTo>
                  <a:cubicBezTo>
                    <a:pt x="246829" y="1346207"/>
                    <a:pt x="248038" y="1347717"/>
                    <a:pt x="249246" y="1349530"/>
                  </a:cubicBezTo>
                  <a:lnTo>
                    <a:pt x="207339" y="1396864"/>
                  </a:lnTo>
                  <a:lnTo>
                    <a:pt x="224496" y="1412031"/>
                  </a:lnTo>
                  <a:cubicBezTo>
                    <a:pt x="236746" y="1430441"/>
                    <a:pt x="229836" y="1453610"/>
                    <a:pt x="206950" y="1474909"/>
                  </a:cubicBezTo>
                  <a:cubicBezTo>
                    <a:pt x="239881" y="1514788"/>
                    <a:pt x="237464" y="1526873"/>
                    <a:pt x="186104" y="1557991"/>
                  </a:cubicBezTo>
                  <a:cubicBezTo>
                    <a:pt x="213899" y="1568263"/>
                    <a:pt x="212388" y="1590619"/>
                    <a:pt x="209971" y="1612372"/>
                  </a:cubicBezTo>
                  <a:cubicBezTo>
                    <a:pt x="209367" y="1617508"/>
                    <a:pt x="201814" y="1621737"/>
                    <a:pt x="197584" y="1626572"/>
                  </a:cubicBezTo>
                  <a:cubicBezTo>
                    <a:pt x="214201" y="1638052"/>
                    <a:pt x="203325" y="1647418"/>
                    <a:pt x="191240" y="1656179"/>
                  </a:cubicBezTo>
                  <a:cubicBezTo>
                    <a:pt x="213596" y="1685182"/>
                    <a:pt x="213596" y="1691526"/>
                    <a:pt x="193053" y="1728083"/>
                  </a:cubicBezTo>
                  <a:cubicBezTo>
                    <a:pt x="190636" y="1732614"/>
                    <a:pt x="193355" y="1742282"/>
                    <a:pt x="190937" y="1743491"/>
                  </a:cubicBezTo>
                  <a:cubicBezTo>
                    <a:pt x="184593" y="1746210"/>
                    <a:pt x="176738" y="1745605"/>
                    <a:pt x="167373" y="1746512"/>
                  </a:cubicBezTo>
                  <a:cubicBezTo>
                    <a:pt x="170092" y="1751043"/>
                    <a:pt x="174019" y="1757086"/>
                    <a:pt x="179155" y="1764941"/>
                  </a:cubicBezTo>
                  <a:cubicBezTo>
                    <a:pt x="175832" y="1768567"/>
                    <a:pt x="171602" y="1773702"/>
                    <a:pt x="166164" y="1779744"/>
                  </a:cubicBezTo>
                  <a:cubicBezTo>
                    <a:pt x="160727" y="1754971"/>
                    <a:pt x="155892" y="1732614"/>
                    <a:pt x="150756" y="1710258"/>
                  </a:cubicBezTo>
                  <a:cubicBezTo>
                    <a:pt x="148340" y="1709956"/>
                    <a:pt x="145922" y="1709956"/>
                    <a:pt x="143505" y="1709956"/>
                  </a:cubicBezTo>
                  <a:cubicBezTo>
                    <a:pt x="141390" y="1719019"/>
                    <a:pt x="138974" y="1728385"/>
                    <a:pt x="136557" y="1738052"/>
                  </a:cubicBezTo>
                  <a:cubicBezTo>
                    <a:pt x="128702" y="1735636"/>
                    <a:pt x="119034" y="1732614"/>
                    <a:pt x="111481" y="1730197"/>
                  </a:cubicBezTo>
                  <a:cubicBezTo>
                    <a:pt x="112388" y="1715393"/>
                    <a:pt x="113294" y="1700892"/>
                    <a:pt x="113898" y="1691224"/>
                  </a:cubicBezTo>
                  <a:cubicBezTo>
                    <a:pt x="118430" y="1703007"/>
                    <a:pt x="138974" y="1659200"/>
                    <a:pt x="141693" y="1696058"/>
                  </a:cubicBezTo>
                  <a:cubicBezTo>
                    <a:pt x="166164" y="1670982"/>
                    <a:pt x="165258" y="1640770"/>
                    <a:pt x="167373" y="1612674"/>
                  </a:cubicBezTo>
                  <a:cubicBezTo>
                    <a:pt x="169488" y="1584577"/>
                    <a:pt x="169488" y="1555876"/>
                    <a:pt x="167071" y="1527779"/>
                  </a:cubicBezTo>
                  <a:cubicBezTo>
                    <a:pt x="165862" y="1514184"/>
                    <a:pt x="185198" y="1507839"/>
                    <a:pt x="173113" y="1489410"/>
                  </a:cubicBezTo>
                  <a:cubicBezTo>
                    <a:pt x="162841" y="1473398"/>
                    <a:pt x="149246" y="1457990"/>
                    <a:pt x="129910" y="1461011"/>
                  </a:cubicBezTo>
                  <a:cubicBezTo>
                    <a:pt x="129306" y="1455573"/>
                    <a:pt x="129004" y="1449833"/>
                    <a:pt x="128097" y="1444394"/>
                  </a:cubicBezTo>
                  <a:cubicBezTo>
                    <a:pt x="127796" y="1441676"/>
                    <a:pt x="126587" y="1438655"/>
                    <a:pt x="125681" y="1435935"/>
                  </a:cubicBezTo>
                  <a:cubicBezTo>
                    <a:pt x="138369" y="1432914"/>
                    <a:pt x="150756" y="1429289"/>
                    <a:pt x="163747" y="1427476"/>
                  </a:cubicBezTo>
                  <a:cubicBezTo>
                    <a:pt x="165258" y="1427174"/>
                    <a:pt x="168883" y="1437144"/>
                    <a:pt x="169790" y="1442582"/>
                  </a:cubicBezTo>
                  <a:cubicBezTo>
                    <a:pt x="170998" y="1449833"/>
                    <a:pt x="170092" y="1457084"/>
                    <a:pt x="170092" y="1464335"/>
                  </a:cubicBezTo>
                  <a:cubicBezTo>
                    <a:pt x="172207" y="1464637"/>
                    <a:pt x="174321" y="1465241"/>
                    <a:pt x="176436" y="1465845"/>
                  </a:cubicBezTo>
                  <a:cubicBezTo>
                    <a:pt x="185802" y="1442885"/>
                    <a:pt x="195168" y="1419923"/>
                    <a:pt x="205742" y="1395452"/>
                  </a:cubicBezTo>
                  <a:lnTo>
                    <a:pt x="206981" y="1396548"/>
                  </a:lnTo>
                  <a:lnTo>
                    <a:pt x="174624" y="1347113"/>
                  </a:lnTo>
                  <a:cubicBezTo>
                    <a:pt x="189729" y="1348321"/>
                    <a:pt x="199095" y="1349530"/>
                    <a:pt x="203627" y="1349832"/>
                  </a:cubicBezTo>
                  <a:cubicBezTo>
                    <a:pt x="211784" y="1325361"/>
                    <a:pt x="219639" y="1302097"/>
                    <a:pt x="228099" y="1276719"/>
                  </a:cubicBezTo>
                  <a:cubicBezTo>
                    <a:pt x="215107" y="1255874"/>
                    <a:pt x="207554" y="1254061"/>
                    <a:pt x="169186" y="1267052"/>
                  </a:cubicBezTo>
                  <a:cubicBezTo>
                    <a:pt x="162538" y="1251644"/>
                    <a:pt x="154986" y="1238956"/>
                    <a:pt x="165560" y="1220224"/>
                  </a:cubicBezTo>
                  <a:cubicBezTo>
                    <a:pt x="181270" y="1190314"/>
                    <a:pt x="206043" y="1203003"/>
                    <a:pt x="223868" y="1208441"/>
                  </a:cubicBezTo>
                  <a:cubicBezTo>
                    <a:pt x="238370" y="1212671"/>
                    <a:pt x="243204" y="1204212"/>
                    <a:pt x="247132" y="1199680"/>
                  </a:cubicBezTo>
                  <a:cubicBezTo>
                    <a:pt x="251965" y="1194242"/>
                    <a:pt x="249851" y="1183064"/>
                    <a:pt x="250757" y="1174604"/>
                  </a:cubicBezTo>
                  <a:cubicBezTo>
                    <a:pt x="251059" y="1170073"/>
                    <a:pt x="251361" y="1165541"/>
                    <a:pt x="251965" y="1159499"/>
                  </a:cubicBezTo>
                  <a:cubicBezTo>
                    <a:pt x="236255" y="1152248"/>
                    <a:pt x="214201" y="1145299"/>
                    <a:pt x="217222" y="1115389"/>
                  </a:cubicBezTo>
                  <a:cubicBezTo>
                    <a:pt x="225077" y="1108743"/>
                    <a:pt x="225077" y="1108743"/>
                    <a:pt x="256498" y="1131401"/>
                  </a:cubicBezTo>
                  <a:cubicBezTo>
                    <a:pt x="263748" y="1120223"/>
                    <a:pt x="270697" y="1109347"/>
                    <a:pt x="278250" y="1098471"/>
                  </a:cubicBezTo>
                  <a:cubicBezTo>
                    <a:pt x="286105" y="1086990"/>
                    <a:pt x="293959" y="1074603"/>
                    <a:pt x="316317" y="1087897"/>
                  </a:cubicBezTo>
                  <a:close/>
                  <a:moveTo>
                    <a:pt x="322358" y="2471895"/>
                  </a:moveTo>
                  <a:cubicBezTo>
                    <a:pt x="323870" y="2476729"/>
                    <a:pt x="319639" y="2483375"/>
                    <a:pt x="318129" y="2489115"/>
                  </a:cubicBezTo>
                  <a:cubicBezTo>
                    <a:pt x="313598" y="2487906"/>
                    <a:pt x="306045" y="2487303"/>
                    <a:pt x="305138" y="2484583"/>
                  </a:cubicBezTo>
                  <a:cubicBezTo>
                    <a:pt x="300002" y="2470384"/>
                    <a:pt x="296377" y="2455278"/>
                    <a:pt x="290334" y="2433827"/>
                  </a:cubicBezTo>
                  <a:cubicBezTo>
                    <a:pt x="298794" y="2440777"/>
                    <a:pt x="305138" y="2444401"/>
                    <a:pt x="309066" y="2449538"/>
                  </a:cubicBezTo>
                  <a:cubicBezTo>
                    <a:pt x="314504" y="2456486"/>
                    <a:pt x="319942" y="2463737"/>
                    <a:pt x="322358" y="2471895"/>
                  </a:cubicBezTo>
                  <a:close/>
                  <a:moveTo>
                    <a:pt x="335652" y="2849541"/>
                  </a:moveTo>
                  <a:cubicBezTo>
                    <a:pt x="311180" y="2874919"/>
                    <a:pt x="308159" y="2874616"/>
                    <a:pt x="288824" y="2847124"/>
                  </a:cubicBezTo>
                  <a:cubicBezTo>
                    <a:pt x="305440" y="2848030"/>
                    <a:pt x="318129" y="2848634"/>
                    <a:pt x="335652" y="2849541"/>
                  </a:cubicBezTo>
                  <a:close/>
                  <a:moveTo>
                    <a:pt x="354987" y="964633"/>
                  </a:moveTo>
                  <a:cubicBezTo>
                    <a:pt x="348038" y="984573"/>
                    <a:pt x="341997" y="1002700"/>
                    <a:pt x="335047" y="1020525"/>
                  </a:cubicBezTo>
                  <a:cubicBezTo>
                    <a:pt x="333839" y="1023546"/>
                    <a:pt x="326286" y="1024150"/>
                    <a:pt x="321754" y="1025963"/>
                  </a:cubicBezTo>
                  <a:cubicBezTo>
                    <a:pt x="320546" y="1021734"/>
                    <a:pt x="317525" y="1016597"/>
                    <a:pt x="318733" y="1013274"/>
                  </a:cubicBezTo>
                  <a:cubicBezTo>
                    <a:pt x="325078" y="996355"/>
                    <a:pt x="332026" y="979437"/>
                    <a:pt x="339579" y="963123"/>
                  </a:cubicBezTo>
                  <a:cubicBezTo>
                    <a:pt x="340485" y="960705"/>
                    <a:pt x="345924" y="957986"/>
                    <a:pt x="348643" y="958591"/>
                  </a:cubicBezTo>
                  <a:cubicBezTo>
                    <a:pt x="351362" y="958893"/>
                    <a:pt x="353779" y="963123"/>
                    <a:pt x="354987" y="964633"/>
                  </a:cubicBezTo>
                  <a:close/>
                  <a:moveTo>
                    <a:pt x="432631" y="2714192"/>
                  </a:moveTo>
                  <a:cubicBezTo>
                    <a:pt x="425683" y="2710265"/>
                    <a:pt x="416317" y="2708150"/>
                    <a:pt x="412087" y="2702410"/>
                  </a:cubicBezTo>
                  <a:cubicBezTo>
                    <a:pt x="403024" y="2689721"/>
                    <a:pt x="383386" y="2677334"/>
                    <a:pt x="400909" y="2658905"/>
                  </a:cubicBezTo>
                  <a:cubicBezTo>
                    <a:pt x="409066" y="2669781"/>
                    <a:pt x="417525" y="2678845"/>
                    <a:pt x="423568" y="2688814"/>
                  </a:cubicBezTo>
                  <a:cubicBezTo>
                    <a:pt x="428100" y="2696367"/>
                    <a:pt x="429610" y="2705733"/>
                    <a:pt x="432631" y="2714192"/>
                  </a:cubicBezTo>
                  <a:close/>
                  <a:moveTo>
                    <a:pt x="739134" y="3123481"/>
                  </a:moveTo>
                  <a:cubicBezTo>
                    <a:pt x="739223" y="3127149"/>
                    <a:pt x="737769" y="3131945"/>
                    <a:pt x="734144" y="3138365"/>
                  </a:cubicBezTo>
                  <a:cubicBezTo>
                    <a:pt x="725685" y="3134739"/>
                    <a:pt x="717226" y="3131718"/>
                    <a:pt x="708766" y="3128394"/>
                  </a:cubicBezTo>
                  <a:cubicBezTo>
                    <a:pt x="710276" y="3122050"/>
                    <a:pt x="711787" y="3115706"/>
                    <a:pt x="713600" y="3107548"/>
                  </a:cubicBezTo>
                  <a:cubicBezTo>
                    <a:pt x="724703" y="3111627"/>
                    <a:pt x="738865" y="3112477"/>
                    <a:pt x="739134" y="3123481"/>
                  </a:cubicBezTo>
                  <a:close/>
                  <a:moveTo>
                    <a:pt x="754084" y="3376735"/>
                  </a:moveTo>
                  <a:cubicBezTo>
                    <a:pt x="720851" y="3381569"/>
                    <a:pt x="709370" y="3370692"/>
                    <a:pt x="717829" y="3348638"/>
                  </a:cubicBezTo>
                  <a:cubicBezTo>
                    <a:pt x="728706" y="3357097"/>
                    <a:pt x="739582" y="3365556"/>
                    <a:pt x="754084" y="3376735"/>
                  </a:cubicBezTo>
                  <a:close/>
                  <a:moveTo>
                    <a:pt x="869870" y="3503510"/>
                  </a:moveTo>
                  <a:cubicBezTo>
                    <a:pt x="871532" y="3507098"/>
                    <a:pt x="870399" y="3510723"/>
                    <a:pt x="866169" y="3513896"/>
                  </a:cubicBezTo>
                  <a:cubicBezTo>
                    <a:pt x="850761" y="3508760"/>
                    <a:pt x="840187" y="3503926"/>
                    <a:pt x="829009" y="3502415"/>
                  </a:cubicBezTo>
                  <a:cubicBezTo>
                    <a:pt x="825081" y="3501811"/>
                    <a:pt x="819945" y="3510270"/>
                    <a:pt x="812695" y="3516917"/>
                  </a:cubicBezTo>
                  <a:cubicBezTo>
                    <a:pt x="806047" y="3508458"/>
                    <a:pt x="796984" y="3496675"/>
                    <a:pt x="786108" y="3482778"/>
                  </a:cubicBezTo>
                  <a:cubicBezTo>
                    <a:pt x="795172" y="3469786"/>
                    <a:pt x="802724" y="3462233"/>
                    <a:pt x="819039" y="3477037"/>
                  </a:cubicBezTo>
                  <a:cubicBezTo>
                    <a:pt x="828404" y="3485799"/>
                    <a:pt x="844115" y="3487913"/>
                    <a:pt x="856803" y="3493352"/>
                  </a:cubicBezTo>
                  <a:cubicBezTo>
                    <a:pt x="863752" y="3496373"/>
                    <a:pt x="868208" y="3499923"/>
                    <a:pt x="869870" y="3503510"/>
                  </a:cubicBezTo>
                  <a:close/>
                  <a:moveTo>
                    <a:pt x="1099554" y="3609667"/>
                  </a:moveTo>
                  <a:cubicBezTo>
                    <a:pt x="1100234" y="3613594"/>
                    <a:pt x="1100461" y="3617371"/>
                    <a:pt x="1099101" y="3620543"/>
                  </a:cubicBezTo>
                  <a:cubicBezTo>
                    <a:pt x="1094569" y="3632326"/>
                    <a:pt x="1090944" y="3631117"/>
                    <a:pt x="1059826" y="3612688"/>
                  </a:cubicBezTo>
                  <a:cubicBezTo>
                    <a:pt x="1070400" y="3608459"/>
                    <a:pt x="1080974" y="3604228"/>
                    <a:pt x="1097289" y="3597885"/>
                  </a:cubicBezTo>
                  <a:cubicBezTo>
                    <a:pt x="1097742" y="3601661"/>
                    <a:pt x="1098875" y="3605739"/>
                    <a:pt x="1099554" y="3609667"/>
                  </a:cubicBezTo>
                  <a:close/>
                  <a:moveTo>
                    <a:pt x="1194570" y="3244710"/>
                  </a:moveTo>
                  <a:cubicBezTo>
                    <a:pt x="1188528" y="3252263"/>
                    <a:pt x="1178256" y="3256190"/>
                    <a:pt x="1167077" y="3256492"/>
                  </a:cubicBezTo>
                  <a:cubicBezTo>
                    <a:pt x="1171609" y="3246220"/>
                    <a:pt x="1176141" y="3235948"/>
                    <a:pt x="1183996" y="3217821"/>
                  </a:cubicBezTo>
                  <a:cubicBezTo>
                    <a:pt x="1189736" y="3231115"/>
                    <a:pt x="1196987" y="3241689"/>
                    <a:pt x="1194570" y="3244710"/>
                  </a:cubicBezTo>
                  <a:close/>
                  <a:moveTo>
                    <a:pt x="2455238" y="3749558"/>
                  </a:moveTo>
                  <a:lnTo>
                    <a:pt x="2455238" y="3471207"/>
                  </a:lnTo>
                  <a:lnTo>
                    <a:pt x="2445636" y="3471901"/>
                  </a:lnTo>
                  <a:cubicBezTo>
                    <a:pt x="2440198" y="3471901"/>
                    <a:pt x="2431134" y="3482778"/>
                    <a:pt x="2430832" y="3488820"/>
                  </a:cubicBezTo>
                  <a:cubicBezTo>
                    <a:pt x="2430530" y="3497884"/>
                    <a:pt x="2436270" y="3507551"/>
                    <a:pt x="2439594" y="3516917"/>
                  </a:cubicBezTo>
                  <a:cubicBezTo>
                    <a:pt x="2436874" y="3517823"/>
                    <a:pt x="2434155" y="3518730"/>
                    <a:pt x="2431436" y="3519636"/>
                  </a:cubicBezTo>
                  <a:cubicBezTo>
                    <a:pt x="2427207" y="3510572"/>
                    <a:pt x="2422977" y="3501509"/>
                    <a:pt x="2416935" y="3488216"/>
                  </a:cubicBezTo>
                  <a:cubicBezTo>
                    <a:pt x="2409382" y="3486403"/>
                    <a:pt x="2395484" y="3483080"/>
                    <a:pt x="2380681" y="3479454"/>
                  </a:cubicBezTo>
                  <a:cubicBezTo>
                    <a:pt x="2374941" y="3503019"/>
                    <a:pt x="2400923" y="3498790"/>
                    <a:pt x="2409080" y="3510572"/>
                  </a:cubicBezTo>
                  <a:cubicBezTo>
                    <a:pt x="2391859" y="3511781"/>
                    <a:pt x="2376149" y="3513291"/>
                    <a:pt x="2360741" y="3514500"/>
                  </a:cubicBezTo>
                  <a:cubicBezTo>
                    <a:pt x="2358324" y="3506645"/>
                    <a:pt x="2356209" y="3499394"/>
                    <a:pt x="2352282" y="3487007"/>
                  </a:cubicBezTo>
                  <a:cubicBezTo>
                    <a:pt x="2350771" y="3497581"/>
                    <a:pt x="2350167" y="3501811"/>
                    <a:pt x="2349563" y="3505134"/>
                  </a:cubicBezTo>
                  <a:cubicBezTo>
                    <a:pt x="2335363" y="3499092"/>
                    <a:pt x="2321466" y="3487913"/>
                    <a:pt x="2307569" y="3488216"/>
                  </a:cubicBezTo>
                  <a:cubicBezTo>
                    <a:pt x="2285514" y="3488518"/>
                    <a:pt x="2264064" y="3498790"/>
                    <a:pt x="2242009" y="3500905"/>
                  </a:cubicBezTo>
                  <a:cubicBezTo>
                    <a:pt x="2221767" y="3503019"/>
                    <a:pt x="2201223" y="3499092"/>
                    <a:pt x="2180680" y="3499092"/>
                  </a:cubicBezTo>
                  <a:cubicBezTo>
                    <a:pt x="2171918" y="3499092"/>
                    <a:pt x="2163156" y="3501509"/>
                    <a:pt x="2154697" y="3503623"/>
                  </a:cubicBezTo>
                  <a:cubicBezTo>
                    <a:pt x="2150770" y="3504530"/>
                    <a:pt x="2144728" y="3510270"/>
                    <a:pt x="2143821" y="3509364"/>
                  </a:cubicBezTo>
                  <a:cubicBezTo>
                    <a:pt x="2130226" y="3495164"/>
                    <a:pt x="2116026" y="3507249"/>
                    <a:pt x="2102431" y="3507551"/>
                  </a:cubicBezTo>
                  <a:cubicBezTo>
                    <a:pt x="2097295" y="3507551"/>
                    <a:pt x="2090346" y="3507853"/>
                    <a:pt x="2087628" y="3504832"/>
                  </a:cubicBezTo>
                  <a:cubicBezTo>
                    <a:pt x="2064063" y="3480058"/>
                    <a:pt x="2036570" y="3510270"/>
                    <a:pt x="2012098" y="3498790"/>
                  </a:cubicBezTo>
                  <a:cubicBezTo>
                    <a:pt x="2011796" y="3498488"/>
                    <a:pt x="2010890" y="3499998"/>
                    <a:pt x="2010286" y="3499998"/>
                  </a:cubicBezTo>
                  <a:cubicBezTo>
                    <a:pt x="2000013" y="3499696"/>
                    <a:pt x="1989741" y="3500300"/>
                    <a:pt x="1979772" y="3499092"/>
                  </a:cubicBezTo>
                  <a:cubicBezTo>
                    <a:pt x="1970406" y="3497884"/>
                    <a:pt x="1961342" y="3492445"/>
                    <a:pt x="1952279" y="3492445"/>
                  </a:cubicBezTo>
                  <a:cubicBezTo>
                    <a:pt x="1936569" y="3492143"/>
                    <a:pt x="1920859" y="3494560"/>
                    <a:pt x="1901826" y="3496373"/>
                  </a:cubicBezTo>
                  <a:cubicBezTo>
                    <a:pt x="1901523" y="3500603"/>
                    <a:pt x="1900617" y="3509364"/>
                    <a:pt x="1899711" y="3516313"/>
                  </a:cubicBezTo>
                  <a:cubicBezTo>
                    <a:pt x="1886720" y="3521147"/>
                    <a:pt x="1875240" y="3525376"/>
                    <a:pt x="1863759" y="3529606"/>
                  </a:cubicBezTo>
                  <a:cubicBezTo>
                    <a:pt x="1859529" y="3520844"/>
                    <a:pt x="1855299" y="3512083"/>
                    <a:pt x="1848653" y="3498488"/>
                  </a:cubicBezTo>
                  <a:cubicBezTo>
                    <a:pt x="1842913" y="3509666"/>
                    <a:pt x="1839590" y="3516615"/>
                    <a:pt x="1835964" y="3523261"/>
                  </a:cubicBezTo>
                  <a:cubicBezTo>
                    <a:pt x="1833547" y="3527793"/>
                    <a:pt x="1830828" y="3536857"/>
                    <a:pt x="1828713" y="3536554"/>
                  </a:cubicBezTo>
                  <a:cubicBezTo>
                    <a:pt x="1822671" y="3535648"/>
                    <a:pt x="1816931" y="3531721"/>
                    <a:pt x="1805752" y="3526585"/>
                  </a:cubicBezTo>
                  <a:cubicBezTo>
                    <a:pt x="1836870" y="3513896"/>
                    <a:pt x="1834454" y="3494560"/>
                    <a:pt x="1829619" y="3475829"/>
                  </a:cubicBezTo>
                  <a:cubicBezTo>
                    <a:pt x="1802731" y="3472808"/>
                    <a:pt x="1777353" y="3468880"/>
                    <a:pt x="1751975" y="3467672"/>
                  </a:cubicBezTo>
                  <a:cubicBezTo>
                    <a:pt x="1732036" y="3466765"/>
                    <a:pt x="1716326" y="3446221"/>
                    <a:pt x="1694271" y="3456795"/>
                  </a:cubicBezTo>
                  <a:cubicBezTo>
                    <a:pt x="1693365" y="3457400"/>
                    <a:pt x="1690344" y="3454983"/>
                    <a:pt x="1688531" y="3453472"/>
                  </a:cubicBezTo>
                  <a:cubicBezTo>
                    <a:pt x="1677957" y="3445617"/>
                    <a:pt x="1667685" y="3437763"/>
                    <a:pt x="1657413" y="3429605"/>
                  </a:cubicBezTo>
                  <a:cubicBezTo>
                    <a:pt x="1661945" y="3408155"/>
                    <a:pt x="1654694" y="3398185"/>
                    <a:pt x="1622065" y="3387309"/>
                  </a:cubicBezTo>
                  <a:cubicBezTo>
                    <a:pt x="1621461" y="3403622"/>
                    <a:pt x="1620857" y="3418427"/>
                    <a:pt x="1620252" y="3428094"/>
                  </a:cubicBezTo>
                  <a:cubicBezTo>
                    <a:pt x="1600917" y="3434136"/>
                    <a:pt x="1583395" y="3439575"/>
                    <a:pt x="1566476" y="3445013"/>
                  </a:cubicBezTo>
                  <a:cubicBezTo>
                    <a:pt x="1567684" y="3441387"/>
                    <a:pt x="1569497" y="3435647"/>
                    <a:pt x="1572216" y="3426886"/>
                  </a:cubicBezTo>
                  <a:cubicBezTo>
                    <a:pt x="1563152" y="3427189"/>
                    <a:pt x="1557110" y="3427792"/>
                    <a:pt x="1550161" y="3428094"/>
                  </a:cubicBezTo>
                  <a:cubicBezTo>
                    <a:pt x="1541098" y="3411780"/>
                    <a:pt x="1534753" y="3391538"/>
                    <a:pt x="1508772" y="3396977"/>
                  </a:cubicBezTo>
                  <a:cubicBezTo>
                    <a:pt x="1506053" y="3397279"/>
                    <a:pt x="1502729" y="3392445"/>
                    <a:pt x="1499104" y="3390934"/>
                  </a:cubicBezTo>
                  <a:cubicBezTo>
                    <a:pt x="1491248" y="3387611"/>
                    <a:pt x="1483092" y="3383683"/>
                    <a:pt x="1474934" y="3383079"/>
                  </a:cubicBezTo>
                  <a:cubicBezTo>
                    <a:pt x="1462246" y="3382475"/>
                    <a:pt x="1449859" y="3385194"/>
                    <a:pt x="1437170" y="3384892"/>
                  </a:cubicBezTo>
                  <a:cubicBezTo>
                    <a:pt x="1430523" y="3384892"/>
                    <a:pt x="1423876" y="3381266"/>
                    <a:pt x="1417230" y="3379152"/>
                  </a:cubicBezTo>
                  <a:cubicBezTo>
                    <a:pt x="1416928" y="3386705"/>
                    <a:pt x="1416323" y="3394258"/>
                    <a:pt x="1415720" y="3404227"/>
                  </a:cubicBezTo>
                  <a:cubicBezTo>
                    <a:pt x="1400312" y="3395768"/>
                    <a:pt x="1385810" y="3387309"/>
                    <a:pt x="1369496" y="3377943"/>
                  </a:cubicBezTo>
                  <a:cubicBezTo>
                    <a:pt x="1383091" y="3372505"/>
                    <a:pt x="1393363" y="3368578"/>
                    <a:pt x="1404541" y="3364046"/>
                  </a:cubicBezTo>
                  <a:cubicBezTo>
                    <a:pt x="1357109" y="3326583"/>
                    <a:pt x="1320553" y="3320541"/>
                    <a:pt x="1301519" y="3345919"/>
                  </a:cubicBezTo>
                  <a:cubicBezTo>
                    <a:pt x="1293362" y="3328396"/>
                    <a:pt x="1303332" y="3284892"/>
                    <a:pt x="1317532" y="3277339"/>
                  </a:cubicBezTo>
                  <a:cubicBezTo>
                    <a:pt x="1304843" y="3248033"/>
                    <a:pt x="1284903" y="3238667"/>
                    <a:pt x="1248347" y="3245012"/>
                  </a:cubicBezTo>
                  <a:cubicBezTo>
                    <a:pt x="1248951" y="3249543"/>
                    <a:pt x="1249555" y="3254377"/>
                    <a:pt x="1250764" y="3261930"/>
                  </a:cubicBezTo>
                  <a:cubicBezTo>
                    <a:pt x="1240794" y="3259211"/>
                    <a:pt x="1233845" y="3257398"/>
                    <a:pt x="1224782" y="3254982"/>
                  </a:cubicBezTo>
                  <a:cubicBezTo>
                    <a:pt x="1246232" y="3220540"/>
                    <a:pt x="1201519" y="3217821"/>
                    <a:pt x="1199102" y="3193652"/>
                  </a:cubicBezTo>
                  <a:cubicBezTo>
                    <a:pt x="1192153" y="3193652"/>
                    <a:pt x="1180370" y="3195465"/>
                    <a:pt x="1179766" y="3193350"/>
                  </a:cubicBezTo>
                  <a:cubicBezTo>
                    <a:pt x="1172515" y="3173410"/>
                    <a:pt x="1150461" y="3174920"/>
                    <a:pt x="1138981" y="3163742"/>
                  </a:cubicBezTo>
                  <a:cubicBezTo>
                    <a:pt x="1129615" y="3154527"/>
                    <a:pt x="1122817" y="3152337"/>
                    <a:pt x="1117153" y="3154414"/>
                  </a:cubicBezTo>
                  <a:lnTo>
                    <a:pt x="1102491" y="3170292"/>
                  </a:lnTo>
                  <a:lnTo>
                    <a:pt x="1102726" y="3170389"/>
                  </a:lnTo>
                  <a:lnTo>
                    <a:pt x="1102949" y="3170633"/>
                  </a:lnTo>
                  <a:lnTo>
                    <a:pt x="1136563" y="3168274"/>
                  </a:lnTo>
                  <a:cubicBezTo>
                    <a:pt x="1133844" y="3178546"/>
                    <a:pt x="1131730" y="3185495"/>
                    <a:pt x="1128407" y="3198486"/>
                  </a:cubicBezTo>
                  <a:lnTo>
                    <a:pt x="1102949" y="3170633"/>
                  </a:lnTo>
                  <a:lnTo>
                    <a:pt x="1102122" y="3170691"/>
                  </a:lnTo>
                  <a:lnTo>
                    <a:pt x="1102491" y="3170292"/>
                  </a:lnTo>
                  <a:lnTo>
                    <a:pt x="1089438" y="3164889"/>
                  </a:lnTo>
                  <a:cubicBezTo>
                    <a:pt x="1082258" y="3156548"/>
                    <a:pt x="1090415" y="3141537"/>
                    <a:pt x="1087016" y="3136552"/>
                  </a:cubicBezTo>
                  <a:cubicBezTo>
                    <a:pt x="1070098" y="3133530"/>
                    <a:pt x="1055294" y="3125675"/>
                    <a:pt x="1047741" y="3130207"/>
                  </a:cubicBezTo>
                  <a:cubicBezTo>
                    <a:pt x="1018738" y="3147428"/>
                    <a:pt x="1030218" y="3116612"/>
                    <a:pt x="1018436" y="3111174"/>
                  </a:cubicBezTo>
                  <a:cubicBezTo>
                    <a:pt x="1028406" y="3105132"/>
                    <a:pt x="1035657" y="3100902"/>
                    <a:pt x="1045324" y="3095162"/>
                  </a:cubicBezTo>
                  <a:cubicBezTo>
                    <a:pt x="1024780" y="3089421"/>
                    <a:pt x="1007258" y="3086098"/>
                    <a:pt x="990944" y="3079452"/>
                  </a:cubicBezTo>
                  <a:cubicBezTo>
                    <a:pt x="984901" y="3076733"/>
                    <a:pt x="976441" y="3062835"/>
                    <a:pt x="977046" y="3062231"/>
                  </a:cubicBezTo>
                  <a:cubicBezTo>
                    <a:pt x="1003632" y="3036853"/>
                    <a:pt x="972212" y="3035947"/>
                    <a:pt x="964055" y="3022049"/>
                  </a:cubicBezTo>
                  <a:cubicBezTo>
                    <a:pt x="957408" y="3035343"/>
                    <a:pt x="952876" y="3045010"/>
                    <a:pt x="948345" y="3054678"/>
                  </a:cubicBezTo>
                  <a:cubicBezTo>
                    <a:pt x="932937" y="3049542"/>
                    <a:pt x="918737" y="3044406"/>
                    <a:pt x="904236" y="3039572"/>
                  </a:cubicBezTo>
                  <a:cubicBezTo>
                    <a:pt x="904840" y="3037760"/>
                    <a:pt x="905142" y="3035947"/>
                    <a:pt x="905746" y="3034134"/>
                  </a:cubicBezTo>
                  <a:cubicBezTo>
                    <a:pt x="909976" y="3033832"/>
                    <a:pt x="914508" y="3033530"/>
                    <a:pt x="920248" y="3033228"/>
                  </a:cubicBezTo>
                  <a:cubicBezTo>
                    <a:pt x="906350" y="3023862"/>
                    <a:pt x="887619" y="3018122"/>
                    <a:pt x="882483" y="3006339"/>
                  </a:cubicBezTo>
                  <a:cubicBezTo>
                    <a:pt x="865866" y="2967970"/>
                    <a:pt x="822966" y="2970690"/>
                    <a:pt x="801516" y="2943197"/>
                  </a:cubicBezTo>
                  <a:cubicBezTo>
                    <a:pt x="798193" y="2935040"/>
                    <a:pt x="798494" y="2920840"/>
                    <a:pt x="791848" y="2915100"/>
                  </a:cubicBezTo>
                  <a:cubicBezTo>
                    <a:pt x="771002" y="2896973"/>
                    <a:pt x="747135" y="2881867"/>
                    <a:pt x="726591" y="2867063"/>
                  </a:cubicBezTo>
                  <a:cubicBezTo>
                    <a:pt x="724778" y="2857396"/>
                    <a:pt x="724476" y="2847124"/>
                    <a:pt x="720548" y="2838362"/>
                  </a:cubicBezTo>
                  <a:cubicBezTo>
                    <a:pt x="715715" y="2827486"/>
                    <a:pt x="708766" y="2816912"/>
                    <a:pt x="700911" y="2807848"/>
                  </a:cubicBezTo>
                  <a:cubicBezTo>
                    <a:pt x="693962" y="2799691"/>
                    <a:pt x="685503" y="2790628"/>
                    <a:pt x="675835" y="2787002"/>
                  </a:cubicBezTo>
                  <a:cubicBezTo>
                    <a:pt x="665261" y="2782772"/>
                    <a:pt x="662844" y="2780960"/>
                    <a:pt x="664657" y="2768271"/>
                  </a:cubicBezTo>
                  <a:cubicBezTo>
                    <a:pt x="666470" y="2753770"/>
                    <a:pt x="660427" y="2738362"/>
                    <a:pt x="657708" y="2723558"/>
                  </a:cubicBezTo>
                  <a:cubicBezTo>
                    <a:pt x="655291" y="2724162"/>
                    <a:pt x="652573" y="2724464"/>
                    <a:pt x="650155" y="2725069"/>
                  </a:cubicBezTo>
                  <a:cubicBezTo>
                    <a:pt x="651364" y="2734736"/>
                    <a:pt x="652270" y="2744404"/>
                    <a:pt x="653478" y="2754071"/>
                  </a:cubicBezTo>
                  <a:cubicBezTo>
                    <a:pt x="651062" y="2755280"/>
                    <a:pt x="648645" y="2756186"/>
                    <a:pt x="646228" y="2757395"/>
                  </a:cubicBezTo>
                  <a:cubicBezTo>
                    <a:pt x="632632" y="2731715"/>
                    <a:pt x="619037" y="2705733"/>
                    <a:pt x="606952" y="2683376"/>
                  </a:cubicBezTo>
                  <a:cubicBezTo>
                    <a:pt x="596378" y="2689721"/>
                    <a:pt x="588222" y="2698180"/>
                    <a:pt x="579762" y="2699086"/>
                  </a:cubicBezTo>
                  <a:cubicBezTo>
                    <a:pt x="557104" y="2701201"/>
                    <a:pt x="559218" y="2673708"/>
                    <a:pt x="544414" y="2664947"/>
                  </a:cubicBezTo>
                  <a:cubicBezTo>
                    <a:pt x="560729" y="2667062"/>
                    <a:pt x="577043" y="2668874"/>
                    <a:pt x="593357" y="2670687"/>
                  </a:cubicBezTo>
                  <a:cubicBezTo>
                    <a:pt x="593357" y="2668874"/>
                    <a:pt x="593659" y="2666760"/>
                    <a:pt x="593659" y="2664947"/>
                  </a:cubicBezTo>
                  <a:cubicBezTo>
                    <a:pt x="588222" y="2664041"/>
                    <a:pt x="582783" y="2663437"/>
                    <a:pt x="577345" y="2662530"/>
                  </a:cubicBezTo>
                  <a:cubicBezTo>
                    <a:pt x="612693" y="2654071"/>
                    <a:pt x="584596" y="2625068"/>
                    <a:pt x="593962" y="2605128"/>
                  </a:cubicBezTo>
                  <a:cubicBezTo>
                    <a:pt x="607859" y="2620838"/>
                    <a:pt x="619037" y="2634131"/>
                    <a:pt x="630518" y="2647122"/>
                  </a:cubicBezTo>
                  <a:cubicBezTo>
                    <a:pt x="654083" y="2630808"/>
                    <a:pt x="653781" y="2628693"/>
                    <a:pt x="626892" y="2615400"/>
                  </a:cubicBezTo>
                  <a:cubicBezTo>
                    <a:pt x="624476" y="2602409"/>
                    <a:pt x="625986" y="2588814"/>
                    <a:pt x="619944" y="2582772"/>
                  </a:cubicBezTo>
                  <a:cubicBezTo>
                    <a:pt x="613297" y="2575823"/>
                    <a:pt x="599702" y="2575823"/>
                    <a:pt x="593055" y="2574010"/>
                  </a:cubicBezTo>
                  <a:cubicBezTo>
                    <a:pt x="585503" y="2596367"/>
                    <a:pt x="579762" y="2612681"/>
                    <a:pt x="572511" y="2633527"/>
                  </a:cubicBezTo>
                  <a:cubicBezTo>
                    <a:pt x="558614" y="2614192"/>
                    <a:pt x="558916" y="2614192"/>
                    <a:pt x="564656" y="2599690"/>
                  </a:cubicBezTo>
                  <a:cubicBezTo>
                    <a:pt x="565563" y="2596669"/>
                    <a:pt x="562541" y="2590325"/>
                    <a:pt x="559520" y="2587907"/>
                  </a:cubicBezTo>
                  <a:cubicBezTo>
                    <a:pt x="549853" y="2580959"/>
                    <a:pt x="538977" y="2574916"/>
                    <a:pt x="527798" y="2567968"/>
                  </a:cubicBezTo>
                  <a:cubicBezTo>
                    <a:pt x="538070" y="2561926"/>
                    <a:pt x="547133" y="2556487"/>
                    <a:pt x="555895" y="2551351"/>
                  </a:cubicBezTo>
                  <a:cubicBezTo>
                    <a:pt x="551967" y="2534433"/>
                    <a:pt x="551665" y="2534735"/>
                    <a:pt x="520850" y="2523556"/>
                  </a:cubicBezTo>
                  <a:cubicBezTo>
                    <a:pt x="514203" y="2521140"/>
                    <a:pt x="508765" y="2515399"/>
                    <a:pt x="502722" y="2511170"/>
                  </a:cubicBezTo>
                  <a:cubicBezTo>
                    <a:pt x="506650" y="2506034"/>
                    <a:pt x="510578" y="2500898"/>
                    <a:pt x="512692" y="2498178"/>
                  </a:cubicBezTo>
                  <a:cubicBezTo>
                    <a:pt x="517224" y="2505731"/>
                    <a:pt x="520547" y="2512076"/>
                    <a:pt x="525079" y="2518118"/>
                  </a:cubicBezTo>
                  <a:cubicBezTo>
                    <a:pt x="525381" y="2518421"/>
                    <a:pt x="532028" y="2513889"/>
                    <a:pt x="535955" y="2511774"/>
                  </a:cubicBezTo>
                  <a:cubicBezTo>
                    <a:pt x="531424" y="2505128"/>
                    <a:pt x="528100" y="2495157"/>
                    <a:pt x="521755" y="2491834"/>
                  </a:cubicBezTo>
                  <a:cubicBezTo>
                    <a:pt x="502420" y="2481562"/>
                    <a:pt x="480366" y="2474613"/>
                    <a:pt x="492148" y="2445006"/>
                  </a:cubicBezTo>
                  <a:cubicBezTo>
                    <a:pt x="466166" y="2448330"/>
                    <a:pt x="458613" y="2439870"/>
                    <a:pt x="459217" y="2415097"/>
                  </a:cubicBezTo>
                  <a:cubicBezTo>
                    <a:pt x="459520" y="2408148"/>
                    <a:pt x="453175" y="2400595"/>
                    <a:pt x="448643" y="2394251"/>
                  </a:cubicBezTo>
                  <a:cubicBezTo>
                    <a:pt x="448039" y="2393042"/>
                    <a:pt x="440788" y="2396667"/>
                    <a:pt x="442299" y="2396063"/>
                  </a:cubicBezTo>
                  <a:cubicBezTo>
                    <a:pt x="424474" y="2382468"/>
                    <a:pt x="409670" y="2371592"/>
                    <a:pt x="394564" y="2360111"/>
                  </a:cubicBezTo>
                  <a:cubicBezTo>
                    <a:pt x="405441" y="2351048"/>
                    <a:pt x="433840" y="2348329"/>
                    <a:pt x="405441" y="2324461"/>
                  </a:cubicBezTo>
                  <a:cubicBezTo>
                    <a:pt x="426287" y="2320836"/>
                    <a:pt x="423568" y="2333223"/>
                    <a:pt x="424776" y="2343193"/>
                  </a:cubicBezTo>
                  <a:cubicBezTo>
                    <a:pt x="425984" y="2353162"/>
                    <a:pt x="429006" y="2362830"/>
                    <a:pt x="431725" y="2374311"/>
                  </a:cubicBezTo>
                  <a:cubicBezTo>
                    <a:pt x="460728" y="2357090"/>
                    <a:pt x="436861" y="2334432"/>
                    <a:pt x="432329" y="2328389"/>
                  </a:cubicBezTo>
                  <a:cubicBezTo>
                    <a:pt x="421151" y="2313887"/>
                    <a:pt x="400003" y="2306938"/>
                    <a:pt x="382480" y="2296667"/>
                  </a:cubicBezTo>
                  <a:cubicBezTo>
                    <a:pt x="383386" y="2289718"/>
                    <a:pt x="384897" y="2280655"/>
                    <a:pt x="386408" y="2270684"/>
                  </a:cubicBezTo>
                  <a:cubicBezTo>
                    <a:pt x="380063" y="2271893"/>
                    <a:pt x="375531" y="2272497"/>
                    <a:pt x="369187" y="2273705"/>
                  </a:cubicBezTo>
                  <a:cubicBezTo>
                    <a:pt x="375229" y="2264340"/>
                    <a:pt x="379761" y="2257089"/>
                    <a:pt x="381271" y="2254975"/>
                  </a:cubicBezTo>
                  <a:cubicBezTo>
                    <a:pt x="368884" y="2242285"/>
                    <a:pt x="356498" y="2234431"/>
                    <a:pt x="350758" y="2223252"/>
                  </a:cubicBezTo>
                  <a:cubicBezTo>
                    <a:pt x="343205" y="2208448"/>
                    <a:pt x="340183" y="2191228"/>
                    <a:pt x="336860" y="2174611"/>
                  </a:cubicBezTo>
                  <a:cubicBezTo>
                    <a:pt x="335047" y="2166757"/>
                    <a:pt x="333839" y="2153463"/>
                    <a:pt x="338069" y="2150744"/>
                  </a:cubicBezTo>
                  <a:cubicBezTo>
                    <a:pt x="353477" y="2140472"/>
                    <a:pt x="347132" y="2132919"/>
                    <a:pt x="337766" y="2122043"/>
                  </a:cubicBezTo>
                  <a:cubicBezTo>
                    <a:pt x="334745" y="2128086"/>
                    <a:pt x="332329" y="2132919"/>
                    <a:pt x="326891" y="2144400"/>
                  </a:cubicBezTo>
                  <a:cubicBezTo>
                    <a:pt x="314201" y="2094248"/>
                    <a:pt x="303325" y="2051046"/>
                    <a:pt x="292449" y="2007541"/>
                  </a:cubicBezTo>
                  <a:cubicBezTo>
                    <a:pt x="288220" y="1991226"/>
                    <a:pt x="280667" y="1975214"/>
                    <a:pt x="280364" y="1959202"/>
                  </a:cubicBezTo>
                  <a:cubicBezTo>
                    <a:pt x="280062" y="1938054"/>
                    <a:pt x="276437" y="1919927"/>
                    <a:pt x="263446" y="1903008"/>
                  </a:cubicBezTo>
                  <a:cubicBezTo>
                    <a:pt x="260122" y="1899081"/>
                    <a:pt x="258914" y="1890319"/>
                    <a:pt x="261029" y="1886089"/>
                  </a:cubicBezTo>
                  <a:cubicBezTo>
                    <a:pt x="274322" y="1860410"/>
                    <a:pt x="274624" y="1834730"/>
                    <a:pt x="265561" y="1807842"/>
                  </a:cubicBezTo>
                  <a:cubicBezTo>
                    <a:pt x="262539" y="1798476"/>
                    <a:pt x="261935" y="1787902"/>
                    <a:pt x="262539" y="1778234"/>
                  </a:cubicBezTo>
                  <a:cubicBezTo>
                    <a:pt x="264051" y="1749231"/>
                    <a:pt x="266467" y="1720228"/>
                    <a:pt x="268884" y="1691224"/>
                  </a:cubicBezTo>
                  <a:cubicBezTo>
                    <a:pt x="271301" y="1662825"/>
                    <a:pt x="254382" y="1636541"/>
                    <a:pt x="262237" y="1606632"/>
                  </a:cubicBezTo>
                  <a:cubicBezTo>
                    <a:pt x="271301" y="1570680"/>
                    <a:pt x="274624" y="1532915"/>
                    <a:pt x="281271" y="1496359"/>
                  </a:cubicBezTo>
                  <a:cubicBezTo>
                    <a:pt x="287011" y="1466147"/>
                    <a:pt x="293658" y="1435633"/>
                    <a:pt x="300002" y="1405421"/>
                  </a:cubicBezTo>
                  <a:cubicBezTo>
                    <a:pt x="305440" y="1378835"/>
                    <a:pt x="311180" y="1352249"/>
                    <a:pt x="317223" y="1325663"/>
                  </a:cubicBezTo>
                  <a:cubicBezTo>
                    <a:pt x="318431" y="1320527"/>
                    <a:pt x="323265" y="1313276"/>
                    <a:pt x="321452" y="1310557"/>
                  </a:cubicBezTo>
                  <a:cubicBezTo>
                    <a:pt x="304533" y="1286992"/>
                    <a:pt x="324473" y="1270980"/>
                    <a:pt x="331724" y="1251946"/>
                  </a:cubicBezTo>
                  <a:cubicBezTo>
                    <a:pt x="335954" y="1241070"/>
                    <a:pt x="335047" y="1228079"/>
                    <a:pt x="337464" y="1216297"/>
                  </a:cubicBezTo>
                  <a:cubicBezTo>
                    <a:pt x="338673" y="1209952"/>
                    <a:pt x="341695" y="1198773"/>
                    <a:pt x="344111" y="1198773"/>
                  </a:cubicBezTo>
                  <a:cubicBezTo>
                    <a:pt x="361634" y="1197867"/>
                    <a:pt x="357102" y="1183970"/>
                    <a:pt x="359821" y="1174906"/>
                  </a:cubicBezTo>
                  <a:cubicBezTo>
                    <a:pt x="365562" y="1155269"/>
                    <a:pt x="365863" y="1131401"/>
                    <a:pt x="377646" y="1116900"/>
                  </a:cubicBezTo>
                  <a:cubicBezTo>
                    <a:pt x="390939" y="1100283"/>
                    <a:pt x="394867" y="1083969"/>
                    <a:pt x="398492" y="1064936"/>
                  </a:cubicBezTo>
                  <a:cubicBezTo>
                    <a:pt x="400909" y="1053455"/>
                    <a:pt x="409368" y="1042881"/>
                    <a:pt x="415108" y="1032005"/>
                  </a:cubicBezTo>
                  <a:cubicBezTo>
                    <a:pt x="416921" y="1027776"/>
                    <a:pt x="419338" y="1024150"/>
                    <a:pt x="421151" y="1019921"/>
                  </a:cubicBezTo>
                  <a:cubicBezTo>
                    <a:pt x="431725" y="993032"/>
                    <a:pt x="441997" y="965842"/>
                    <a:pt x="453477" y="939255"/>
                  </a:cubicBezTo>
                  <a:cubicBezTo>
                    <a:pt x="458915" y="927171"/>
                    <a:pt x="467375" y="916899"/>
                    <a:pt x="473417" y="905116"/>
                  </a:cubicBezTo>
                  <a:cubicBezTo>
                    <a:pt x="479761" y="892125"/>
                    <a:pt x="483991" y="877926"/>
                    <a:pt x="490940" y="864934"/>
                  </a:cubicBezTo>
                  <a:cubicBezTo>
                    <a:pt x="504535" y="839556"/>
                    <a:pt x="525985" y="816294"/>
                    <a:pt x="531424" y="789405"/>
                  </a:cubicBezTo>
                  <a:cubicBezTo>
                    <a:pt x="536861" y="763725"/>
                    <a:pt x="551061" y="748620"/>
                    <a:pt x="565563" y="731399"/>
                  </a:cubicBezTo>
                  <a:cubicBezTo>
                    <a:pt x="570397" y="725357"/>
                    <a:pt x="575532" y="719616"/>
                    <a:pt x="580064" y="713272"/>
                  </a:cubicBezTo>
                  <a:cubicBezTo>
                    <a:pt x="592451" y="695447"/>
                    <a:pt x="603025" y="675810"/>
                    <a:pt x="617527" y="659797"/>
                  </a:cubicBezTo>
                  <a:cubicBezTo>
                    <a:pt x="645020" y="629586"/>
                    <a:pt x="673721" y="600582"/>
                    <a:pt x="686107" y="560098"/>
                  </a:cubicBezTo>
                  <a:cubicBezTo>
                    <a:pt x="687316" y="556775"/>
                    <a:pt x="691848" y="554056"/>
                    <a:pt x="695171" y="551337"/>
                  </a:cubicBezTo>
                  <a:cubicBezTo>
                    <a:pt x="700609" y="546805"/>
                    <a:pt x="705443" y="541367"/>
                    <a:pt x="711787" y="538346"/>
                  </a:cubicBezTo>
                  <a:cubicBezTo>
                    <a:pt x="741093" y="524449"/>
                    <a:pt x="741697" y="486684"/>
                    <a:pt x="772211" y="470974"/>
                  </a:cubicBezTo>
                  <a:cubicBezTo>
                    <a:pt x="794265" y="459493"/>
                    <a:pt x="807558" y="432001"/>
                    <a:pt x="825685" y="412364"/>
                  </a:cubicBezTo>
                  <a:cubicBezTo>
                    <a:pt x="841093" y="395445"/>
                    <a:pt x="856501" y="377620"/>
                    <a:pt x="874930" y="364327"/>
                  </a:cubicBezTo>
                  <a:cubicBezTo>
                    <a:pt x="901516" y="344991"/>
                    <a:pt x="913903" y="309342"/>
                    <a:pt x="950460" y="302091"/>
                  </a:cubicBezTo>
                  <a:cubicBezTo>
                    <a:pt x="956804" y="300883"/>
                    <a:pt x="964659" y="291517"/>
                    <a:pt x="966169" y="284568"/>
                  </a:cubicBezTo>
                  <a:cubicBezTo>
                    <a:pt x="970701" y="263722"/>
                    <a:pt x="987015" y="257075"/>
                    <a:pt x="1002726" y="248918"/>
                  </a:cubicBezTo>
                  <a:cubicBezTo>
                    <a:pt x="1014508" y="242876"/>
                    <a:pt x="1025988" y="236531"/>
                    <a:pt x="1037167" y="229583"/>
                  </a:cubicBezTo>
                  <a:cubicBezTo>
                    <a:pt x="1109071" y="184265"/>
                    <a:pt x="1178860" y="135322"/>
                    <a:pt x="1258619" y="103297"/>
                  </a:cubicBezTo>
                  <a:cubicBezTo>
                    <a:pt x="1291852" y="90004"/>
                    <a:pt x="1323272" y="71877"/>
                    <a:pt x="1356203" y="57678"/>
                  </a:cubicBezTo>
                  <a:cubicBezTo>
                    <a:pt x="1370402" y="51636"/>
                    <a:pt x="1386414" y="49219"/>
                    <a:pt x="1397593" y="46197"/>
                  </a:cubicBezTo>
                  <a:cubicBezTo>
                    <a:pt x="1402124" y="30790"/>
                    <a:pt x="1405749" y="18403"/>
                    <a:pt x="1409375" y="5110"/>
                  </a:cubicBezTo>
                  <a:cubicBezTo>
                    <a:pt x="1393061" y="-6975"/>
                    <a:pt x="1382184" y="5110"/>
                    <a:pt x="1370100" y="13267"/>
                  </a:cubicBezTo>
                  <a:cubicBezTo>
                    <a:pt x="1358922" y="20820"/>
                    <a:pt x="1348045" y="33509"/>
                    <a:pt x="1335658" y="35019"/>
                  </a:cubicBezTo>
                  <a:cubicBezTo>
                    <a:pt x="1307562" y="38645"/>
                    <a:pt x="1293664" y="58584"/>
                    <a:pt x="1275839" y="76711"/>
                  </a:cubicBezTo>
                  <a:cubicBezTo>
                    <a:pt x="1264963" y="54959"/>
                    <a:pt x="1252274" y="67044"/>
                    <a:pt x="1241398" y="76409"/>
                  </a:cubicBezTo>
                  <a:cubicBezTo>
                    <a:pt x="1229918" y="86379"/>
                    <a:pt x="1220250" y="98766"/>
                    <a:pt x="1209374" y="109340"/>
                  </a:cubicBezTo>
                  <a:cubicBezTo>
                    <a:pt x="1206655" y="112361"/>
                    <a:pt x="1198800" y="115382"/>
                    <a:pt x="1197591" y="114174"/>
                  </a:cubicBezTo>
                  <a:cubicBezTo>
                    <a:pt x="1184298" y="100276"/>
                    <a:pt x="1176141" y="115382"/>
                    <a:pt x="1166171" y="119008"/>
                  </a:cubicBezTo>
                  <a:cubicBezTo>
                    <a:pt x="1148044" y="125352"/>
                    <a:pt x="1130823" y="132905"/>
                    <a:pt x="1117832" y="148313"/>
                  </a:cubicBezTo>
                  <a:cubicBezTo>
                    <a:pt x="1110582" y="156772"/>
                    <a:pt x="1101518" y="164024"/>
                    <a:pt x="1091850" y="169764"/>
                  </a:cubicBezTo>
                  <a:cubicBezTo>
                    <a:pt x="1067077" y="184265"/>
                    <a:pt x="1035657" y="184869"/>
                    <a:pt x="1014811" y="209945"/>
                  </a:cubicBezTo>
                  <a:cubicBezTo>
                    <a:pt x="1007560" y="219009"/>
                    <a:pt x="987015" y="217196"/>
                    <a:pt x="969191" y="220821"/>
                  </a:cubicBezTo>
                  <a:cubicBezTo>
                    <a:pt x="964659" y="242573"/>
                    <a:pt x="958315" y="255565"/>
                    <a:pt x="937770" y="271577"/>
                  </a:cubicBezTo>
                  <a:cubicBezTo>
                    <a:pt x="900912" y="299976"/>
                    <a:pt x="864658" y="329583"/>
                    <a:pt x="825685" y="354961"/>
                  </a:cubicBezTo>
                  <a:cubicBezTo>
                    <a:pt x="811486" y="364025"/>
                    <a:pt x="797286" y="366743"/>
                    <a:pt x="812695" y="387288"/>
                  </a:cubicBezTo>
                  <a:cubicBezTo>
                    <a:pt x="803933" y="392121"/>
                    <a:pt x="795473" y="400883"/>
                    <a:pt x="789733" y="399373"/>
                  </a:cubicBezTo>
                  <a:cubicBezTo>
                    <a:pt x="767981" y="393330"/>
                    <a:pt x="760126" y="411759"/>
                    <a:pt x="747739" y="420520"/>
                  </a:cubicBezTo>
                  <a:cubicBezTo>
                    <a:pt x="734748" y="429282"/>
                    <a:pt x="715413" y="437741"/>
                    <a:pt x="725685" y="460702"/>
                  </a:cubicBezTo>
                  <a:cubicBezTo>
                    <a:pt x="726591" y="462514"/>
                    <a:pt x="725382" y="465536"/>
                    <a:pt x="724174" y="467349"/>
                  </a:cubicBezTo>
                  <a:cubicBezTo>
                    <a:pt x="710881" y="486684"/>
                    <a:pt x="690639" y="500884"/>
                    <a:pt x="673116" y="512968"/>
                  </a:cubicBezTo>
                  <a:cubicBezTo>
                    <a:pt x="654083" y="525959"/>
                    <a:pt x="656198" y="535929"/>
                    <a:pt x="660729" y="553150"/>
                  </a:cubicBezTo>
                  <a:cubicBezTo>
                    <a:pt x="647738" y="554661"/>
                    <a:pt x="636258" y="555567"/>
                    <a:pt x="624777" y="556775"/>
                  </a:cubicBezTo>
                  <a:cubicBezTo>
                    <a:pt x="621152" y="569162"/>
                    <a:pt x="617527" y="581247"/>
                    <a:pt x="613297" y="596655"/>
                  </a:cubicBezTo>
                  <a:cubicBezTo>
                    <a:pt x="595775" y="583966"/>
                    <a:pt x="583085" y="583664"/>
                    <a:pt x="583388" y="608739"/>
                  </a:cubicBezTo>
                  <a:cubicBezTo>
                    <a:pt x="583388" y="610854"/>
                    <a:pt x="579762" y="613271"/>
                    <a:pt x="577647" y="615688"/>
                  </a:cubicBezTo>
                  <a:cubicBezTo>
                    <a:pt x="565865" y="629586"/>
                    <a:pt x="553780" y="642879"/>
                    <a:pt x="542904" y="657078"/>
                  </a:cubicBezTo>
                  <a:cubicBezTo>
                    <a:pt x="525381" y="680039"/>
                    <a:pt x="508462" y="703302"/>
                    <a:pt x="491846" y="726867"/>
                  </a:cubicBezTo>
                  <a:cubicBezTo>
                    <a:pt x="489429" y="729888"/>
                    <a:pt x="491544" y="735629"/>
                    <a:pt x="489732" y="739556"/>
                  </a:cubicBezTo>
                  <a:cubicBezTo>
                    <a:pt x="481876" y="756475"/>
                    <a:pt x="475532" y="773997"/>
                    <a:pt x="464958" y="789103"/>
                  </a:cubicBezTo>
                  <a:cubicBezTo>
                    <a:pt x="451362" y="808741"/>
                    <a:pt x="432631" y="825055"/>
                    <a:pt x="419036" y="844693"/>
                  </a:cubicBezTo>
                  <a:cubicBezTo>
                    <a:pt x="404535" y="865236"/>
                    <a:pt x="393356" y="888500"/>
                    <a:pt x="380969" y="910554"/>
                  </a:cubicBezTo>
                  <a:cubicBezTo>
                    <a:pt x="379157" y="914179"/>
                    <a:pt x="376437" y="919014"/>
                    <a:pt x="377042" y="922639"/>
                  </a:cubicBezTo>
                  <a:cubicBezTo>
                    <a:pt x="380365" y="946808"/>
                    <a:pt x="364655" y="949830"/>
                    <a:pt x="348341" y="952548"/>
                  </a:cubicBezTo>
                  <a:cubicBezTo>
                    <a:pt x="346830" y="941370"/>
                    <a:pt x="345924" y="932005"/>
                    <a:pt x="344413" y="920826"/>
                  </a:cubicBezTo>
                  <a:cubicBezTo>
                    <a:pt x="370093" y="906627"/>
                    <a:pt x="390939" y="870071"/>
                    <a:pt x="382782" y="841369"/>
                  </a:cubicBezTo>
                  <a:cubicBezTo>
                    <a:pt x="378552" y="826263"/>
                    <a:pt x="383386" y="823847"/>
                    <a:pt x="394867" y="818107"/>
                  </a:cubicBezTo>
                  <a:cubicBezTo>
                    <a:pt x="416921" y="807230"/>
                    <a:pt x="427797" y="787593"/>
                    <a:pt x="436559" y="764632"/>
                  </a:cubicBezTo>
                  <a:cubicBezTo>
                    <a:pt x="440788" y="753453"/>
                    <a:pt x="420547" y="719616"/>
                    <a:pt x="459217" y="732607"/>
                  </a:cubicBezTo>
                  <a:cubicBezTo>
                    <a:pt x="465864" y="719919"/>
                    <a:pt x="471000" y="707833"/>
                    <a:pt x="477949" y="696655"/>
                  </a:cubicBezTo>
                  <a:cubicBezTo>
                    <a:pt x="484898" y="685779"/>
                    <a:pt x="498493" y="676111"/>
                    <a:pt x="499097" y="665538"/>
                  </a:cubicBezTo>
                  <a:cubicBezTo>
                    <a:pt x="499399" y="657078"/>
                    <a:pt x="483991" y="648317"/>
                    <a:pt x="473115" y="636836"/>
                  </a:cubicBezTo>
                  <a:cubicBezTo>
                    <a:pt x="454988" y="669465"/>
                    <a:pt x="445622" y="706021"/>
                    <a:pt x="409670" y="724450"/>
                  </a:cubicBezTo>
                  <a:cubicBezTo>
                    <a:pt x="416619" y="727773"/>
                    <a:pt x="420849" y="729586"/>
                    <a:pt x="429006" y="733212"/>
                  </a:cubicBezTo>
                  <a:cubicBezTo>
                    <a:pt x="417525" y="740160"/>
                    <a:pt x="409066" y="744994"/>
                    <a:pt x="401211" y="750735"/>
                  </a:cubicBezTo>
                  <a:cubicBezTo>
                    <a:pt x="396680" y="754058"/>
                    <a:pt x="390033" y="758891"/>
                    <a:pt x="389731" y="763121"/>
                  </a:cubicBezTo>
                  <a:cubicBezTo>
                    <a:pt x="388824" y="785176"/>
                    <a:pt x="372208" y="798167"/>
                    <a:pt x="361634" y="814783"/>
                  </a:cubicBezTo>
                  <a:cubicBezTo>
                    <a:pt x="350456" y="832306"/>
                    <a:pt x="339882" y="850433"/>
                    <a:pt x="331724" y="869467"/>
                  </a:cubicBezTo>
                  <a:cubicBezTo>
                    <a:pt x="323567" y="888802"/>
                    <a:pt x="318431" y="909648"/>
                    <a:pt x="311180" y="929587"/>
                  </a:cubicBezTo>
                  <a:cubicBezTo>
                    <a:pt x="309367" y="934421"/>
                    <a:pt x="305440" y="938953"/>
                    <a:pt x="301512" y="942579"/>
                  </a:cubicBezTo>
                  <a:cubicBezTo>
                    <a:pt x="288220" y="954664"/>
                    <a:pt x="274926" y="966144"/>
                    <a:pt x="258310" y="980343"/>
                  </a:cubicBezTo>
                  <a:cubicBezTo>
                    <a:pt x="258008" y="943485"/>
                    <a:pt x="293658" y="924149"/>
                    <a:pt x="297283" y="888500"/>
                  </a:cubicBezTo>
                  <a:cubicBezTo>
                    <a:pt x="300304" y="858590"/>
                    <a:pt x="331423" y="832306"/>
                    <a:pt x="343507" y="802094"/>
                  </a:cubicBezTo>
                  <a:cubicBezTo>
                    <a:pt x="354383" y="774602"/>
                    <a:pt x="367072" y="748317"/>
                    <a:pt x="382480" y="723544"/>
                  </a:cubicBezTo>
                  <a:cubicBezTo>
                    <a:pt x="400003" y="695447"/>
                    <a:pt x="419942" y="668559"/>
                    <a:pt x="439882" y="639555"/>
                  </a:cubicBezTo>
                  <a:cubicBezTo>
                    <a:pt x="424776" y="635628"/>
                    <a:pt x="416619" y="633211"/>
                    <a:pt x="408462" y="631096"/>
                  </a:cubicBezTo>
                  <a:cubicBezTo>
                    <a:pt x="408764" y="628679"/>
                    <a:pt x="409066" y="625960"/>
                    <a:pt x="409368" y="623241"/>
                  </a:cubicBezTo>
                  <a:cubicBezTo>
                    <a:pt x="428402" y="619012"/>
                    <a:pt x="447133" y="615084"/>
                    <a:pt x="466166" y="610854"/>
                  </a:cubicBezTo>
                  <a:cubicBezTo>
                    <a:pt x="455592" y="597863"/>
                    <a:pt x="448039" y="588195"/>
                    <a:pt x="440184" y="578528"/>
                  </a:cubicBezTo>
                  <a:cubicBezTo>
                    <a:pt x="432933" y="580340"/>
                    <a:pt x="425984" y="581851"/>
                    <a:pt x="422661" y="582757"/>
                  </a:cubicBezTo>
                  <a:cubicBezTo>
                    <a:pt x="422360" y="574600"/>
                    <a:pt x="421755" y="567349"/>
                    <a:pt x="421453" y="560098"/>
                  </a:cubicBezTo>
                  <a:cubicBezTo>
                    <a:pt x="419036" y="559494"/>
                    <a:pt x="416619" y="558890"/>
                    <a:pt x="414202" y="558285"/>
                  </a:cubicBezTo>
                  <a:cubicBezTo>
                    <a:pt x="404535" y="600884"/>
                    <a:pt x="367676" y="622939"/>
                    <a:pt x="343205" y="658588"/>
                  </a:cubicBezTo>
                  <a:cubicBezTo>
                    <a:pt x="352872" y="672788"/>
                    <a:pt x="363446" y="688800"/>
                    <a:pt x="374625" y="705719"/>
                  </a:cubicBezTo>
                  <a:cubicBezTo>
                    <a:pt x="367072" y="702396"/>
                    <a:pt x="360728" y="699677"/>
                    <a:pt x="348945" y="694540"/>
                  </a:cubicBezTo>
                  <a:cubicBezTo>
                    <a:pt x="357404" y="708136"/>
                    <a:pt x="361936" y="715689"/>
                    <a:pt x="366770" y="723544"/>
                  </a:cubicBezTo>
                  <a:cubicBezTo>
                    <a:pt x="365259" y="724752"/>
                    <a:pt x="363749" y="725659"/>
                    <a:pt x="362238" y="726867"/>
                  </a:cubicBezTo>
                  <a:cubicBezTo>
                    <a:pt x="351060" y="717501"/>
                    <a:pt x="340183" y="708136"/>
                    <a:pt x="329307" y="699073"/>
                  </a:cubicBezTo>
                  <a:cubicBezTo>
                    <a:pt x="307555" y="716897"/>
                    <a:pt x="308159" y="719919"/>
                    <a:pt x="341090" y="738650"/>
                  </a:cubicBezTo>
                  <a:cubicBezTo>
                    <a:pt x="309670" y="750130"/>
                    <a:pt x="311180" y="771580"/>
                    <a:pt x="321754" y="788499"/>
                  </a:cubicBezTo>
                  <a:cubicBezTo>
                    <a:pt x="309972" y="799375"/>
                    <a:pt x="302721" y="806022"/>
                    <a:pt x="295168" y="812970"/>
                  </a:cubicBezTo>
                  <a:cubicBezTo>
                    <a:pt x="284594" y="822336"/>
                    <a:pt x="273718" y="831097"/>
                    <a:pt x="264051" y="841369"/>
                  </a:cubicBezTo>
                  <a:cubicBezTo>
                    <a:pt x="257706" y="848318"/>
                    <a:pt x="247132" y="858590"/>
                    <a:pt x="248945" y="864028"/>
                  </a:cubicBezTo>
                  <a:cubicBezTo>
                    <a:pt x="254987" y="881249"/>
                    <a:pt x="244412" y="886083"/>
                    <a:pt x="233838" y="893333"/>
                  </a:cubicBezTo>
                  <a:cubicBezTo>
                    <a:pt x="227192" y="898167"/>
                    <a:pt x="221754" y="904512"/>
                    <a:pt x="216315" y="910856"/>
                  </a:cubicBezTo>
                  <a:cubicBezTo>
                    <a:pt x="207252" y="921431"/>
                    <a:pt x="198188" y="932005"/>
                    <a:pt x="189729" y="942880"/>
                  </a:cubicBezTo>
                  <a:cubicBezTo>
                    <a:pt x="183989" y="950434"/>
                    <a:pt x="175530" y="957684"/>
                    <a:pt x="174019" y="966144"/>
                  </a:cubicBezTo>
                  <a:cubicBezTo>
                    <a:pt x="169186" y="991824"/>
                    <a:pt x="167977" y="1018410"/>
                    <a:pt x="163445" y="1044392"/>
                  </a:cubicBezTo>
                  <a:cubicBezTo>
                    <a:pt x="162538" y="1050434"/>
                    <a:pt x="155590" y="1056476"/>
                    <a:pt x="150152" y="1060706"/>
                  </a:cubicBezTo>
                  <a:cubicBezTo>
                    <a:pt x="138671" y="1069468"/>
                    <a:pt x="128097" y="1075208"/>
                    <a:pt x="133536" y="1094241"/>
                  </a:cubicBezTo>
                  <a:cubicBezTo>
                    <a:pt x="136859" y="1105722"/>
                    <a:pt x="132629" y="1123547"/>
                    <a:pt x="125077" y="1132912"/>
                  </a:cubicBezTo>
                  <a:cubicBezTo>
                    <a:pt x="113596" y="1147112"/>
                    <a:pt x="110877" y="1157988"/>
                    <a:pt x="125077" y="1171583"/>
                  </a:cubicBezTo>
                  <a:cubicBezTo>
                    <a:pt x="110272" y="1183064"/>
                    <a:pt x="97282" y="1193336"/>
                    <a:pt x="90333" y="1198773"/>
                  </a:cubicBezTo>
                  <a:cubicBezTo>
                    <a:pt x="91239" y="1255270"/>
                    <a:pt x="86405" y="1302400"/>
                    <a:pt x="47131" y="1344394"/>
                  </a:cubicBezTo>
                  <a:cubicBezTo>
                    <a:pt x="64653" y="1347113"/>
                    <a:pt x="77644" y="1349228"/>
                    <a:pt x="95469" y="1352249"/>
                  </a:cubicBezTo>
                  <a:cubicBezTo>
                    <a:pt x="92750" y="1361010"/>
                    <a:pt x="91844" y="1370981"/>
                    <a:pt x="87010" y="1377929"/>
                  </a:cubicBezTo>
                  <a:cubicBezTo>
                    <a:pt x="79457" y="1388805"/>
                    <a:pt x="69185" y="1398171"/>
                    <a:pt x="60121" y="1408141"/>
                  </a:cubicBezTo>
                  <a:cubicBezTo>
                    <a:pt x="42598" y="1427778"/>
                    <a:pt x="48641" y="1453156"/>
                    <a:pt x="44109" y="1476117"/>
                  </a:cubicBezTo>
                  <a:cubicBezTo>
                    <a:pt x="40181" y="1496359"/>
                    <a:pt x="44109" y="1510860"/>
                    <a:pt x="57704" y="1520528"/>
                  </a:cubicBezTo>
                  <a:cubicBezTo>
                    <a:pt x="51058" y="1525966"/>
                    <a:pt x="44411" y="1530196"/>
                    <a:pt x="39275" y="1535634"/>
                  </a:cubicBezTo>
                  <a:cubicBezTo>
                    <a:pt x="33535" y="1541979"/>
                    <a:pt x="28701" y="1549531"/>
                    <a:pt x="22659" y="1557387"/>
                  </a:cubicBezTo>
                  <a:cubicBezTo>
                    <a:pt x="25982" y="1561918"/>
                    <a:pt x="29607" y="1567356"/>
                    <a:pt x="35045" y="1575212"/>
                  </a:cubicBezTo>
                  <a:cubicBezTo>
                    <a:pt x="26888" y="1580951"/>
                    <a:pt x="19335" y="1586390"/>
                    <a:pt x="11782" y="1591526"/>
                  </a:cubicBezTo>
                  <a:cubicBezTo>
                    <a:pt x="14501" y="1592734"/>
                    <a:pt x="16919" y="1593641"/>
                    <a:pt x="19335" y="1594547"/>
                  </a:cubicBezTo>
                  <a:cubicBezTo>
                    <a:pt x="19033" y="1604819"/>
                    <a:pt x="18429" y="1615090"/>
                    <a:pt x="17825" y="1628686"/>
                  </a:cubicBezTo>
                  <a:cubicBezTo>
                    <a:pt x="23867" y="1629894"/>
                    <a:pt x="31722" y="1631707"/>
                    <a:pt x="40484" y="1633520"/>
                  </a:cubicBezTo>
                  <a:cubicBezTo>
                    <a:pt x="40484" y="1638656"/>
                    <a:pt x="40786" y="1644094"/>
                    <a:pt x="41088" y="1648626"/>
                  </a:cubicBezTo>
                  <a:cubicBezTo>
                    <a:pt x="59214" y="1655272"/>
                    <a:pt x="83082" y="1635333"/>
                    <a:pt x="93052" y="1664336"/>
                  </a:cubicBezTo>
                  <a:cubicBezTo>
                    <a:pt x="92146" y="1656179"/>
                    <a:pt x="90937" y="1648021"/>
                    <a:pt x="90031" y="1639865"/>
                  </a:cubicBezTo>
                  <a:cubicBezTo>
                    <a:pt x="91844" y="1639562"/>
                    <a:pt x="93958" y="1639562"/>
                    <a:pt x="95771" y="1639562"/>
                  </a:cubicBezTo>
                  <a:cubicBezTo>
                    <a:pt x="100605" y="1674910"/>
                    <a:pt x="114503" y="1710258"/>
                    <a:pt x="89427" y="1752252"/>
                  </a:cubicBezTo>
                  <a:cubicBezTo>
                    <a:pt x="83989" y="1734427"/>
                    <a:pt x="77946" y="1722342"/>
                    <a:pt x="77342" y="1710258"/>
                  </a:cubicBezTo>
                  <a:cubicBezTo>
                    <a:pt x="76738" y="1696965"/>
                    <a:pt x="81572" y="1683672"/>
                    <a:pt x="83989" y="1670378"/>
                  </a:cubicBezTo>
                  <a:cubicBezTo>
                    <a:pt x="55590" y="1670982"/>
                    <a:pt x="37765" y="1683672"/>
                    <a:pt x="28097" y="1708445"/>
                  </a:cubicBezTo>
                  <a:cubicBezTo>
                    <a:pt x="27191" y="1710560"/>
                    <a:pt x="25680" y="1712372"/>
                    <a:pt x="24471" y="1714185"/>
                  </a:cubicBezTo>
                  <a:cubicBezTo>
                    <a:pt x="19638" y="1721436"/>
                    <a:pt x="10876" y="1728385"/>
                    <a:pt x="10574" y="1735938"/>
                  </a:cubicBezTo>
                  <a:cubicBezTo>
                    <a:pt x="9970" y="1745605"/>
                    <a:pt x="14804" y="1756482"/>
                    <a:pt x="19335" y="1765847"/>
                  </a:cubicBezTo>
                  <a:cubicBezTo>
                    <a:pt x="21753" y="1770681"/>
                    <a:pt x="29607" y="1776421"/>
                    <a:pt x="33535" y="1775515"/>
                  </a:cubicBezTo>
                  <a:cubicBezTo>
                    <a:pt x="53475" y="1770681"/>
                    <a:pt x="73112" y="1764035"/>
                    <a:pt x="96979" y="1756482"/>
                  </a:cubicBezTo>
                  <a:cubicBezTo>
                    <a:pt x="90635" y="1769472"/>
                    <a:pt x="85499" y="1780047"/>
                    <a:pt x="80363" y="1790318"/>
                  </a:cubicBezTo>
                  <a:cubicBezTo>
                    <a:pt x="79155" y="1788506"/>
                    <a:pt x="78248" y="1786693"/>
                    <a:pt x="77039" y="1784881"/>
                  </a:cubicBezTo>
                  <a:cubicBezTo>
                    <a:pt x="64049" y="1786693"/>
                    <a:pt x="51360" y="1788204"/>
                    <a:pt x="38671" y="1790016"/>
                  </a:cubicBezTo>
                  <a:cubicBezTo>
                    <a:pt x="38671" y="1790318"/>
                    <a:pt x="38973" y="1790923"/>
                    <a:pt x="38973" y="1791225"/>
                  </a:cubicBezTo>
                  <a:cubicBezTo>
                    <a:pt x="28399" y="1792434"/>
                    <a:pt x="18127" y="1793339"/>
                    <a:pt x="7553" y="1794548"/>
                  </a:cubicBezTo>
                  <a:cubicBezTo>
                    <a:pt x="7251" y="1796965"/>
                    <a:pt x="6948" y="1799684"/>
                    <a:pt x="6646" y="1802101"/>
                  </a:cubicBezTo>
                  <a:cubicBezTo>
                    <a:pt x="12991" y="1805424"/>
                    <a:pt x="19335" y="1808748"/>
                    <a:pt x="26284" y="1812373"/>
                  </a:cubicBezTo>
                  <a:cubicBezTo>
                    <a:pt x="24773" y="1817509"/>
                    <a:pt x="23263" y="1823249"/>
                    <a:pt x="21451" y="1828989"/>
                  </a:cubicBezTo>
                  <a:cubicBezTo>
                    <a:pt x="15408" y="1827479"/>
                    <a:pt x="9366" y="1826270"/>
                    <a:pt x="3323" y="1825062"/>
                  </a:cubicBezTo>
                  <a:cubicBezTo>
                    <a:pt x="2417" y="1826875"/>
                    <a:pt x="1208" y="1828386"/>
                    <a:pt x="0" y="1830198"/>
                  </a:cubicBezTo>
                  <a:cubicBezTo>
                    <a:pt x="7855" y="1837147"/>
                    <a:pt x="20544" y="1842887"/>
                    <a:pt x="22357" y="1851044"/>
                  </a:cubicBezTo>
                  <a:cubicBezTo>
                    <a:pt x="24471" y="1860712"/>
                    <a:pt x="17522" y="1872494"/>
                    <a:pt x="14501" y="1883371"/>
                  </a:cubicBezTo>
                  <a:cubicBezTo>
                    <a:pt x="11782" y="1884277"/>
                    <a:pt x="9064" y="1884881"/>
                    <a:pt x="6345" y="1885788"/>
                  </a:cubicBezTo>
                  <a:cubicBezTo>
                    <a:pt x="15710" y="1891528"/>
                    <a:pt x="25378" y="1897268"/>
                    <a:pt x="30514" y="1900591"/>
                  </a:cubicBezTo>
                  <a:cubicBezTo>
                    <a:pt x="34441" y="1914187"/>
                    <a:pt x="37160" y="1924761"/>
                    <a:pt x="40786" y="1937450"/>
                  </a:cubicBezTo>
                  <a:cubicBezTo>
                    <a:pt x="9366" y="1966151"/>
                    <a:pt x="22961" y="2008145"/>
                    <a:pt x="18732" y="2044097"/>
                  </a:cubicBezTo>
                  <a:cubicBezTo>
                    <a:pt x="37463" y="2046514"/>
                    <a:pt x="53172" y="2048024"/>
                    <a:pt x="68278" y="2049837"/>
                  </a:cubicBezTo>
                  <a:cubicBezTo>
                    <a:pt x="57403" y="2077330"/>
                    <a:pt x="23263" y="2086091"/>
                    <a:pt x="33233" y="2120533"/>
                  </a:cubicBezTo>
                  <a:cubicBezTo>
                    <a:pt x="39879" y="2144098"/>
                    <a:pt x="46526" y="2167360"/>
                    <a:pt x="66767" y="2188509"/>
                  </a:cubicBezTo>
                  <a:cubicBezTo>
                    <a:pt x="77039" y="2177633"/>
                    <a:pt x="87010" y="2165548"/>
                    <a:pt x="98792" y="2155276"/>
                  </a:cubicBezTo>
                  <a:cubicBezTo>
                    <a:pt x="106043" y="2148932"/>
                    <a:pt x="115409" y="2143795"/>
                    <a:pt x="124775" y="2141982"/>
                  </a:cubicBezTo>
                  <a:cubicBezTo>
                    <a:pt x="129608" y="2141076"/>
                    <a:pt x="135952" y="2148327"/>
                    <a:pt x="141390" y="2151953"/>
                  </a:cubicBezTo>
                  <a:cubicBezTo>
                    <a:pt x="138671" y="2152859"/>
                    <a:pt x="135650" y="2154067"/>
                    <a:pt x="132931" y="2155276"/>
                  </a:cubicBezTo>
                  <a:cubicBezTo>
                    <a:pt x="132931" y="2174310"/>
                    <a:pt x="132931" y="2193645"/>
                    <a:pt x="132931" y="2212678"/>
                  </a:cubicBezTo>
                  <a:cubicBezTo>
                    <a:pt x="130515" y="2210563"/>
                    <a:pt x="127796" y="2208751"/>
                    <a:pt x="125378" y="2206636"/>
                  </a:cubicBezTo>
                  <a:cubicBezTo>
                    <a:pt x="118732" y="2207844"/>
                    <a:pt x="111179" y="2207542"/>
                    <a:pt x="105137" y="2210261"/>
                  </a:cubicBezTo>
                  <a:cubicBezTo>
                    <a:pt x="93052" y="2216001"/>
                    <a:pt x="81572" y="2222950"/>
                    <a:pt x="69789" y="2229597"/>
                  </a:cubicBezTo>
                  <a:cubicBezTo>
                    <a:pt x="62538" y="2233826"/>
                    <a:pt x="55590" y="2238358"/>
                    <a:pt x="48641" y="2242587"/>
                  </a:cubicBezTo>
                  <a:cubicBezTo>
                    <a:pt x="54985" y="2247724"/>
                    <a:pt x="61027" y="2252859"/>
                    <a:pt x="65559" y="2256787"/>
                  </a:cubicBezTo>
                  <a:cubicBezTo>
                    <a:pt x="71904" y="2250745"/>
                    <a:pt x="76738" y="2246213"/>
                    <a:pt x="81572" y="2241682"/>
                  </a:cubicBezTo>
                  <a:cubicBezTo>
                    <a:pt x="107856" y="2263434"/>
                    <a:pt x="68278" y="2275518"/>
                    <a:pt x="77644" y="2295156"/>
                  </a:cubicBezTo>
                  <a:cubicBezTo>
                    <a:pt x="80967" y="2295458"/>
                    <a:pt x="85197" y="2294552"/>
                    <a:pt x="88218" y="2296062"/>
                  </a:cubicBezTo>
                  <a:cubicBezTo>
                    <a:pt x="94865" y="2299083"/>
                    <a:pt x="101209" y="2302709"/>
                    <a:pt x="106043" y="2307845"/>
                  </a:cubicBezTo>
                  <a:cubicBezTo>
                    <a:pt x="107252" y="2309054"/>
                    <a:pt x="101511" y="2316607"/>
                    <a:pt x="98792" y="2321440"/>
                  </a:cubicBezTo>
                  <a:cubicBezTo>
                    <a:pt x="93052" y="2317815"/>
                    <a:pt x="87010" y="2314491"/>
                    <a:pt x="81572" y="2310262"/>
                  </a:cubicBezTo>
                  <a:cubicBezTo>
                    <a:pt x="77644" y="2307241"/>
                    <a:pt x="75227" y="2302709"/>
                    <a:pt x="71904" y="2298782"/>
                  </a:cubicBezTo>
                  <a:cubicBezTo>
                    <a:pt x="68883" y="2299990"/>
                    <a:pt x="65861" y="2301501"/>
                    <a:pt x="62840" y="2303011"/>
                  </a:cubicBezTo>
                  <a:cubicBezTo>
                    <a:pt x="72206" y="2331410"/>
                    <a:pt x="81572" y="2359507"/>
                    <a:pt x="90635" y="2387000"/>
                  </a:cubicBezTo>
                  <a:cubicBezTo>
                    <a:pt x="96073" y="2383676"/>
                    <a:pt x="105137" y="2377936"/>
                    <a:pt x="113898" y="2372498"/>
                  </a:cubicBezTo>
                  <a:cubicBezTo>
                    <a:pt x="114503" y="2373706"/>
                    <a:pt x="115409" y="2374613"/>
                    <a:pt x="116315" y="2375821"/>
                  </a:cubicBezTo>
                  <a:cubicBezTo>
                    <a:pt x="108158" y="2390625"/>
                    <a:pt x="99699" y="2405731"/>
                    <a:pt x="93958" y="2416305"/>
                  </a:cubicBezTo>
                  <a:cubicBezTo>
                    <a:pt x="109064" y="2430203"/>
                    <a:pt x="123565" y="2443193"/>
                    <a:pt x="142297" y="2460414"/>
                  </a:cubicBezTo>
                  <a:cubicBezTo>
                    <a:pt x="126889" y="2463133"/>
                    <a:pt x="117524" y="2464644"/>
                    <a:pt x="107553" y="2466154"/>
                  </a:cubicBezTo>
                  <a:cubicBezTo>
                    <a:pt x="111783" y="2477937"/>
                    <a:pt x="116013" y="2489115"/>
                    <a:pt x="119941" y="2500293"/>
                  </a:cubicBezTo>
                  <a:cubicBezTo>
                    <a:pt x="125681" y="2496064"/>
                    <a:pt x="130816" y="2492136"/>
                    <a:pt x="135650" y="2488511"/>
                  </a:cubicBezTo>
                  <a:cubicBezTo>
                    <a:pt x="137463" y="2490324"/>
                    <a:pt x="139276" y="2491834"/>
                    <a:pt x="141089" y="2493647"/>
                  </a:cubicBezTo>
                  <a:cubicBezTo>
                    <a:pt x="136255" y="2501804"/>
                    <a:pt x="131118" y="2509659"/>
                    <a:pt x="125378" y="2519327"/>
                  </a:cubicBezTo>
                  <a:cubicBezTo>
                    <a:pt x="132328" y="2525067"/>
                    <a:pt x="139276" y="2535641"/>
                    <a:pt x="147433" y="2536850"/>
                  </a:cubicBezTo>
                  <a:cubicBezTo>
                    <a:pt x="167071" y="2539569"/>
                    <a:pt x="167675" y="2556789"/>
                    <a:pt x="171904" y="2567968"/>
                  </a:cubicBezTo>
                  <a:cubicBezTo>
                    <a:pt x="177947" y="2584584"/>
                    <a:pt x="177343" y="2603920"/>
                    <a:pt x="180363" y="2622047"/>
                  </a:cubicBezTo>
                  <a:cubicBezTo>
                    <a:pt x="184291" y="2645309"/>
                    <a:pt x="179760" y="2651956"/>
                    <a:pt x="155590" y="2654071"/>
                  </a:cubicBezTo>
                  <a:cubicBezTo>
                    <a:pt x="155892" y="2659509"/>
                    <a:pt x="156496" y="2664645"/>
                    <a:pt x="156799" y="2669781"/>
                  </a:cubicBezTo>
                  <a:cubicBezTo>
                    <a:pt x="155288" y="2670083"/>
                    <a:pt x="154080" y="2670687"/>
                    <a:pt x="152569" y="2670989"/>
                  </a:cubicBezTo>
                  <a:cubicBezTo>
                    <a:pt x="148641" y="2663437"/>
                    <a:pt x="145016" y="2655884"/>
                    <a:pt x="139880" y="2645914"/>
                  </a:cubicBezTo>
                  <a:cubicBezTo>
                    <a:pt x="132629" y="2654071"/>
                    <a:pt x="126587" y="2660415"/>
                    <a:pt x="124170" y="2663134"/>
                  </a:cubicBezTo>
                  <a:cubicBezTo>
                    <a:pt x="137463" y="2683980"/>
                    <a:pt x="148943" y="2702108"/>
                    <a:pt x="160727" y="2720235"/>
                  </a:cubicBezTo>
                  <a:cubicBezTo>
                    <a:pt x="174019" y="2710567"/>
                    <a:pt x="192750" y="2702712"/>
                    <a:pt x="187010" y="2677334"/>
                  </a:cubicBezTo>
                  <a:cubicBezTo>
                    <a:pt x="186104" y="2673708"/>
                    <a:pt x="196980" y="2666760"/>
                    <a:pt x="203023" y="2662832"/>
                  </a:cubicBezTo>
                  <a:cubicBezTo>
                    <a:pt x="204835" y="2661624"/>
                    <a:pt x="211482" y="2663739"/>
                    <a:pt x="212690" y="2665853"/>
                  </a:cubicBezTo>
                  <a:cubicBezTo>
                    <a:pt x="218430" y="2676730"/>
                    <a:pt x="222962" y="2687908"/>
                    <a:pt x="225983" y="2694857"/>
                  </a:cubicBezTo>
                  <a:cubicBezTo>
                    <a:pt x="212993" y="2707546"/>
                    <a:pt x="201814" y="2718120"/>
                    <a:pt x="185802" y="2733225"/>
                  </a:cubicBezTo>
                  <a:cubicBezTo>
                    <a:pt x="204231" y="2733225"/>
                    <a:pt x="215409" y="2733225"/>
                    <a:pt x="219639" y="2733225"/>
                  </a:cubicBezTo>
                  <a:cubicBezTo>
                    <a:pt x="231421" y="2748331"/>
                    <a:pt x="240787" y="2760416"/>
                    <a:pt x="250757" y="2773407"/>
                  </a:cubicBezTo>
                  <a:cubicBezTo>
                    <a:pt x="244714" y="2785492"/>
                    <a:pt x="235953" y="2799389"/>
                    <a:pt x="214503" y="2789722"/>
                  </a:cubicBezTo>
                  <a:cubicBezTo>
                    <a:pt x="212993" y="2789117"/>
                    <a:pt x="207554" y="2796670"/>
                    <a:pt x="203929" y="2800597"/>
                  </a:cubicBezTo>
                  <a:cubicBezTo>
                    <a:pt x="238068" y="2792138"/>
                    <a:pt x="224473" y="2816005"/>
                    <a:pt x="228099" y="2831111"/>
                  </a:cubicBezTo>
                  <a:cubicBezTo>
                    <a:pt x="235349" y="2827486"/>
                    <a:pt x="240787" y="2822652"/>
                    <a:pt x="245017" y="2816610"/>
                  </a:cubicBezTo>
                  <a:cubicBezTo>
                    <a:pt x="248340" y="2812078"/>
                    <a:pt x="249851" y="2806036"/>
                    <a:pt x="253476" y="2797878"/>
                  </a:cubicBezTo>
                  <a:cubicBezTo>
                    <a:pt x="257706" y="2811171"/>
                    <a:pt x="257706" y="2820839"/>
                    <a:pt x="262237" y="2824465"/>
                  </a:cubicBezTo>
                  <a:cubicBezTo>
                    <a:pt x="273718" y="2833528"/>
                    <a:pt x="266769" y="2840175"/>
                    <a:pt x="261029" y="2845311"/>
                  </a:cubicBezTo>
                  <a:cubicBezTo>
                    <a:pt x="256498" y="2849239"/>
                    <a:pt x="249246" y="2849843"/>
                    <a:pt x="240485" y="2852864"/>
                  </a:cubicBezTo>
                  <a:cubicBezTo>
                    <a:pt x="249851" y="2861021"/>
                    <a:pt x="257101" y="2867063"/>
                    <a:pt x="265561" y="2874314"/>
                  </a:cubicBezTo>
                  <a:cubicBezTo>
                    <a:pt x="258310" y="2877638"/>
                    <a:pt x="253174" y="2880054"/>
                    <a:pt x="245017" y="2883982"/>
                  </a:cubicBezTo>
                  <a:cubicBezTo>
                    <a:pt x="261633" y="2895765"/>
                    <a:pt x="276134" y="2906037"/>
                    <a:pt x="294564" y="2919027"/>
                  </a:cubicBezTo>
                  <a:cubicBezTo>
                    <a:pt x="292449" y="2906037"/>
                    <a:pt x="291241" y="2899692"/>
                    <a:pt x="290939" y="2897879"/>
                  </a:cubicBezTo>
                  <a:cubicBezTo>
                    <a:pt x="299096" y="2893347"/>
                    <a:pt x="304232" y="2890024"/>
                    <a:pt x="310878" y="2886399"/>
                  </a:cubicBezTo>
                  <a:cubicBezTo>
                    <a:pt x="319036" y="2896671"/>
                    <a:pt x="328703" y="2908151"/>
                    <a:pt x="338371" y="2919632"/>
                  </a:cubicBezTo>
                  <a:cubicBezTo>
                    <a:pt x="336860" y="2920840"/>
                    <a:pt x="335652" y="2921746"/>
                    <a:pt x="334142" y="2922955"/>
                  </a:cubicBezTo>
                  <a:cubicBezTo>
                    <a:pt x="330818" y="2919632"/>
                    <a:pt x="327192" y="2916006"/>
                    <a:pt x="324172" y="2912683"/>
                  </a:cubicBezTo>
                  <a:cubicBezTo>
                    <a:pt x="317827" y="2938363"/>
                    <a:pt x="311784" y="2962834"/>
                    <a:pt x="305440" y="2988212"/>
                  </a:cubicBezTo>
                  <a:cubicBezTo>
                    <a:pt x="316014" y="2978846"/>
                    <a:pt x="322963" y="2967064"/>
                    <a:pt x="332026" y="2964949"/>
                  </a:cubicBezTo>
                  <a:cubicBezTo>
                    <a:pt x="346528" y="2961324"/>
                    <a:pt x="362540" y="2964043"/>
                    <a:pt x="377344" y="2964043"/>
                  </a:cubicBezTo>
                  <a:cubicBezTo>
                    <a:pt x="380969" y="2969783"/>
                    <a:pt x="385501" y="2976732"/>
                    <a:pt x="390939" y="2985191"/>
                  </a:cubicBezTo>
                  <a:cubicBezTo>
                    <a:pt x="382480" y="2990327"/>
                    <a:pt x="374323" y="2995161"/>
                    <a:pt x="366468" y="2999995"/>
                  </a:cubicBezTo>
                  <a:cubicBezTo>
                    <a:pt x="367978" y="3010267"/>
                    <a:pt x="369187" y="3019632"/>
                    <a:pt x="370395" y="3028394"/>
                  </a:cubicBezTo>
                  <a:cubicBezTo>
                    <a:pt x="379157" y="3031415"/>
                    <a:pt x="387616" y="3034134"/>
                    <a:pt x="396075" y="3037155"/>
                  </a:cubicBezTo>
                  <a:cubicBezTo>
                    <a:pt x="396075" y="3038666"/>
                    <a:pt x="396075" y="3040479"/>
                    <a:pt x="396075" y="3041989"/>
                  </a:cubicBezTo>
                  <a:cubicBezTo>
                    <a:pt x="387011" y="3044104"/>
                    <a:pt x="378250" y="3046521"/>
                    <a:pt x="363144" y="3050146"/>
                  </a:cubicBezTo>
                  <a:cubicBezTo>
                    <a:pt x="374323" y="3064648"/>
                    <a:pt x="405138" y="3058303"/>
                    <a:pt x="392148" y="3089119"/>
                  </a:cubicBezTo>
                  <a:cubicBezTo>
                    <a:pt x="403628" y="3080660"/>
                    <a:pt x="409670" y="3076128"/>
                    <a:pt x="414202" y="3072503"/>
                  </a:cubicBezTo>
                  <a:cubicBezTo>
                    <a:pt x="428100" y="3076431"/>
                    <a:pt x="441090" y="3080056"/>
                    <a:pt x="447133" y="3081868"/>
                  </a:cubicBezTo>
                  <a:cubicBezTo>
                    <a:pt x="452873" y="3072503"/>
                    <a:pt x="456801" y="3066461"/>
                    <a:pt x="463749" y="3055282"/>
                  </a:cubicBezTo>
                  <a:cubicBezTo>
                    <a:pt x="466770" y="3067367"/>
                    <a:pt x="467979" y="3073107"/>
                    <a:pt x="467979" y="3073107"/>
                  </a:cubicBezTo>
                  <a:cubicBezTo>
                    <a:pt x="478553" y="3079149"/>
                    <a:pt x="485502" y="3083077"/>
                    <a:pt x="492451" y="3086702"/>
                  </a:cubicBezTo>
                  <a:cubicBezTo>
                    <a:pt x="491242" y="3089119"/>
                    <a:pt x="490033" y="3091234"/>
                    <a:pt x="488825" y="3093651"/>
                  </a:cubicBezTo>
                  <a:cubicBezTo>
                    <a:pt x="478251" y="3093651"/>
                    <a:pt x="467375" y="3093651"/>
                    <a:pt x="455894" y="3093651"/>
                  </a:cubicBezTo>
                  <a:cubicBezTo>
                    <a:pt x="454082" y="3100297"/>
                    <a:pt x="452269" y="3106037"/>
                    <a:pt x="448946" y="3118122"/>
                  </a:cubicBezTo>
                  <a:cubicBezTo>
                    <a:pt x="441695" y="3106944"/>
                    <a:pt x="438372" y="3099995"/>
                    <a:pt x="433537" y="3094255"/>
                  </a:cubicBezTo>
                  <a:cubicBezTo>
                    <a:pt x="406649" y="3061627"/>
                    <a:pt x="415108" y="3115706"/>
                    <a:pt x="398492" y="3108757"/>
                  </a:cubicBezTo>
                  <a:cubicBezTo>
                    <a:pt x="397283" y="3114799"/>
                    <a:pt x="395471" y="3120540"/>
                    <a:pt x="394564" y="3126280"/>
                  </a:cubicBezTo>
                  <a:cubicBezTo>
                    <a:pt x="394564" y="3127186"/>
                    <a:pt x="398190" y="3128999"/>
                    <a:pt x="400305" y="3129603"/>
                  </a:cubicBezTo>
                  <a:cubicBezTo>
                    <a:pt x="426891" y="3138365"/>
                    <a:pt x="452873" y="3150751"/>
                    <a:pt x="480064" y="3154679"/>
                  </a:cubicBezTo>
                  <a:cubicBezTo>
                    <a:pt x="506046" y="3158304"/>
                    <a:pt x="504233" y="3182776"/>
                    <a:pt x="519339" y="3193954"/>
                  </a:cubicBezTo>
                  <a:cubicBezTo>
                    <a:pt x="532028" y="3203319"/>
                    <a:pt x="538070" y="3214498"/>
                    <a:pt x="525683" y="3230812"/>
                  </a:cubicBezTo>
                  <a:cubicBezTo>
                    <a:pt x="513599" y="3246824"/>
                    <a:pt x="522662" y="3265556"/>
                    <a:pt x="531121" y="3279453"/>
                  </a:cubicBezTo>
                  <a:cubicBezTo>
                    <a:pt x="536559" y="3288516"/>
                    <a:pt x="551967" y="3291537"/>
                    <a:pt x="560729" y="3296371"/>
                  </a:cubicBezTo>
                  <a:cubicBezTo>
                    <a:pt x="563448" y="3289120"/>
                    <a:pt x="568282" y="3277339"/>
                    <a:pt x="572813" y="3266160"/>
                  </a:cubicBezTo>
                  <a:cubicBezTo>
                    <a:pt x="566469" y="3261628"/>
                    <a:pt x="559520" y="3256794"/>
                    <a:pt x="552270" y="3251658"/>
                  </a:cubicBezTo>
                  <a:cubicBezTo>
                    <a:pt x="553176" y="3249241"/>
                    <a:pt x="554384" y="3246824"/>
                    <a:pt x="555291" y="3244408"/>
                  </a:cubicBezTo>
                  <a:cubicBezTo>
                    <a:pt x="563448" y="3245616"/>
                    <a:pt x="571605" y="3246824"/>
                    <a:pt x="579762" y="3248033"/>
                  </a:cubicBezTo>
                  <a:cubicBezTo>
                    <a:pt x="577043" y="3236250"/>
                    <a:pt x="574324" y="3224770"/>
                    <a:pt x="568584" y="3208153"/>
                  </a:cubicBezTo>
                  <a:cubicBezTo>
                    <a:pt x="579762" y="3220238"/>
                    <a:pt x="587617" y="3229302"/>
                    <a:pt x="595775" y="3238063"/>
                  </a:cubicBezTo>
                  <a:cubicBezTo>
                    <a:pt x="589732" y="3241689"/>
                    <a:pt x="583690" y="3245616"/>
                    <a:pt x="577647" y="3249543"/>
                  </a:cubicBezTo>
                  <a:cubicBezTo>
                    <a:pt x="583388" y="3270389"/>
                    <a:pt x="585503" y="3293955"/>
                    <a:pt x="612995" y="3295163"/>
                  </a:cubicBezTo>
                  <a:cubicBezTo>
                    <a:pt x="607859" y="3308758"/>
                    <a:pt x="603931" y="3319030"/>
                    <a:pt x="600004" y="3329604"/>
                  </a:cubicBezTo>
                  <a:cubicBezTo>
                    <a:pt x="603629" y="3331115"/>
                    <a:pt x="607255" y="3332928"/>
                    <a:pt x="610880" y="3334438"/>
                  </a:cubicBezTo>
                  <a:cubicBezTo>
                    <a:pt x="616016" y="3324468"/>
                    <a:pt x="621152" y="3314801"/>
                    <a:pt x="626590" y="3304529"/>
                  </a:cubicBezTo>
                  <a:cubicBezTo>
                    <a:pt x="628101" y="3304831"/>
                    <a:pt x="632632" y="3306040"/>
                    <a:pt x="631122" y="3305737"/>
                  </a:cubicBezTo>
                  <a:cubicBezTo>
                    <a:pt x="635351" y="3296069"/>
                    <a:pt x="638373" y="3289120"/>
                    <a:pt x="641394" y="3282172"/>
                  </a:cubicBezTo>
                  <a:cubicBezTo>
                    <a:pt x="644717" y="3282776"/>
                    <a:pt x="647738" y="3283381"/>
                    <a:pt x="651062" y="3283985"/>
                  </a:cubicBezTo>
                  <a:cubicBezTo>
                    <a:pt x="638675" y="3301810"/>
                    <a:pt x="661636" y="3314498"/>
                    <a:pt x="652270" y="3335042"/>
                  </a:cubicBezTo>
                  <a:cubicBezTo>
                    <a:pt x="644717" y="3351357"/>
                    <a:pt x="648343" y="3372505"/>
                    <a:pt x="646832" y="3391538"/>
                  </a:cubicBezTo>
                  <a:cubicBezTo>
                    <a:pt x="656802" y="3383079"/>
                    <a:pt x="661636" y="3373713"/>
                    <a:pt x="665563" y="3364348"/>
                  </a:cubicBezTo>
                  <a:cubicBezTo>
                    <a:pt x="669793" y="3354378"/>
                    <a:pt x="673419" y="3344408"/>
                    <a:pt x="680065" y="3327489"/>
                  </a:cubicBezTo>
                  <a:cubicBezTo>
                    <a:pt x="685503" y="3344408"/>
                    <a:pt x="689128" y="3355888"/>
                    <a:pt x="691546" y="3362837"/>
                  </a:cubicBezTo>
                  <a:cubicBezTo>
                    <a:pt x="691546" y="3381266"/>
                    <a:pt x="691546" y="3396372"/>
                    <a:pt x="691546" y="3414499"/>
                  </a:cubicBezTo>
                  <a:cubicBezTo>
                    <a:pt x="717527" y="3401811"/>
                    <a:pt x="707558" y="3426584"/>
                    <a:pt x="714204" y="3434741"/>
                  </a:cubicBezTo>
                  <a:cubicBezTo>
                    <a:pt x="720851" y="3442596"/>
                    <a:pt x="726591" y="3451056"/>
                    <a:pt x="732633" y="3459514"/>
                  </a:cubicBezTo>
                  <a:cubicBezTo>
                    <a:pt x="738072" y="3466765"/>
                    <a:pt x="745322" y="3478850"/>
                    <a:pt x="751365" y="3478246"/>
                  </a:cubicBezTo>
                  <a:cubicBezTo>
                    <a:pt x="778253" y="3476131"/>
                    <a:pt x="774627" y="3499696"/>
                    <a:pt x="783993" y="3512385"/>
                  </a:cubicBezTo>
                  <a:cubicBezTo>
                    <a:pt x="789129" y="3519334"/>
                    <a:pt x="795776" y="3529908"/>
                    <a:pt x="802120" y="3530210"/>
                  </a:cubicBezTo>
                  <a:cubicBezTo>
                    <a:pt x="825988" y="3531721"/>
                    <a:pt x="846833" y="3537763"/>
                    <a:pt x="865866" y="3552265"/>
                  </a:cubicBezTo>
                  <a:cubicBezTo>
                    <a:pt x="872514" y="3557401"/>
                    <a:pt x="881879" y="3558911"/>
                    <a:pt x="889734" y="3561933"/>
                  </a:cubicBezTo>
                  <a:cubicBezTo>
                    <a:pt x="890943" y="3560422"/>
                    <a:pt x="892453" y="3558609"/>
                    <a:pt x="893662" y="3556796"/>
                  </a:cubicBezTo>
                  <a:cubicBezTo>
                    <a:pt x="884598" y="3546827"/>
                    <a:pt x="875837" y="3536857"/>
                    <a:pt x="867075" y="3526887"/>
                  </a:cubicBezTo>
                  <a:cubicBezTo>
                    <a:pt x="868586" y="3524772"/>
                    <a:pt x="870096" y="3522355"/>
                    <a:pt x="871607" y="3520240"/>
                  </a:cubicBezTo>
                  <a:cubicBezTo>
                    <a:pt x="880369" y="3523261"/>
                    <a:pt x="889130" y="3526283"/>
                    <a:pt x="898194" y="3528699"/>
                  </a:cubicBezTo>
                  <a:cubicBezTo>
                    <a:pt x="906350" y="3531116"/>
                    <a:pt x="915112" y="3532325"/>
                    <a:pt x="929009" y="3535346"/>
                  </a:cubicBezTo>
                  <a:cubicBezTo>
                    <a:pt x="929614" y="3542295"/>
                    <a:pt x="929009" y="3555286"/>
                    <a:pt x="931426" y="3567673"/>
                  </a:cubicBezTo>
                  <a:cubicBezTo>
                    <a:pt x="933843" y="3579757"/>
                    <a:pt x="938677" y="3591842"/>
                    <a:pt x="944719" y="3602718"/>
                  </a:cubicBezTo>
                  <a:cubicBezTo>
                    <a:pt x="946230" y="3605437"/>
                    <a:pt x="957106" y="3602416"/>
                    <a:pt x="964659" y="3602114"/>
                  </a:cubicBezTo>
                  <a:cubicBezTo>
                    <a:pt x="956804" y="3585800"/>
                    <a:pt x="950762" y="3572808"/>
                    <a:pt x="942000" y="3554077"/>
                  </a:cubicBezTo>
                  <a:cubicBezTo>
                    <a:pt x="956200" y="3561328"/>
                    <a:pt x="965566" y="3566162"/>
                    <a:pt x="976441" y="3571902"/>
                  </a:cubicBezTo>
                  <a:cubicBezTo>
                    <a:pt x="970399" y="3547733"/>
                    <a:pt x="940188" y="3552265"/>
                    <a:pt x="936562" y="3528699"/>
                  </a:cubicBezTo>
                  <a:cubicBezTo>
                    <a:pt x="954991" y="3554681"/>
                    <a:pt x="996986" y="3529002"/>
                    <a:pt x="1011487" y="3563141"/>
                  </a:cubicBezTo>
                  <a:cubicBezTo>
                    <a:pt x="1014206" y="3562234"/>
                    <a:pt x="1018436" y="3560724"/>
                    <a:pt x="1017227" y="3561026"/>
                  </a:cubicBezTo>
                  <a:cubicBezTo>
                    <a:pt x="1026895" y="3573413"/>
                    <a:pt x="1034750" y="3583081"/>
                    <a:pt x="1042303" y="3592748"/>
                  </a:cubicBezTo>
                  <a:cubicBezTo>
                    <a:pt x="1041699" y="3594258"/>
                    <a:pt x="1041094" y="3595769"/>
                    <a:pt x="1040490" y="3597280"/>
                  </a:cubicBezTo>
                  <a:cubicBezTo>
                    <a:pt x="1024780" y="3591842"/>
                    <a:pt x="1009070" y="3586101"/>
                    <a:pt x="996986" y="3581872"/>
                  </a:cubicBezTo>
                  <a:cubicBezTo>
                    <a:pt x="1006653" y="3597885"/>
                    <a:pt x="1018436" y="3614199"/>
                    <a:pt x="1027499" y="3632023"/>
                  </a:cubicBezTo>
                  <a:cubicBezTo>
                    <a:pt x="1033239" y="3642900"/>
                    <a:pt x="1034146" y="3656193"/>
                    <a:pt x="1038376" y="3672205"/>
                  </a:cubicBezTo>
                  <a:cubicBezTo>
                    <a:pt x="1050460" y="3662235"/>
                    <a:pt x="1058919" y="3655286"/>
                    <a:pt x="1065264" y="3649848"/>
                  </a:cubicBezTo>
                  <a:cubicBezTo>
                    <a:pt x="1053784" y="3640180"/>
                    <a:pt x="1045022" y="3632628"/>
                    <a:pt x="1035959" y="3625075"/>
                  </a:cubicBezTo>
                  <a:cubicBezTo>
                    <a:pt x="1037167" y="3623262"/>
                    <a:pt x="1038678" y="3621449"/>
                    <a:pt x="1039886" y="3619636"/>
                  </a:cubicBezTo>
                  <a:cubicBezTo>
                    <a:pt x="1061639" y="3630513"/>
                    <a:pt x="1083391" y="3641087"/>
                    <a:pt x="1106956" y="3652869"/>
                  </a:cubicBezTo>
                  <a:cubicBezTo>
                    <a:pt x="1099101" y="3658610"/>
                    <a:pt x="1091548" y="3664350"/>
                    <a:pt x="1083391" y="3670090"/>
                  </a:cubicBezTo>
                  <a:cubicBezTo>
                    <a:pt x="1086412" y="3677341"/>
                    <a:pt x="1089131" y="3683987"/>
                    <a:pt x="1092455" y="3691238"/>
                  </a:cubicBezTo>
                  <a:cubicBezTo>
                    <a:pt x="1114207" y="3683685"/>
                    <a:pt x="1124781" y="3697885"/>
                    <a:pt x="1135657" y="3710876"/>
                  </a:cubicBezTo>
                  <a:cubicBezTo>
                    <a:pt x="1147742" y="3725378"/>
                    <a:pt x="1159827" y="3729003"/>
                    <a:pt x="1169796" y="3716314"/>
                  </a:cubicBezTo>
                  <a:cubicBezTo>
                    <a:pt x="1162546" y="3700000"/>
                    <a:pt x="1156503" y="3687009"/>
                    <a:pt x="1150763" y="3673715"/>
                  </a:cubicBezTo>
                  <a:cubicBezTo>
                    <a:pt x="1152274" y="3671903"/>
                    <a:pt x="1153482" y="3670090"/>
                    <a:pt x="1154993" y="3668278"/>
                  </a:cubicBezTo>
                  <a:cubicBezTo>
                    <a:pt x="1160431" y="3671601"/>
                    <a:pt x="1166171" y="3674622"/>
                    <a:pt x="1171609" y="3678247"/>
                  </a:cubicBezTo>
                  <a:cubicBezTo>
                    <a:pt x="1187923" y="3689425"/>
                    <a:pt x="1197591" y="3716314"/>
                    <a:pt x="1225990" y="3699698"/>
                  </a:cubicBezTo>
                  <a:cubicBezTo>
                    <a:pt x="1224782" y="3705136"/>
                    <a:pt x="1223875" y="3709063"/>
                    <a:pt x="1222969" y="3712689"/>
                  </a:cubicBezTo>
                  <a:cubicBezTo>
                    <a:pt x="1261338" y="3709668"/>
                    <a:pt x="1268891" y="3714199"/>
                    <a:pt x="1285205" y="3748036"/>
                  </a:cubicBezTo>
                  <a:lnTo>
                    <a:pt x="1282198" y="3749558"/>
                  </a:lnTo>
                  <a:close/>
                </a:path>
              </a:pathLst>
            </a:cu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15000"/>
                  </a:schemeClr>
                </a:gs>
              </a:gsLst>
              <a:lin ang="6600000" scaled="0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sz="49600" b="0">
                <a:latin typeface="字魂板刷黑(商用需授权)" panose="00000500000000000000" pitchFamily="2" charset="-122"/>
                <a:ea typeface="字魂板刷黑(商用需授权)" panose="00000500000000000000" pitchFamily="2" charset="-122"/>
              </a:endParaRPr>
            </a:p>
          </p:txBody>
        </p:sp>
      </p:grpSp>
      <p:sp>
        <p:nvSpPr>
          <p:cNvPr id="2" name="标题 1" descr="264400c9-44b5-4188-be6a-15506f9c783c"/>
          <p:cNvSpPr>
            <a:spLocks noGrp="1"/>
          </p:cNvSpPr>
          <p:nvPr>
            <p:ph type="title" hasCustomPrompt="1"/>
          </p:nvPr>
        </p:nvSpPr>
        <p:spPr>
          <a:xfrm>
            <a:off x="660400" y="1446233"/>
            <a:ext cx="1911688" cy="1296056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 descr="9041fce4-69a5-40f8-b79b-95c0f00df89b"/>
          <p:cNvSpPr>
            <a:spLocks noGrp="1"/>
          </p:cNvSpPr>
          <p:nvPr>
            <p:ph sz="quarter" idx="1" hasCustomPrompt="1"/>
          </p:nvPr>
        </p:nvSpPr>
        <p:spPr>
          <a:xfrm>
            <a:off x="2942677" y="1446234"/>
            <a:ext cx="8588921" cy="4186204"/>
          </a:xfrm>
        </p:spPr>
        <p:txBody>
          <a:bodyPr numCol="2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 descr="be55fb79-41ae-461b-adb8-434d52eb3ca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 descr="5c26959d-7be0-49b2-a593-0d6ca075624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 descr="716d610f-50f6-4dac-aa6b-98e5232be0e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接连接符 6" descr="ce058585-0a11-4979-8988-684d0493c6c5"/>
          <p:cNvCxnSpPr>
            <a:cxnSpLocks/>
          </p:cNvCxnSpPr>
          <p:nvPr/>
        </p:nvCxnSpPr>
        <p:spPr>
          <a:xfrm>
            <a:off x="2757383" y="1446233"/>
            <a:ext cx="0" cy="4186204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tx2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任意多边形: 形状 9" descr="2167fb93-6f6f-4141-a909-f6bfb91417c8"/>
          <p:cNvSpPr>
            <a:spLocks noChangeAspect="1"/>
          </p:cNvSpPr>
          <p:nvPr/>
        </p:nvSpPr>
        <p:spPr bwMode="auto">
          <a:xfrm>
            <a:off x="1611070" y="4588223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tx2">
              <a:alpha val="1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 preserve="1">
  <p:cSld name="Section Header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 descr="04cbf19e-8d63-4cfc-a390-4be1556fe033"/>
          <p:cNvGrpSpPr/>
          <p:nvPr/>
        </p:nvGrpSpPr>
        <p:grpSpPr>
          <a:xfrm flipH="1">
            <a:off x="-2" y="0"/>
            <a:ext cx="12192002" cy="6858001"/>
            <a:chOff x="-2" y="0"/>
            <a:chExt cx="12192002" cy="6858001"/>
          </a:xfrm>
        </p:grpSpPr>
        <p:sp>
          <p:nvSpPr>
            <p:cNvPr id="36" name="任意多边形: 形状 35" descr="de25b554-1206-407b-b60e-3d744e5328ad"/>
            <p:cNvSpPr/>
            <p:nvPr/>
          </p:nvSpPr>
          <p:spPr>
            <a:xfrm>
              <a:off x="0" y="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11354" t="-23889" r="-7396" b="-23889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7" name="任意多边形: 形状 36" descr="bda4c87d-85f8-4403-9ee6-d7b13beac830"/>
            <p:cNvSpPr>
              <a:spLocks noChangeAspect="1"/>
            </p:cNvSpPr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 dpi="0" rotWithShape="1">
              <a:blip r:embed="rId3">
                <a:alphaModFix amt="15000"/>
              </a:blip>
              <a:srcRect/>
              <a:stretch>
                <a:fillRect t="-9259" b="-925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: 形状 37" descr="396ea9be-a24a-46c1-815a-1d1b69fac17a"/>
            <p:cNvSpPr/>
            <p:nvPr/>
          </p:nvSpPr>
          <p:spPr>
            <a:xfrm>
              <a:off x="5457368" y="0"/>
              <a:ext cx="6734632" cy="6858000"/>
            </a:xfrm>
            <a:custGeom>
              <a:avLst/>
              <a:gdLst>
                <a:gd name="connsiteX0" fmla="*/ 5044098 w 6734632"/>
                <a:gd name="connsiteY0" fmla="*/ 6371048 h 6858000"/>
                <a:gd name="connsiteX1" fmla="*/ 5088421 w 6734632"/>
                <a:gd name="connsiteY1" fmla="*/ 6371048 h 6858000"/>
                <a:gd name="connsiteX2" fmla="*/ 2154457 w 6734632"/>
                <a:gd name="connsiteY2" fmla="*/ 5989727 h 6858000"/>
                <a:gd name="connsiteX3" fmla="*/ 2146147 w 6734632"/>
                <a:gd name="connsiteY3" fmla="*/ 5997345 h 6858000"/>
                <a:gd name="connsiteX4" fmla="*/ 2157227 w 6734632"/>
                <a:gd name="connsiteY4" fmla="*/ 6052746 h 6858000"/>
                <a:gd name="connsiteX5" fmla="*/ 2179387 w 6734632"/>
                <a:gd name="connsiteY5" fmla="*/ 6008424 h 6858000"/>
                <a:gd name="connsiteX6" fmla="*/ 2154457 w 6734632"/>
                <a:gd name="connsiteY6" fmla="*/ 5989727 h 6858000"/>
                <a:gd name="connsiteX7" fmla="*/ 2013186 w 6734632"/>
                <a:gd name="connsiteY7" fmla="*/ 5975184 h 6858000"/>
                <a:gd name="connsiteX8" fmla="*/ 2013186 w 6734632"/>
                <a:gd name="connsiteY8" fmla="*/ 6008424 h 6858000"/>
                <a:gd name="connsiteX9" fmla="*/ 2046426 w 6734632"/>
                <a:gd name="connsiteY9" fmla="*/ 6008424 h 6858000"/>
                <a:gd name="connsiteX10" fmla="*/ 2079666 w 6734632"/>
                <a:gd name="connsiteY10" fmla="*/ 6008424 h 6858000"/>
                <a:gd name="connsiteX11" fmla="*/ 2079666 w 6734632"/>
                <a:gd name="connsiteY11" fmla="*/ 5986266 h 6858000"/>
                <a:gd name="connsiteX12" fmla="*/ 2090746 w 6734632"/>
                <a:gd name="connsiteY12" fmla="*/ 5975184 h 6858000"/>
                <a:gd name="connsiteX13" fmla="*/ 2013186 w 6734632"/>
                <a:gd name="connsiteY13" fmla="*/ 5975184 h 6858000"/>
                <a:gd name="connsiteX14" fmla="*/ 1790576 w 6734632"/>
                <a:gd name="connsiteY14" fmla="*/ 5930865 h 6858000"/>
                <a:gd name="connsiteX15" fmla="*/ 1768416 w 6734632"/>
                <a:gd name="connsiteY15" fmla="*/ 5975184 h 6858000"/>
                <a:gd name="connsiteX16" fmla="*/ 1823818 w 6734632"/>
                <a:gd name="connsiteY16" fmla="*/ 5986266 h 6858000"/>
                <a:gd name="connsiteX17" fmla="*/ 1834897 w 6734632"/>
                <a:gd name="connsiteY17" fmla="*/ 5953023 h 6858000"/>
                <a:gd name="connsiteX18" fmla="*/ 1790576 w 6734632"/>
                <a:gd name="connsiteY18" fmla="*/ 5930865 h 6858000"/>
                <a:gd name="connsiteX19" fmla="*/ 4944378 w 6734632"/>
                <a:gd name="connsiteY19" fmla="*/ 5865391 h 6858000"/>
                <a:gd name="connsiteX20" fmla="*/ 4888978 w 6734632"/>
                <a:gd name="connsiteY20" fmla="*/ 5887550 h 6858000"/>
                <a:gd name="connsiteX21" fmla="*/ 4944378 w 6734632"/>
                <a:gd name="connsiteY21" fmla="*/ 5865391 h 6858000"/>
                <a:gd name="connsiteX22" fmla="*/ 5380108 w 6734632"/>
                <a:gd name="connsiteY22" fmla="*/ 5771289 h 6858000"/>
                <a:gd name="connsiteX23" fmla="*/ 5443990 w 6734632"/>
                <a:gd name="connsiteY23" fmla="*/ 5798911 h 6858000"/>
                <a:gd name="connsiteX24" fmla="*/ 5366432 w 6734632"/>
                <a:gd name="connsiteY24" fmla="*/ 5787830 h 6858000"/>
                <a:gd name="connsiteX25" fmla="*/ 5380108 w 6734632"/>
                <a:gd name="connsiteY25" fmla="*/ 5771289 h 6858000"/>
                <a:gd name="connsiteX26" fmla="*/ 5522560 w 6734632"/>
                <a:gd name="connsiteY26" fmla="*/ 5642782 h 6858000"/>
                <a:gd name="connsiteX27" fmla="*/ 5255629 w 6734632"/>
                <a:gd name="connsiteY27" fmla="*/ 5676022 h 6858000"/>
                <a:gd name="connsiteX28" fmla="*/ 5399672 w 6734632"/>
                <a:gd name="connsiteY28" fmla="*/ 5720342 h 6858000"/>
                <a:gd name="connsiteX29" fmla="*/ 5322110 w 6734632"/>
                <a:gd name="connsiteY29" fmla="*/ 5775743 h 6858000"/>
                <a:gd name="connsiteX30" fmla="*/ 5144830 w 6734632"/>
                <a:gd name="connsiteY30" fmla="*/ 5764664 h 6858000"/>
                <a:gd name="connsiteX31" fmla="*/ 5100506 w 6734632"/>
                <a:gd name="connsiteY31" fmla="*/ 5677030 h 6858000"/>
                <a:gd name="connsiteX32" fmla="*/ 4912146 w 6734632"/>
                <a:gd name="connsiteY32" fmla="*/ 5688108 h 6858000"/>
                <a:gd name="connsiteX33" fmla="*/ 4912146 w 6734632"/>
                <a:gd name="connsiteY33" fmla="*/ 5743509 h 6858000"/>
                <a:gd name="connsiteX34" fmla="*/ 4856745 w 6734632"/>
                <a:gd name="connsiteY34" fmla="*/ 5732431 h 6858000"/>
                <a:gd name="connsiteX35" fmla="*/ 4845665 w 6734632"/>
                <a:gd name="connsiteY35" fmla="*/ 5677030 h 6858000"/>
                <a:gd name="connsiteX36" fmla="*/ 4801346 w 6734632"/>
                <a:gd name="connsiteY36" fmla="*/ 5688108 h 6858000"/>
                <a:gd name="connsiteX37" fmla="*/ 4823504 w 6734632"/>
                <a:gd name="connsiteY37" fmla="*/ 5721349 h 6858000"/>
                <a:gd name="connsiteX38" fmla="*/ 4567655 w 6734632"/>
                <a:gd name="connsiteY38" fmla="*/ 5721349 h 6858000"/>
                <a:gd name="connsiteX39" fmla="*/ 4534414 w 6734632"/>
                <a:gd name="connsiteY39" fmla="*/ 5776750 h 6858000"/>
                <a:gd name="connsiteX40" fmla="*/ 4634135 w 6734632"/>
                <a:gd name="connsiteY40" fmla="*/ 5787830 h 6858000"/>
                <a:gd name="connsiteX41" fmla="*/ 4656296 w 6734632"/>
                <a:gd name="connsiteY41" fmla="*/ 5843231 h 6858000"/>
                <a:gd name="connsiteX42" fmla="*/ 4767098 w 6734632"/>
                <a:gd name="connsiteY42" fmla="*/ 5798911 h 6858000"/>
                <a:gd name="connsiteX43" fmla="*/ 4900059 w 6734632"/>
                <a:gd name="connsiteY43" fmla="*/ 5832151 h 6858000"/>
                <a:gd name="connsiteX44" fmla="*/ 4866819 w 6734632"/>
                <a:gd name="connsiteY44" fmla="*/ 5765671 h 6858000"/>
                <a:gd name="connsiteX45" fmla="*/ 4944378 w 6734632"/>
                <a:gd name="connsiteY45" fmla="*/ 5754589 h 6858000"/>
                <a:gd name="connsiteX46" fmla="*/ 5077339 w 6734632"/>
                <a:gd name="connsiteY46" fmla="*/ 5821070 h 6858000"/>
                <a:gd name="connsiteX47" fmla="*/ 5044098 w 6734632"/>
                <a:gd name="connsiteY47" fmla="*/ 5876471 h 6858000"/>
                <a:gd name="connsiteX48" fmla="*/ 4955460 w 6734632"/>
                <a:gd name="connsiteY48" fmla="*/ 5865391 h 6858000"/>
                <a:gd name="connsiteX49" fmla="*/ 4944378 w 6734632"/>
                <a:gd name="connsiteY49" fmla="*/ 5909711 h 6858000"/>
                <a:gd name="connsiteX50" fmla="*/ 5021941 w 6734632"/>
                <a:gd name="connsiteY50" fmla="*/ 5887550 h 6858000"/>
                <a:gd name="connsiteX51" fmla="*/ 5466152 w 6734632"/>
                <a:gd name="connsiteY51" fmla="*/ 5865391 h 6858000"/>
                <a:gd name="connsiteX52" fmla="*/ 5654514 w 6734632"/>
                <a:gd name="connsiteY52" fmla="*/ 5865391 h 6858000"/>
                <a:gd name="connsiteX53" fmla="*/ 5654514 w 6734632"/>
                <a:gd name="connsiteY53" fmla="*/ 5821070 h 6858000"/>
                <a:gd name="connsiteX54" fmla="*/ 5588034 w 6734632"/>
                <a:gd name="connsiteY54" fmla="*/ 5798911 h 6858000"/>
                <a:gd name="connsiteX55" fmla="*/ 5600120 w 6734632"/>
                <a:gd name="connsiteY55" fmla="*/ 5753582 h 6858000"/>
                <a:gd name="connsiteX56" fmla="*/ 5533640 w 6734632"/>
                <a:gd name="connsiteY56" fmla="*/ 5709262 h 6858000"/>
                <a:gd name="connsiteX57" fmla="*/ 5577959 w 6734632"/>
                <a:gd name="connsiteY57" fmla="*/ 5709262 h 6858000"/>
                <a:gd name="connsiteX58" fmla="*/ 5511478 w 6734632"/>
                <a:gd name="connsiteY58" fmla="*/ 5687101 h 6858000"/>
                <a:gd name="connsiteX59" fmla="*/ 5522560 w 6734632"/>
                <a:gd name="connsiteY59" fmla="*/ 5642782 h 6858000"/>
                <a:gd name="connsiteX60" fmla="*/ 6390586 w 6734632"/>
                <a:gd name="connsiteY60" fmla="*/ 5564087 h 6858000"/>
                <a:gd name="connsiteX61" fmla="*/ 6487536 w 6734632"/>
                <a:gd name="connsiteY61" fmla="*/ 5579324 h 6858000"/>
                <a:gd name="connsiteX62" fmla="*/ 6310255 w 6734632"/>
                <a:gd name="connsiteY62" fmla="*/ 5590402 h 6858000"/>
                <a:gd name="connsiteX63" fmla="*/ 6390586 w 6734632"/>
                <a:gd name="connsiteY63" fmla="*/ 5564087 h 6858000"/>
                <a:gd name="connsiteX64" fmla="*/ 5284598 w 6734632"/>
                <a:gd name="connsiteY64" fmla="*/ 4613141 h 6858000"/>
                <a:gd name="connsiteX65" fmla="*/ 5267922 w 6734632"/>
                <a:gd name="connsiteY65" fmla="*/ 4613604 h 6858000"/>
                <a:gd name="connsiteX66" fmla="*/ 5244550 w 6734632"/>
                <a:gd name="connsiteY66" fmla="*/ 4632475 h 6858000"/>
                <a:gd name="connsiteX67" fmla="*/ 5344270 w 6734632"/>
                <a:gd name="connsiteY67" fmla="*/ 4621395 h 6858000"/>
                <a:gd name="connsiteX68" fmla="*/ 5284598 w 6734632"/>
                <a:gd name="connsiteY68" fmla="*/ 4613141 h 6858000"/>
                <a:gd name="connsiteX69" fmla="*/ 1787806 w 6734632"/>
                <a:gd name="connsiteY69" fmla="*/ 4218608 h 6858000"/>
                <a:gd name="connsiteX70" fmla="*/ 1724094 w 6734632"/>
                <a:gd name="connsiteY70" fmla="*/ 4236613 h 6858000"/>
                <a:gd name="connsiteX71" fmla="*/ 1834897 w 6734632"/>
                <a:gd name="connsiteY71" fmla="*/ 4258775 h 6858000"/>
                <a:gd name="connsiteX72" fmla="*/ 1787806 w 6734632"/>
                <a:gd name="connsiteY72" fmla="*/ 4218608 h 6858000"/>
                <a:gd name="connsiteX73" fmla="*/ 1347370 w 6734632"/>
                <a:gd name="connsiteY73" fmla="*/ 4114733 h 6858000"/>
                <a:gd name="connsiteX74" fmla="*/ 1469252 w 6734632"/>
                <a:gd name="connsiteY74" fmla="*/ 4159052 h 6858000"/>
                <a:gd name="connsiteX75" fmla="*/ 1347370 w 6734632"/>
                <a:gd name="connsiteY75" fmla="*/ 4114733 h 6858000"/>
                <a:gd name="connsiteX76" fmla="*/ 336058 w 6734632"/>
                <a:gd name="connsiteY76" fmla="*/ 3817582 h 6858000"/>
                <a:gd name="connsiteX77" fmla="*/ 324980 w 6734632"/>
                <a:gd name="connsiteY77" fmla="*/ 3861904 h 6858000"/>
                <a:gd name="connsiteX78" fmla="*/ 336058 w 6734632"/>
                <a:gd name="connsiteY78" fmla="*/ 3872983 h 6858000"/>
                <a:gd name="connsiteX79" fmla="*/ 413622 w 6734632"/>
                <a:gd name="connsiteY79" fmla="*/ 3850822 h 6858000"/>
                <a:gd name="connsiteX80" fmla="*/ 402541 w 6734632"/>
                <a:gd name="connsiteY80" fmla="*/ 3884063 h 6858000"/>
                <a:gd name="connsiteX81" fmla="*/ 524421 w 6734632"/>
                <a:gd name="connsiteY81" fmla="*/ 3872983 h 6858000"/>
                <a:gd name="connsiteX82" fmla="*/ 336058 w 6734632"/>
                <a:gd name="connsiteY82" fmla="*/ 3817582 h 6858000"/>
                <a:gd name="connsiteX83" fmla="*/ 225778 w 6734632"/>
                <a:gd name="connsiteY83" fmla="*/ 3799231 h 6858000"/>
                <a:gd name="connsiteX84" fmla="*/ 214177 w 6734632"/>
                <a:gd name="connsiteY84" fmla="*/ 3817582 h 6858000"/>
                <a:gd name="connsiteX85" fmla="*/ 236341 w 6734632"/>
                <a:gd name="connsiteY85" fmla="*/ 3850822 h 6858000"/>
                <a:gd name="connsiteX86" fmla="*/ 313900 w 6734632"/>
                <a:gd name="connsiteY86" fmla="*/ 3872983 h 6858000"/>
                <a:gd name="connsiteX87" fmla="*/ 324980 w 6734632"/>
                <a:gd name="connsiteY87" fmla="*/ 3817582 h 6858000"/>
                <a:gd name="connsiteX88" fmla="*/ 258500 w 6734632"/>
                <a:gd name="connsiteY88" fmla="*/ 3839742 h 6858000"/>
                <a:gd name="connsiteX89" fmla="*/ 225778 w 6734632"/>
                <a:gd name="connsiteY89" fmla="*/ 3799231 h 6858000"/>
                <a:gd name="connsiteX90" fmla="*/ 753869 w 6734632"/>
                <a:gd name="connsiteY90" fmla="*/ 3481016 h 6858000"/>
                <a:gd name="connsiteX91" fmla="*/ 735951 w 6734632"/>
                <a:gd name="connsiteY91" fmla="*/ 3488201 h 6858000"/>
                <a:gd name="connsiteX92" fmla="*/ 747030 w 6734632"/>
                <a:gd name="connsiteY92" fmla="*/ 3521441 h 6858000"/>
                <a:gd name="connsiteX93" fmla="*/ 636231 w 6734632"/>
                <a:gd name="connsiteY93" fmla="*/ 3532521 h 6858000"/>
                <a:gd name="connsiteX94" fmla="*/ 835671 w 6734632"/>
                <a:gd name="connsiteY94" fmla="*/ 3631234 h 6858000"/>
                <a:gd name="connsiteX95" fmla="*/ 835671 w 6734632"/>
                <a:gd name="connsiteY95" fmla="*/ 3532521 h 6858000"/>
                <a:gd name="connsiteX96" fmla="*/ 753869 w 6734632"/>
                <a:gd name="connsiteY96" fmla="*/ 3481016 h 6858000"/>
                <a:gd name="connsiteX97" fmla="*/ 2057506 w 6734632"/>
                <a:gd name="connsiteY97" fmla="*/ 3191052 h 6858000"/>
                <a:gd name="connsiteX98" fmla="*/ 2057506 w 6734632"/>
                <a:gd name="connsiteY98" fmla="*/ 3257532 h 6858000"/>
                <a:gd name="connsiteX99" fmla="*/ 2112908 w 6734632"/>
                <a:gd name="connsiteY99" fmla="*/ 3213212 h 6858000"/>
                <a:gd name="connsiteX100" fmla="*/ 2057506 w 6734632"/>
                <a:gd name="connsiteY100" fmla="*/ 3191052 h 6858000"/>
                <a:gd name="connsiteX101" fmla="*/ 925320 w 6734632"/>
                <a:gd name="connsiteY101" fmla="*/ 3135650 h 6858000"/>
                <a:gd name="connsiteX102" fmla="*/ 1002879 w 6734632"/>
                <a:gd name="connsiteY102" fmla="*/ 3202134 h 6858000"/>
                <a:gd name="connsiteX103" fmla="*/ 925320 w 6734632"/>
                <a:gd name="connsiteY103" fmla="*/ 3135650 h 6858000"/>
                <a:gd name="connsiteX104" fmla="*/ 735951 w 6734632"/>
                <a:gd name="connsiteY104" fmla="*/ 3124571 h 6858000"/>
                <a:gd name="connsiteX105" fmla="*/ 702711 w 6734632"/>
                <a:gd name="connsiteY105" fmla="*/ 3179973 h 6858000"/>
                <a:gd name="connsiteX106" fmla="*/ 691634 w 6734632"/>
                <a:gd name="connsiteY106" fmla="*/ 3135650 h 6858000"/>
                <a:gd name="connsiteX107" fmla="*/ 735951 w 6734632"/>
                <a:gd name="connsiteY107" fmla="*/ 3124571 h 6858000"/>
                <a:gd name="connsiteX108" fmla="*/ 2079666 w 6734632"/>
                <a:gd name="connsiteY108" fmla="*/ 3091331 h 6858000"/>
                <a:gd name="connsiteX109" fmla="*/ 2024266 w 6734632"/>
                <a:gd name="connsiteY109" fmla="*/ 3135650 h 6858000"/>
                <a:gd name="connsiteX110" fmla="*/ 2090746 w 6734632"/>
                <a:gd name="connsiteY110" fmla="*/ 3102410 h 6858000"/>
                <a:gd name="connsiteX111" fmla="*/ 2079666 w 6734632"/>
                <a:gd name="connsiteY111" fmla="*/ 3091331 h 6858000"/>
                <a:gd name="connsiteX112" fmla="*/ 2248119 w 6734632"/>
                <a:gd name="connsiteY112" fmla="*/ 3034341 h 6858000"/>
                <a:gd name="connsiteX113" fmla="*/ 2234788 w 6734632"/>
                <a:gd name="connsiteY113" fmla="*/ 3048018 h 6858000"/>
                <a:gd name="connsiteX114" fmla="*/ 2290189 w 6734632"/>
                <a:gd name="connsiteY114" fmla="*/ 3070177 h 6858000"/>
                <a:gd name="connsiteX115" fmla="*/ 2248119 w 6734632"/>
                <a:gd name="connsiteY115" fmla="*/ 3034341 h 6858000"/>
                <a:gd name="connsiteX116" fmla="*/ 5095836 w 6734632"/>
                <a:gd name="connsiteY116" fmla="*/ 2949819 h 6858000"/>
                <a:gd name="connsiteX117" fmla="*/ 5073705 w 6734632"/>
                <a:gd name="connsiteY117" fmla="*/ 2950799 h 6858000"/>
                <a:gd name="connsiteX118" fmla="*/ 5055180 w 6734632"/>
                <a:gd name="connsiteY118" fmla="*/ 2970457 h 6858000"/>
                <a:gd name="connsiteX119" fmla="*/ 5143822 w 6734632"/>
                <a:gd name="connsiteY119" fmla="*/ 2981538 h 6858000"/>
                <a:gd name="connsiteX120" fmla="*/ 5095836 w 6734632"/>
                <a:gd name="connsiteY120" fmla="*/ 2949819 h 6858000"/>
                <a:gd name="connsiteX121" fmla="*/ 4300726 w 6734632"/>
                <a:gd name="connsiteY121" fmla="*/ 2915056 h 6858000"/>
                <a:gd name="connsiteX122" fmla="*/ 4256404 w 6734632"/>
                <a:gd name="connsiteY122" fmla="*/ 2970457 h 6858000"/>
                <a:gd name="connsiteX123" fmla="*/ 4256404 w 6734632"/>
                <a:gd name="connsiteY123" fmla="*/ 3014779 h 6858000"/>
                <a:gd name="connsiteX124" fmla="*/ 4356124 w 6734632"/>
                <a:gd name="connsiteY124" fmla="*/ 2992617 h 6858000"/>
                <a:gd name="connsiteX125" fmla="*/ 4356124 w 6734632"/>
                <a:gd name="connsiteY125" fmla="*/ 2937216 h 6858000"/>
                <a:gd name="connsiteX126" fmla="*/ 4300726 w 6734632"/>
                <a:gd name="connsiteY126" fmla="*/ 2915056 h 6858000"/>
                <a:gd name="connsiteX127" fmla="*/ 2901609 w 6734632"/>
                <a:gd name="connsiteY127" fmla="*/ 2915056 h 6858000"/>
                <a:gd name="connsiteX128" fmla="*/ 2890530 w 6734632"/>
                <a:gd name="connsiteY128" fmla="*/ 2937216 h 6858000"/>
                <a:gd name="connsiteX129" fmla="*/ 3179620 w 6734632"/>
                <a:gd name="connsiteY129" fmla="*/ 2948296 h 6858000"/>
                <a:gd name="connsiteX130" fmla="*/ 2901609 w 6734632"/>
                <a:gd name="connsiteY130" fmla="*/ 2915056 h 6858000"/>
                <a:gd name="connsiteX131" fmla="*/ 3556344 w 6734632"/>
                <a:gd name="connsiteY131" fmla="*/ 2904983 h 6858000"/>
                <a:gd name="connsiteX132" fmla="*/ 3467702 w 6734632"/>
                <a:gd name="connsiteY132" fmla="*/ 2949305 h 6858000"/>
                <a:gd name="connsiteX133" fmla="*/ 3567423 w 6734632"/>
                <a:gd name="connsiteY133" fmla="*/ 2971464 h 6858000"/>
                <a:gd name="connsiteX134" fmla="*/ 3556344 w 6734632"/>
                <a:gd name="connsiteY134" fmla="*/ 2904983 h 6858000"/>
                <a:gd name="connsiteX135" fmla="*/ 4367206 w 6734632"/>
                <a:gd name="connsiteY135" fmla="*/ 2871743 h 6858000"/>
                <a:gd name="connsiteX136" fmla="*/ 4356124 w 6734632"/>
                <a:gd name="connsiteY136" fmla="*/ 2904983 h 6858000"/>
                <a:gd name="connsiteX137" fmla="*/ 4411526 w 6734632"/>
                <a:gd name="connsiteY137" fmla="*/ 2916063 h 6858000"/>
                <a:gd name="connsiteX138" fmla="*/ 4367206 w 6734632"/>
                <a:gd name="connsiteY138" fmla="*/ 2871743 h 6858000"/>
                <a:gd name="connsiteX139" fmla="*/ 3089970 w 6734632"/>
                <a:gd name="connsiteY139" fmla="*/ 2871743 h 6858000"/>
                <a:gd name="connsiteX140" fmla="*/ 3034570 w 6734632"/>
                <a:gd name="connsiteY140" fmla="*/ 2882822 h 6858000"/>
                <a:gd name="connsiteX141" fmla="*/ 3089970 w 6734632"/>
                <a:gd name="connsiteY141" fmla="*/ 2871743 h 6858000"/>
                <a:gd name="connsiteX142" fmla="*/ 4578248 w 6734632"/>
                <a:gd name="connsiteY142" fmla="*/ 2854603 h 6858000"/>
                <a:gd name="connsiteX143" fmla="*/ 4566648 w 6734632"/>
                <a:gd name="connsiteY143" fmla="*/ 2871743 h 6858000"/>
                <a:gd name="connsiteX144" fmla="*/ 4588808 w 6734632"/>
                <a:gd name="connsiteY144" fmla="*/ 2916063 h 6858000"/>
                <a:gd name="connsiteX145" fmla="*/ 4644210 w 6734632"/>
                <a:gd name="connsiteY145" fmla="*/ 2893904 h 6858000"/>
                <a:gd name="connsiteX146" fmla="*/ 4610970 w 6734632"/>
                <a:gd name="connsiteY146" fmla="*/ 2871743 h 6858000"/>
                <a:gd name="connsiteX147" fmla="*/ 4578248 w 6734632"/>
                <a:gd name="connsiteY147" fmla="*/ 2854603 h 6858000"/>
                <a:gd name="connsiteX148" fmla="*/ 1398617 w 6734632"/>
                <a:gd name="connsiteY148" fmla="*/ 2806648 h 6858000"/>
                <a:gd name="connsiteX149" fmla="*/ 1336290 w 6734632"/>
                <a:gd name="connsiteY149" fmla="*/ 2827423 h 6858000"/>
                <a:gd name="connsiteX150" fmla="*/ 1336290 w 6734632"/>
                <a:gd name="connsiteY150" fmla="*/ 2948296 h 6858000"/>
                <a:gd name="connsiteX151" fmla="*/ 1424933 w 6734632"/>
                <a:gd name="connsiteY151" fmla="*/ 2948296 h 6858000"/>
                <a:gd name="connsiteX152" fmla="*/ 1469252 w 6734632"/>
                <a:gd name="connsiteY152" fmla="*/ 2827423 h 6858000"/>
                <a:gd name="connsiteX153" fmla="*/ 1398617 w 6734632"/>
                <a:gd name="connsiteY153" fmla="*/ 2806648 h 6858000"/>
                <a:gd name="connsiteX154" fmla="*/ 647310 w 6734632"/>
                <a:gd name="connsiteY154" fmla="*/ 2773030 h 6858000"/>
                <a:gd name="connsiteX155" fmla="*/ 669472 w 6734632"/>
                <a:gd name="connsiteY155" fmla="*/ 2849582 h 6858000"/>
                <a:gd name="connsiteX156" fmla="*/ 647310 w 6734632"/>
                <a:gd name="connsiteY156" fmla="*/ 2773030 h 6858000"/>
                <a:gd name="connsiteX157" fmla="*/ 1715785 w 6734632"/>
                <a:gd name="connsiteY157" fmla="*/ 2703778 h 6858000"/>
                <a:gd name="connsiteX158" fmla="*/ 1690854 w 6734632"/>
                <a:gd name="connsiteY158" fmla="*/ 2717628 h 6858000"/>
                <a:gd name="connsiteX159" fmla="*/ 1757334 w 6734632"/>
                <a:gd name="connsiteY159" fmla="*/ 2706550 h 6858000"/>
                <a:gd name="connsiteX160" fmla="*/ 1715785 w 6734632"/>
                <a:gd name="connsiteY160" fmla="*/ 2703778 h 6858000"/>
                <a:gd name="connsiteX161" fmla="*/ 1790576 w 6734632"/>
                <a:gd name="connsiteY161" fmla="*/ 2684388 h 6858000"/>
                <a:gd name="connsiteX162" fmla="*/ 1768416 w 6734632"/>
                <a:gd name="connsiteY162" fmla="*/ 2717628 h 6858000"/>
                <a:gd name="connsiteX163" fmla="*/ 1779496 w 6734632"/>
                <a:gd name="connsiteY163" fmla="*/ 2750869 h 6858000"/>
                <a:gd name="connsiteX164" fmla="*/ 1901376 w 6734632"/>
                <a:gd name="connsiteY164" fmla="*/ 2728708 h 6858000"/>
                <a:gd name="connsiteX165" fmla="*/ 1857058 w 6734632"/>
                <a:gd name="connsiteY165" fmla="*/ 2684388 h 6858000"/>
                <a:gd name="connsiteX166" fmla="*/ 1790576 w 6734632"/>
                <a:gd name="connsiteY166" fmla="*/ 2684388 h 6858000"/>
                <a:gd name="connsiteX167" fmla="*/ 1112297 w 6734632"/>
                <a:gd name="connsiteY167" fmla="*/ 2623070 h 6858000"/>
                <a:gd name="connsiteX168" fmla="*/ 1158002 w 6734632"/>
                <a:gd name="connsiteY168" fmla="*/ 2629994 h 6858000"/>
                <a:gd name="connsiteX169" fmla="*/ 1113682 w 6734632"/>
                <a:gd name="connsiteY169" fmla="*/ 2652156 h 6858000"/>
                <a:gd name="connsiteX170" fmla="*/ 1124761 w 6734632"/>
                <a:gd name="connsiteY170" fmla="*/ 2629994 h 6858000"/>
                <a:gd name="connsiteX171" fmla="*/ 1091521 w 6734632"/>
                <a:gd name="connsiteY171" fmla="*/ 2641076 h 6858000"/>
                <a:gd name="connsiteX172" fmla="*/ 1112297 w 6734632"/>
                <a:gd name="connsiteY172" fmla="*/ 2623070 h 6858000"/>
                <a:gd name="connsiteX173" fmla="*/ 925320 w 6734632"/>
                <a:gd name="connsiteY173" fmla="*/ 2585675 h 6858000"/>
                <a:gd name="connsiteX174" fmla="*/ 958560 w 6734632"/>
                <a:gd name="connsiteY174" fmla="*/ 2652156 h 6858000"/>
                <a:gd name="connsiteX175" fmla="*/ 903159 w 6734632"/>
                <a:gd name="connsiteY175" fmla="*/ 2629994 h 6858000"/>
                <a:gd name="connsiteX176" fmla="*/ 925320 w 6734632"/>
                <a:gd name="connsiteY176" fmla="*/ 2585675 h 6858000"/>
                <a:gd name="connsiteX177" fmla="*/ 887924 w 6734632"/>
                <a:gd name="connsiteY177" fmla="*/ 2521963 h 6858000"/>
                <a:gd name="connsiteX178" fmla="*/ 914240 w 6734632"/>
                <a:gd name="connsiteY178" fmla="*/ 2541353 h 6858000"/>
                <a:gd name="connsiteX179" fmla="*/ 869919 w 6734632"/>
                <a:gd name="connsiteY179" fmla="*/ 2552435 h 6858000"/>
                <a:gd name="connsiteX180" fmla="*/ 887924 w 6734632"/>
                <a:gd name="connsiteY180" fmla="*/ 2521963 h 6858000"/>
                <a:gd name="connsiteX181" fmla="*/ 2362524 w 6734632"/>
                <a:gd name="connsiteY181" fmla="*/ 2296836 h 6858000"/>
                <a:gd name="connsiteX182" fmla="*/ 2335516 w 6734632"/>
                <a:gd name="connsiteY182" fmla="*/ 2310686 h 6858000"/>
                <a:gd name="connsiteX183" fmla="*/ 2390918 w 6734632"/>
                <a:gd name="connsiteY183" fmla="*/ 2343926 h 6858000"/>
                <a:gd name="connsiteX184" fmla="*/ 2446319 w 6734632"/>
                <a:gd name="connsiteY184" fmla="*/ 2377166 h 6858000"/>
                <a:gd name="connsiteX185" fmla="*/ 2468477 w 6734632"/>
                <a:gd name="connsiteY185" fmla="*/ 2321768 h 6858000"/>
                <a:gd name="connsiteX186" fmla="*/ 2362524 w 6734632"/>
                <a:gd name="connsiteY186" fmla="*/ 2296836 h 6858000"/>
                <a:gd name="connsiteX187" fmla="*/ 1393077 w 6734632"/>
                <a:gd name="connsiteY187" fmla="*/ 2038846 h 6858000"/>
                <a:gd name="connsiteX188" fmla="*/ 1436012 w 6734632"/>
                <a:gd name="connsiteY188" fmla="*/ 2045772 h 6858000"/>
                <a:gd name="connsiteX189" fmla="*/ 1447094 w 6734632"/>
                <a:gd name="connsiteY189" fmla="*/ 2067929 h 6858000"/>
                <a:gd name="connsiteX190" fmla="*/ 1358452 w 6734632"/>
                <a:gd name="connsiteY190" fmla="*/ 2056850 h 6858000"/>
                <a:gd name="connsiteX191" fmla="*/ 1393077 w 6734632"/>
                <a:gd name="connsiteY191" fmla="*/ 2038846 h 6858000"/>
                <a:gd name="connsiteX192" fmla="*/ 1392731 w 6734632"/>
                <a:gd name="connsiteY192" fmla="*/ 1900217 h 6858000"/>
                <a:gd name="connsiteX193" fmla="*/ 1380614 w 6734632"/>
                <a:gd name="connsiteY193" fmla="*/ 1913815 h 6858000"/>
                <a:gd name="connsiteX194" fmla="*/ 1458172 w 6734632"/>
                <a:gd name="connsiteY194" fmla="*/ 1913815 h 6858000"/>
                <a:gd name="connsiteX195" fmla="*/ 1392731 w 6734632"/>
                <a:gd name="connsiteY195" fmla="*/ 1900217 h 6858000"/>
                <a:gd name="connsiteX196" fmla="*/ 558669 w 6734632"/>
                <a:gd name="connsiteY196" fmla="*/ 1881583 h 6858000"/>
                <a:gd name="connsiteX197" fmla="*/ 591910 w 6734632"/>
                <a:gd name="connsiteY197" fmla="*/ 1914825 h 6858000"/>
                <a:gd name="connsiteX198" fmla="*/ 558669 w 6734632"/>
                <a:gd name="connsiteY198" fmla="*/ 1914825 h 6858000"/>
                <a:gd name="connsiteX199" fmla="*/ 558669 w 6734632"/>
                <a:gd name="connsiteY199" fmla="*/ 1881583 h 6858000"/>
                <a:gd name="connsiteX200" fmla="*/ 1268804 w 6734632"/>
                <a:gd name="connsiteY200" fmla="*/ 1880575 h 6858000"/>
                <a:gd name="connsiteX201" fmla="*/ 1268804 w 6734632"/>
                <a:gd name="connsiteY201" fmla="*/ 1913815 h 6858000"/>
                <a:gd name="connsiteX202" fmla="*/ 1335283 w 6734632"/>
                <a:gd name="connsiteY202" fmla="*/ 1924897 h 6858000"/>
                <a:gd name="connsiteX203" fmla="*/ 1268804 w 6734632"/>
                <a:gd name="connsiteY203" fmla="*/ 1880575 h 6858000"/>
                <a:gd name="connsiteX204" fmla="*/ 1833764 w 6734632"/>
                <a:gd name="connsiteY204" fmla="*/ 1780477 h 6858000"/>
                <a:gd name="connsiteX205" fmla="*/ 1791584 w 6734632"/>
                <a:gd name="connsiteY205" fmla="*/ 1781862 h 6858000"/>
                <a:gd name="connsiteX206" fmla="*/ 1769423 w 6734632"/>
                <a:gd name="connsiteY206" fmla="*/ 1848342 h 6858000"/>
                <a:gd name="connsiteX207" fmla="*/ 1813742 w 6734632"/>
                <a:gd name="connsiteY207" fmla="*/ 1859423 h 6858000"/>
                <a:gd name="connsiteX208" fmla="*/ 1869144 w 6734632"/>
                <a:gd name="connsiteY208" fmla="*/ 1804022 h 6858000"/>
                <a:gd name="connsiteX209" fmla="*/ 1833764 w 6734632"/>
                <a:gd name="connsiteY209" fmla="*/ 1780477 h 6858000"/>
                <a:gd name="connsiteX210" fmla="*/ 1713016 w 6734632"/>
                <a:gd name="connsiteY210" fmla="*/ 1627746 h 6858000"/>
                <a:gd name="connsiteX211" fmla="*/ 1679775 w 6734632"/>
                <a:gd name="connsiteY211" fmla="*/ 1672069 h 6858000"/>
                <a:gd name="connsiteX212" fmla="*/ 1668696 w 6734632"/>
                <a:gd name="connsiteY212" fmla="*/ 1649908 h 6858000"/>
                <a:gd name="connsiteX213" fmla="*/ 1713016 w 6734632"/>
                <a:gd name="connsiteY213" fmla="*/ 1627746 h 6858000"/>
                <a:gd name="connsiteX214" fmla="*/ 569662 w 6734632"/>
                <a:gd name="connsiteY214" fmla="*/ 1547688 h 6858000"/>
                <a:gd name="connsiteX215" fmla="*/ 602993 w 6734632"/>
                <a:gd name="connsiteY215" fmla="*/ 1638828 h 6858000"/>
                <a:gd name="connsiteX216" fmla="*/ 536510 w 6734632"/>
                <a:gd name="connsiteY216" fmla="*/ 1638828 h 6858000"/>
                <a:gd name="connsiteX217" fmla="*/ 558669 w 6734632"/>
                <a:gd name="connsiteY217" fmla="*/ 1551194 h 6858000"/>
                <a:gd name="connsiteX218" fmla="*/ 569662 w 6734632"/>
                <a:gd name="connsiteY218" fmla="*/ 1547688 h 6858000"/>
                <a:gd name="connsiteX219" fmla="*/ 1469252 w 6734632"/>
                <a:gd name="connsiteY219" fmla="*/ 1517955 h 6858000"/>
                <a:gd name="connsiteX220" fmla="*/ 1447094 w 6734632"/>
                <a:gd name="connsiteY220" fmla="*/ 1562274 h 6858000"/>
                <a:gd name="connsiteX221" fmla="*/ 1358452 w 6734632"/>
                <a:gd name="connsiteY221" fmla="*/ 1551194 h 6858000"/>
                <a:gd name="connsiteX222" fmla="*/ 1469252 w 6734632"/>
                <a:gd name="connsiteY222" fmla="*/ 1517955 h 6858000"/>
                <a:gd name="connsiteX223" fmla="*/ 1757334 w 6734632"/>
                <a:gd name="connsiteY223" fmla="*/ 1484714 h 6858000"/>
                <a:gd name="connsiteX224" fmla="*/ 1679775 w 6734632"/>
                <a:gd name="connsiteY224" fmla="*/ 1529033 h 6858000"/>
                <a:gd name="connsiteX225" fmla="*/ 1701936 w 6734632"/>
                <a:gd name="connsiteY225" fmla="*/ 1495793 h 6858000"/>
                <a:gd name="connsiteX226" fmla="*/ 1757334 w 6734632"/>
                <a:gd name="connsiteY226" fmla="*/ 1484714 h 6858000"/>
                <a:gd name="connsiteX227" fmla="*/ 1392447 w 6734632"/>
                <a:gd name="connsiteY227" fmla="*/ 1413699 h 6858000"/>
                <a:gd name="connsiteX228" fmla="*/ 1501484 w 6734632"/>
                <a:gd name="connsiteY228" fmla="*/ 1463560 h 6858000"/>
                <a:gd name="connsiteX229" fmla="*/ 1290965 w 6734632"/>
                <a:gd name="connsiteY229" fmla="*/ 1430320 h 6858000"/>
                <a:gd name="connsiteX230" fmla="*/ 1392447 w 6734632"/>
                <a:gd name="connsiteY230" fmla="*/ 1413699 h 6858000"/>
                <a:gd name="connsiteX231" fmla="*/ 5322110 w 6734632"/>
                <a:gd name="connsiteY231" fmla="*/ 197406 h 6858000"/>
                <a:gd name="connsiteX232" fmla="*/ 5255629 w 6734632"/>
                <a:gd name="connsiteY232" fmla="*/ 252805 h 6858000"/>
                <a:gd name="connsiteX233" fmla="*/ 5322110 w 6734632"/>
                <a:gd name="connsiteY233" fmla="*/ 252805 h 6858000"/>
                <a:gd name="connsiteX234" fmla="*/ 5322110 w 6734632"/>
                <a:gd name="connsiteY234" fmla="*/ 197406 h 6858000"/>
                <a:gd name="connsiteX235" fmla="*/ 3340785 w 6734632"/>
                <a:gd name="connsiteY235" fmla="*/ 133947 h 6858000"/>
                <a:gd name="connsiteX236" fmla="*/ 3365774 w 6734632"/>
                <a:gd name="connsiteY236" fmla="*/ 152023 h 6858000"/>
                <a:gd name="connsiteX237" fmla="*/ 3359310 w 6734632"/>
                <a:gd name="connsiteY237" fmla="*/ 152644 h 6858000"/>
                <a:gd name="connsiteX238" fmla="*/ 3340785 w 6734632"/>
                <a:gd name="connsiteY238" fmla="*/ 133947 h 6858000"/>
                <a:gd name="connsiteX239" fmla="*/ 5662998 w 6734632"/>
                <a:gd name="connsiteY239" fmla="*/ 127982 h 6858000"/>
                <a:gd name="connsiteX240" fmla="*/ 5643435 w 6734632"/>
                <a:gd name="connsiteY240" fmla="*/ 130925 h 6858000"/>
                <a:gd name="connsiteX241" fmla="*/ 5588034 w 6734632"/>
                <a:gd name="connsiteY241" fmla="*/ 164166 h 6858000"/>
                <a:gd name="connsiteX242" fmla="*/ 5665592 w 6734632"/>
                <a:gd name="connsiteY242" fmla="*/ 153084 h 6858000"/>
                <a:gd name="connsiteX243" fmla="*/ 5676674 w 6734632"/>
                <a:gd name="connsiteY243" fmla="*/ 142005 h 6858000"/>
                <a:gd name="connsiteX244" fmla="*/ 5698834 w 6734632"/>
                <a:gd name="connsiteY244" fmla="*/ 142005 h 6858000"/>
                <a:gd name="connsiteX245" fmla="*/ 5662998 w 6734632"/>
                <a:gd name="connsiteY245" fmla="*/ 127982 h 6858000"/>
                <a:gd name="connsiteX246" fmla="*/ 4999780 w 6734632"/>
                <a:gd name="connsiteY246" fmla="*/ 108765 h 6858000"/>
                <a:gd name="connsiteX247" fmla="*/ 4988700 w 6734632"/>
                <a:gd name="connsiteY247" fmla="*/ 153084 h 6858000"/>
                <a:gd name="connsiteX248" fmla="*/ 5033020 w 6734632"/>
                <a:gd name="connsiteY248" fmla="*/ 119843 h 6858000"/>
                <a:gd name="connsiteX249" fmla="*/ 4999780 w 6734632"/>
                <a:gd name="connsiteY249" fmla="*/ 108765 h 6858000"/>
                <a:gd name="connsiteX250" fmla="*/ 1465602 w 6734632"/>
                <a:gd name="connsiteY250" fmla="*/ 64239 h 6858000"/>
                <a:gd name="connsiteX251" fmla="*/ 1335283 w 6734632"/>
                <a:gd name="connsiteY251" fmla="*/ 87611 h 6858000"/>
                <a:gd name="connsiteX252" fmla="*/ 1124761 w 6734632"/>
                <a:gd name="connsiteY252" fmla="*/ 87611 h 6858000"/>
                <a:gd name="connsiteX253" fmla="*/ 1513574 w 6734632"/>
                <a:gd name="connsiteY253" fmla="*/ 76531 h 6858000"/>
                <a:gd name="connsiteX254" fmla="*/ 1465602 w 6734632"/>
                <a:gd name="connsiteY254" fmla="*/ 64239 h 6858000"/>
                <a:gd name="connsiteX255" fmla="*/ 5609155 w 6734632"/>
                <a:gd name="connsiteY255" fmla="*/ 55063 h 6858000"/>
                <a:gd name="connsiteX256" fmla="*/ 5543712 w 6734632"/>
                <a:gd name="connsiteY256" fmla="*/ 98690 h 6858000"/>
                <a:gd name="connsiteX257" fmla="*/ 5643435 w 6734632"/>
                <a:gd name="connsiteY257" fmla="*/ 65449 h 6858000"/>
                <a:gd name="connsiteX258" fmla="*/ 5609155 w 6734632"/>
                <a:gd name="connsiteY258" fmla="*/ 55063 h 6858000"/>
                <a:gd name="connsiteX259" fmla="*/ 4296742 w 6734632"/>
                <a:gd name="connsiteY259" fmla="*/ 49696 h 6858000"/>
                <a:gd name="connsiteX260" fmla="*/ 4345045 w 6734632"/>
                <a:gd name="connsiteY260" fmla="*/ 54371 h 6858000"/>
                <a:gd name="connsiteX261" fmla="*/ 4322884 w 6734632"/>
                <a:gd name="connsiteY261" fmla="*/ 76531 h 6858000"/>
                <a:gd name="connsiteX262" fmla="*/ 4289644 w 6734632"/>
                <a:gd name="connsiteY262" fmla="*/ 54371 h 6858000"/>
                <a:gd name="connsiteX263" fmla="*/ 4296742 w 6734632"/>
                <a:gd name="connsiteY263" fmla="*/ 49696 h 6858000"/>
                <a:gd name="connsiteX264" fmla="*/ 5299325 w 6734632"/>
                <a:gd name="connsiteY264" fmla="*/ 0 h 6858000"/>
                <a:gd name="connsiteX265" fmla="*/ 5346637 w 6734632"/>
                <a:gd name="connsiteY265" fmla="*/ 0 h 6858000"/>
                <a:gd name="connsiteX266" fmla="*/ 5328530 w 6734632"/>
                <a:gd name="connsiteY266" fmla="*/ 2716 h 6858000"/>
                <a:gd name="connsiteX267" fmla="*/ 5304604 w 6734632"/>
                <a:gd name="connsiteY267" fmla="*/ 1519 h 6858000"/>
                <a:gd name="connsiteX268" fmla="*/ 5304986 w 6734632"/>
                <a:gd name="connsiteY268" fmla="*/ 984 h 6858000"/>
                <a:gd name="connsiteX269" fmla="*/ 5297604 w 6734632"/>
                <a:gd name="connsiteY269" fmla="*/ 312 h 6858000"/>
                <a:gd name="connsiteX270" fmla="*/ 4334751 w 6734632"/>
                <a:gd name="connsiteY270" fmla="*/ 0 h 6858000"/>
                <a:gd name="connsiteX271" fmla="*/ 4553502 w 6734632"/>
                <a:gd name="connsiteY271" fmla="*/ 0 h 6858000"/>
                <a:gd name="connsiteX272" fmla="*/ 4481878 w 6734632"/>
                <a:gd name="connsiteY272" fmla="*/ 8980 h 6858000"/>
                <a:gd name="connsiteX273" fmla="*/ 4370228 w 6734632"/>
                <a:gd name="connsiteY273" fmla="*/ 11059 h 6858000"/>
                <a:gd name="connsiteX274" fmla="*/ 3960247 w 6734632"/>
                <a:gd name="connsiteY274" fmla="*/ 0 h 6858000"/>
                <a:gd name="connsiteX275" fmla="*/ 4177427 w 6734632"/>
                <a:gd name="connsiteY275" fmla="*/ 0 h 6858000"/>
                <a:gd name="connsiteX276" fmla="*/ 4170784 w 6734632"/>
                <a:gd name="connsiteY276" fmla="*/ 11059 h 6858000"/>
                <a:gd name="connsiteX277" fmla="*/ 3938102 w 6734632"/>
                <a:gd name="connsiteY277" fmla="*/ 11059 h 6858000"/>
                <a:gd name="connsiteX278" fmla="*/ 3956801 w 6734632"/>
                <a:gd name="connsiteY278" fmla="*/ 4825 h 6858000"/>
                <a:gd name="connsiteX279" fmla="*/ 803271 w 6734632"/>
                <a:gd name="connsiteY279" fmla="*/ 0 h 6858000"/>
                <a:gd name="connsiteX280" fmla="*/ 3845688 w 6734632"/>
                <a:gd name="connsiteY280" fmla="*/ 0 h 6858000"/>
                <a:gd name="connsiteX281" fmla="*/ 3843402 w 6734632"/>
                <a:gd name="connsiteY281" fmla="*/ 6729 h 6858000"/>
                <a:gd name="connsiteX282" fmla="*/ 3860543 w 6734632"/>
                <a:gd name="connsiteY282" fmla="*/ 33216 h 6858000"/>
                <a:gd name="connsiteX283" fmla="*/ 3738662 w 6734632"/>
                <a:gd name="connsiteY283" fmla="*/ 33216 h 6858000"/>
                <a:gd name="connsiteX284" fmla="*/ 3650020 w 6734632"/>
                <a:gd name="connsiteY284" fmla="*/ 99700 h 6858000"/>
                <a:gd name="connsiteX285" fmla="*/ 3928031 w 6734632"/>
                <a:gd name="connsiteY285" fmla="*/ 88618 h 6858000"/>
                <a:gd name="connsiteX286" fmla="*/ 3806149 w 6734632"/>
                <a:gd name="connsiteY286" fmla="*/ 132939 h 6858000"/>
                <a:gd name="connsiteX287" fmla="*/ 3839390 w 6734632"/>
                <a:gd name="connsiteY287" fmla="*/ 144019 h 6858000"/>
                <a:gd name="connsiteX288" fmla="*/ 3739669 w 6734632"/>
                <a:gd name="connsiteY288" fmla="*/ 166180 h 6858000"/>
                <a:gd name="connsiteX289" fmla="*/ 3783988 w 6734632"/>
                <a:gd name="connsiteY289" fmla="*/ 144019 h 6858000"/>
                <a:gd name="connsiteX290" fmla="*/ 3662106 w 6734632"/>
                <a:gd name="connsiteY290" fmla="*/ 155098 h 6858000"/>
                <a:gd name="connsiteX291" fmla="*/ 3595627 w 6734632"/>
                <a:gd name="connsiteY291" fmla="*/ 144019 h 6858000"/>
                <a:gd name="connsiteX292" fmla="*/ 3651028 w 6734632"/>
                <a:gd name="connsiteY292" fmla="*/ 67464 h 6858000"/>
                <a:gd name="connsiteX293" fmla="*/ 3547151 w 6734632"/>
                <a:gd name="connsiteY293" fmla="*/ 70235 h 6858000"/>
                <a:gd name="connsiteX294" fmla="*/ 3466039 w 6734632"/>
                <a:gd name="connsiteY294" fmla="*/ 86692 h 6858000"/>
                <a:gd name="connsiteX295" fmla="*/ 3462688 w 6734632"/>
                <a:gd name="connsiteY295" fmla="*/ 85599 h 6858000"/>
                <a:gd name="connsiteX296" fmla="*/ 3451588 w 6734632"/>
                <a:gd name="connsiteY296" fmla="*/ 89625 h 6858000"/>
                <a:gd name="connsiteX297" fmla="*/ 3466039 w 6734632"/>
                <a:gd name="connsiteY297" fmla="*/ 86692 h 6858000"/>
                <a:gd name="connsiteX298" fmla="*/ 3471843 w 6734632"/>
                <a:gd name="connsiteY298" fmla="*/ 88586 h 6858000"/>
                <a:gd name="connsiteX299" fmla="*/ 3551308 w 6734632"/>
                <a:gd name="connsiteY299" fmla="*/ 122865 h 6858000"/>
                <a:gd name="connsiteX300" fmla="*/ 3381470 w 6734632"/>
                <a:gd name="connsiteY300" fmla="*/ 163378 h 6858000"/>
                <a:gd name="connsiteX301" fmla="*/ 3365774 w 6734632"/>
                <a:gd name="connsiteY301" fmla="*/ 152023 h 6858000"/>
                <a:gd name="connsiteX302" fmla="*/ 3380950 w 6734632"/>
                <a:gd name="connsiteY302" fmla="*/ 150567 h 6858000"/>
                <a:gd name="connsiteX303" fmla="*/ 3429426 w 6734632"/>
                <a:gd name="connsiteY303" fmla="*/ 133947 h 6858000"/>
                <a:gd name="connsiteX304" fmla="*/ 3429426 w 6734632"/>
                <a:gd name="connsiteY304" fmla="*/ 89625 h 6858000"/>
                <a:gd name="connsiteX305" fmla="*/ 3218904 w 6734632"/>
                <a:gd name="connsiteY305" fmla="*/ 210499 h 6858000"/>
                <a:gd name="connsiteX306" fmla="*/ 3440504 w 6734632"/>
                <a:gd name="connsiteY306" fmla="*/ 199420 h 6858000"/>
                <a:gd name="connsiteX307" fmla="*/ 3440504 w 6734632"/>
                <a:gd name="connsiteY307" fmla="*/ 221579 h 6858000"/>
                <a:gd name="connsiteX308" fmla="*/ 3573465 w 6734632"/>
                <a:gd name="connsiteY308" fmla="*/ 243739 h 6858000"/>
                <a:gd name="connsiteX309" fmla="*/ 3639948 w 6734632"/>
                <a:gd name="connsiteY309" fmla="*/ 188338 h 6858000"/>
                <a:gd name="connsiteX310" fmla="*/ 4073078 w 6734632"/>
                <a:gd name="connsiteY310" fmla="*/ 199420 h 6858000"/>
                <a:gd name="connsiteX311" fmla="*/ 5149865 w 6734632"/>
                <a:gd name="connsiteY311" fmla="*/ 984 h 6858000"/>
                <a:gd name="connsiteX312" fmla="*/ 5156462 w 6734632"/>
                <a:gd name="connsiteY312" fmla="*/ 0 h 6858000"/>
                <a:gd name="connsiteX313" fmla="*/ 5175714 w 6734632"/>
                <a:gd name="connsiteY313" fmla="*/ 0 h 6858000"/>
                <a:gd name="connsiteX314" fmla="*/ 5183106 w 6734632"/>
                <a:gd name="connsiteY314" fmla="*/ 2370 h 6858000"/>
                <a:gd name="connsiteX315" fmla="*/ 5216346 w 6734632"/>
                <a:gd name="connsiteY315" fmla="*/ 12066 h 6858000"/>
                <a:gd name="connsiteX316" fmla="*/ 5234524 w 6734632"/>
                <a:gd name="connsiteY316" fmla="*/ 7045 h 6858000"/>
                <a:gd name="connsiteX317" fmla="*/ 5242046 w 6734632"/>
                <a:gd name="connsiteY317" fmla="*/ 0 h 6858000"/>
                <a:gd name="connsiteX318" fmla="*/ 5294167 w 6734632"/>
                <a:gd name="connsiteY318" fmla="*/ 0 h 6858000"/>
                <a:gd name="connsiteX319" fmla="*/ 5297604 w 6734632"/>
                <a:gd name="connsiteY319" fmla="*/ 312 h 6858000"/>
                <a:gd name="connsiteX320" fmla="*/ 5293904 w 6734632"/>
                <a:gd name="connsiteY320" fmla="*/ 984 h 6858000"/>
                <a:gd name="connsiteX321" fmla="*/ 5304604 w 6734632"/>
                <a:gd name="connsiteY321" fmla="*/ 1519 h 6858000"/>
                <a:gd name="connsiteX322" fmla="*/ 5298061 w 6734632"/>
                <a:gd name="connsiteY322" fmla="*/ 10680 h 6858000"/>
                <a:gd name="connsiteX323" fmla="*/ 5282826 w 6734632"/>
                <a:gd name="connsiteY323" fmla="*/ 12066 h 6858000"/>
                <a:gd name="connsiteX324" fmla="*/ 5382547 w 6734632"/>
                <a:gd name="connsiteY324" fmla="*/ 45305 h 6858000"/>
                <a:gd name="connsiteX325" fmla="*/ 5415786 w 6734632"/>
                <a:gd name="connsiteY325" fmla="*/ 12066 h 6858000"/>
                <a:gd name="connsiteX326" fmla="*/ 5389479 w 6734632"/>
                <a:gd name="connsiteY326" fmla="*/ 0 h 6858000"/>
                <a:gd name="connsiteX327" fmla="*/ 6102132 w 6734632"/>
                <a:gd name="connsiteY327" fmla="*/ 0 h 6858000"/>
                <a:gd name="connsiteX328" fmla="*/ 6087646 w 6734632"/>
                <a:gd name="connsiteY328" fmla="*/ 10050 h 6858000"/>
                <a:gd name="connsiteX329" fmla="*/ 6147610 w 6734632"/>
                <a:gd name="connsiteY329" fmla="*/ 11922 h 6858000"/>
                <a:gd name="connsiteX330" fmla="*/ 6203207 w 6734632"/>
                <a:gd name="connsiteY330" fmla="*/ 0 h 6858000"/>
                <a:gd name="connsiteX331" fmla="*/ 6272817 w 6734632"/>
                <a:gd name="connsiteY331" fmla="*/ 0 h 6858000"/>
                <a:gd name="connsiteX332" fmla="*/ 6280583 w 6734632"/>
                <a:gd name="connsiteY332" fmla="*/ 2765 h 6858000"/>
                <a:gd name="connsiteX333" fmla="*/ 6299174 w 6734632"/>
                <a:gd name="connsiteY333" fmla="*/ 21130 h 6858000"/>
                <a:gd name="connsiteX334" fmla="*/ 6319492 w 6734632"/>
                <a:gd name="connsiteY334" fmla="*/ 0 h 6858000"/>
                <a:gd name="connsiteX335" fmla="*/ 6734632 w 6734632"/>
                <a:gd name="connsiteY335" fmla="*/ 0 h 6858000"/>
                <a:gd name="connsiteX336" fmla="*/ 6734632 w 6734632"/>
                <a:gd name="connsiteY336" fmla="*/ 5402288 h 6858000"/>
                <a:gd name="connsiteX337" fmla="*/ 6685625 w 6734632"/>
                <a:gd name="connsiteY337" fmla="*/ 5405770 h 6858000"/>
                <a:gd name="connsiteX338" fmla="*/ 6391844 w 6734632"/>
                <a:gd name="connsiteY338" fmla="*/ 5432259 h 6858000"/>
                <a:gd name="connsiteX339" fmla="*/ 6714176 w 6734632"/>
                <a:gd name="connsiteY339" fmla="*/ 5476578 h 6858000"/>
                <a:gd name="connsiteX340" fmla="*/ 6703094 w 6734632"/>
                <a:gd name="connsiteY340" fmla="*/ 5487660 h 6858000"/>
                <a:gd name="connsiteX341" fmla="*/ 6719650 w 6734632"/>
                <a:gd name="connsiteY341" fmla="*/ 5489072 h 6858000"/>
                <a:gd name="connsiteX342" fmla="*/ 6734632 w 6734632"/>
                <a:gd name="connsiteY342" fmla="*/ 5486303 h 6858000"/>
                <a:gd name="connsiteX343" fmla="*/ 6734632 w 6734632"/>
                <a:gd name="connsiteY343" fmla="*/ 5507808 h 6858000"/>
                <a:gd name="connsiteX344" fmla="*/ 6712805 w 6734632"/>
                <a:gd name="connsiteY344" fmla="*/ 5507254 h 6858000"/>
                <a:gd name="connsiteX345" fmla="*/ 6436166 w 6734632"/>
                <a:gd name="connsiteY345" fmla="*/ 5454417 h 6858000"/>
                <a:gd name="connsiteX346" fmla="*/ 6369686 w 6734632"/>
                <a:gd name="connsiteY346" fmla="*/ 5465499 h 6858000"/>
                <a:gd name="connsiteX347" fmla="*/ 6402926 w 6734632"/>
                <a:gd name="connsiteY347" fmla="*/ 5487660 h 6858000"/>
                <a:gd name="connsiteX348" fmla="*/ 6124916 w 6734632"/>
                <a:gd name="connsiteY348" fmla="*/ 5531980 h 6858000"/>
                <a:gd name="connsiteX349" fmla="*/ 6180317 w 6734632"/>
                <a:gd name="connsiteY349" fmla="*/ 5587381 h 6858000"/>
                <a:gd name="connsiteX350" fmla="*/ 5969794 w 6734632"/>
                <a:gd name="connsiteY350" fmla="*/ 5598460 h 6858000"/>
                <a:gd name="connsiteX351" fmla="*/ 5691782 w 6734632"/>
                <a:gd name="connsiteY351" fmla="*/ 5576301 h 6858000"/>
                <a:gd name="connsiteX352" fmla="*/ 5824744 w 6734632"/>
                <a:gd name="connsiteY352" fmla="*/ 5609542 h 6858000"/>
                <a:gd name="connsiteX353" fmla="*/ 5614224 w 6734632"/>
                <a:gd name="connsiteY353" fmla="*/ 5676022 h 6858000"/>
                <a:gd name="connsiteX354" fmla="*/ 5758263 w 6734632"/>
                <a:gd name="connsiteY354" fmla="*/ 5720342 h 6858000"/>
                <a:gd name="connsiteX355" fmla="*/ 5680704 w 6734632"/>
                <a:gd name="connsiteY355" fmla="*/ 5709262 h 6858000"/>
                <a:gd name="connsiteX356" fmla="*/ 5869066 w 6734632"/>
                <a:gd name="connsiteY356" fmla="*/ 5753582 h 6858000"/>
                <a:gd name="connsiteX357" fmla="*/ 5835826 w 6734632"/>
                <a:gd name="connsiteY357" fmla="*/ 5677030 h 6858000"/>
                <a:gd name="connsiteX358" fmla="*/ 5946626 w 6734632"/>
                <a:gd name="connsiteY358" fmla="*/ 5643789 h 6858000"/>
                <a:gd name="connsiteX359" fmla="*/ 6002027 w 6734632"/>
                <a:gd name="connsiteY359" fmla="*/ 5699188 h 6858000"/>
                <a:gd name="connsiteX360" fmla="*/ 6057428 w 6734632"/>
                <a:gd name="connsiteY360" fmla="*/ 5643789 h 6858000"/>
                <a:gd name="connsiteX361" fmla="*/ 6490557 w 6734632"/>
                <a:gd name="connsiteY361" fmla="*/ 5643789 h 6858000"/>
                <a:gd name="connsiteX362" fmla="*/ 6623521 w 6734632"/>
                <a:gd name="connsiteY362" fmla="*/ 5688108 h 6858000"/>
                <a:gd name="connsiteX363" fmla="*/ 6645682 w 6734632"/>
                <a:gd name="connsiteY363" fmla="*/ 5632707 h 6858000"/>
                <a:gd name="connsiteX364" fmla="*/ 6667840 w 6734632"/>
                <a:gd name="connsiteY364" fmla="*/ 5677030 h 6858000"/>
                <a:gd name="connsiteX365" fmla="*/ 6701080 w 6734632"/>
                <a:gd name="connsiteY365" fmla="*/ 5643789 h 6858000"/>
                <a:gd name="connsiteX366" fmla="*/ 6727396 w 6734632"/>
                <a:gd name="connsiteY366" fmla="*/ 5652098 h 6858000"/>
                <a:gd name="connsiteX367" fmla="*/ 6734632 w 6734632"/>
                <a:gd name="connsiteY367" fmla="*/ 5653164 h 6858000"/>
                <a:gd name="connsiteX368" fmla="*/ 6734632 w 6734632"/>
                <a:gd name="connsiteY368" fmla="*/ 6858000 h 6858000"/>
                <a:gd name="connsiteX369" fmla="*/ 882654 w 6734632"/>
                <a:gd name="connsiteY369" fmla="*/ 6858000 h 6858000"/>
                <a:gd name="connsiteX370" fmla="*/ 884226 w 6734632"/>
                <a:gd name="connsiteY370" fmla="*/ 6857077 h 6858000"/>
                <a:gd name="connsiteX371" fmla="*/ 894095 w 6734632"/>
                <a:gd name="connsiteY371" fmla="*/ 6845478 h 6858000"/>
                <a:gd name="connsiteX372" fmla="*/ 871934 w 6734632"/>
                <a:gd name="connsiteY372" fmla="*/ 6801158 h 6858000"/>
                <a:gd name="connsiteX373" fmla="*/ 783292 w 6734632"/>
                <a:gd name="connsiteY373" fmla="*/ 6834398 h 6858000"/>
                <a:gd name="connsiteX374" fmla="*/ 772213 w 6734632"/>
                <a:gd name="connsiteY374" fmla="*/ 6470768 h 6858000"/>
                <a:gd name="connsiteX375" fmla="*/ 1039144 w 6734632"/>
                <a:gd name="connsiteY375" fmla="*/ 5975184 h 6858000"/>
                <a:gd name="connsiteX376" fmla="*/ 1149944 w 6734632"/>
                <a:gd name="connsiteY376" fmla="*/ 5908703 h 6858000"/>
                <a:gd name="connsiteX377" fmla="*/ 1293986 w 6734632"/>
                <a:gd name="connsiteY377" fmla="*/ 5821070 h 6858000"/>
                <a:gd name="connsiteX378" fmla="*/ 1172105 w 6734632"/>
                <a:gd name="connsiteY378" fmla="*/ 5678037 h 6858000"/>
                <a:gd name="connsiteX379" fmla="*/ 927334 w 6734632"/>
                <a:gd name="connsiteY379" fmla="*/ 5579324 h 6858000"/>
                <a:gd name="connsiteX380" fmla="*/ 649324 w 6734632"/>
                <a:gd name="connsiteY380" fmla="*/ 5293253 h 6858000"/>
                <a:gd name="connsiteX381" fmla="*/ 571764 w 6734632"/>
                <a:gd name="connsiteY381" fmla="*/ 5315413 h 6858000"/>
                <a:gd name="connsiteX382" fmla="*/ 582846 w 6734632"/>
                <a:gd name="connsiteY382" fmla="*/ 5271094 h 6858000"/>
                <a:gd name="connsiteX383" fmla="*/ 605005 w 6734632"/>
                <a:gd name="connsiteY383" fmla="*/ 4907464 h 6858000"/>
                <a:gd name="connsiteX384" fmla="*/ 538524 w 6734632"/>
                <a:gd name="connsiteY384" fmla="*/ 4577076 h 6858000"/>
                <a:gd name="connsiteX385" fmla="*/ 516363 w 6734632"/>
                <a:gd name="connsiteY385" fmla="*/ 4192292 h 6858000"/>
                <a:gd name="connsiteX386" fmla="*/ 238352 w 6734632"/>
                <a:gd name="connsiteY386" fmla="*/ 4016018 h 6858000"/>
                <a:gd name="connsiteX387" fmla="*/ 138634 w 6734632"/>
                <a:gd name="connsiteY387" fmla="*/ 4016018 h 6858000"/>
                <a:gd name="connsiteX388" fmla="*/ 127552 w 6734632"/>
                <a:gd name="connsiteY388" fmla="*/ 3520434 h 6858000"/>
                <a:gd name="connsiteX389" fmla="*/ 627163 w 6734632"/>
                <a:gd name="connsiteY389" fmla="*/ 3509352 h 6858000"/>
                <a:gd name="connsiteX390" fmla="*/ 627163 w 6734632"/>
                <a:gd name="connsiteY390" fmla="*/ 3377399 h 6858000"/>
                <a:gd name="connsiteX391" fmla="*/ 660406 w 6734632"/>
                <a:gd name="connsiteY391" fmla="*/ 3377399 h 6858000"/>
                <a:gd name="connsiteX392" fmla="*/ 693646 w 6734632"/>
                <a:gd name="connsiteY392" fmla="*/ 3234367 h 6858000"/>
                <a:gd name="connsiteX393" fmla="*/ 726889 w 6734632"/>
                <a:gd name="connsiteY393" fmla="*/ 3234367 h 6858000"/>
                <a:gd name="connsiteX394" fmla="*/ 793366 w 6734632"/>
                <a:gd name="connsiteY394" fmla="*/ 3388481 h 6858000"/>
                <a:gd name="connsiteX395" fmla="*/ 760126 w 6734632"/>
                <a:gd name="connsiteY395" fmla="*/ 3432800 h 6858000"/>
                <a:gd name="connsiteX396" fmla="*/ 893087 w 6734632"/>
                <a:gd name="connsiteY396" fmla="*/ 3531514 h 6858000"/>
                <a:gd name="connsiteX397" fmla="*/ 848767 w 6734632"/>
                <a:gd name="connsiteY397" fmla="*/ 3498274 h 6858000"/>
                <a:gd name="connsiteX398" fmla="*/ 859847 w 6734632"/>
                <a:gd name="connsiteY398" fmla="*/ 3453954 h 6858000"/>
                <a:gd name="connsiteX399" fmla="*/ 815525 w 6734632"/>
                <a:gd name="connsiteY399" fmla="*/ 3377399 h 6858000"/>
                <a:gd name="connsiteX400" fmla="*/ 882008 w 6734632"/>
                <a:gd name="connsiteY400" fmla="*/ 3388481 h 6858000"/>
                <a:gd name="connsiteX401" fmla="*/ 793366 w 6734632"/>
                <a:gd name="connsiteY401" fmla="*/ 3146732 h 6858000"/>
                <a:gd name="connsiteX402" fmla="*/ 804445 w 6734632"/>
                <a:gd name="connsiteY402" fmla="*/ 3080252 h 6858000"/>
                <a:gd name="connsiteX403" fmla="*/ 848767 w 6734632"/>
                <a:gd name="connsiteY403" fmla="*/ 3013771 h 6858000"/>
                <a:gd name="connsiteX404" fmla="*/ 782284 w 6734632"/>
                <a:gd name="connsiteY404" fmla="*/ 2958370 h 6858000"/>
                <a:gd name="connsiteX405" fmla="*/ 771206 w 6734632"/>
                <a:gd name="connsiteY405" fmla="*/ 2881815 h 6858000"/>
                <a:gd name="connsiteX406" fmla="*/ 992808 w 6734632"/>
                <a:gd name="connsiteY406" fmla="*/ 2815335 h 6858000"/>
                <a:gd name="connsiteX407" fmla="*/ 981729 w 6734632"/>
                <a:gd name="connsiteY407" fmla="*/ 2748855 h 6858000"/>
                <a:gd name="connsiteX408" fmla="*/ 1048209 w 6734632"/>
                <a:gd name="connsiteY408" fmla="*/ 2793177 h 6858000"/>
                <a:gd name="connsiteX409" fmla="*/ 1048209 w 6734632"/>
                <a:gd name="connsiteY409" fmla="*/ 2837496 h 6858000"/>
                <a:gd name="connsiteX410" fmla="*/ 992808 w 6734632"/>
                <a:gd name="connsiteY410" fmla="*/ 2870735 h 6858000"/>
                <a:gd name="connsiteX411" fmla="*/ 1192249 w 6734632"/>
                <a:gd name="connsiteY411" fmla="*/ 2937216 h 6858000"/>
                <a:gd name="connsiteX412" fmla="*/ 1291972 w 6734632"/>
                <a:gd name="connsiteY412" fmla="*/ 2881815 h 6858000"/>
                <a:gd name="connsiteX413" fmla="*/ 1303051 w 6734632"/>
                <a:gd name="connsiteY413" fmla="*/ 2915056 h 6858000"/>
                <a:gd name="connsiteX414" fmla="*/ 1291972 w 6734632"/>
                <a:gd name="connsiteY414" fmla="*/ 2794184 h 6858000"/>
                <a:gd name="connsiteX415" fmla="*/ 1458172 w 6734632"/>
                <a:gd name="connsiteY415" fmla="*/ 2760943 h 6858000"/>
                <a:gd name="connsiteX416" fmla="*/ 1602215 w 6734632"/>
                <a:gd name="connsiteY416" fmla="*/ 2727701 h 6858000"/>
                <a:gd name="connsiteX417" fmla="*/ 1646534 w 6734632"/>
                <a:gd name="connsiteY417" fmla="*/ 2694461 h 6858000"/>
                <a:gd name="connsiteX418" fmla="*/ 1613295 w 6734632"/>
                <a:gd name="connsiteY418" fmla="*/ 2672302 h 6858000"/>
                <a:gd name="connsiteX419" fmla="*/ 1668696 w 6734632"/>
                <a:gd name="connsiteY419" fmla="*/ 2584668 h 6858000"/>
                <a:gd name="connsiteX420" fmla="*/ 1568973 w 6734632"/>
                <a:gd name="connsiteY420" fmla="*/ 2584668 h 6858000"/>
                <a:gd name="connsiteX421" fmla="*/ 1713016 w 6734632"/>
                <a:gd name="connsiteY421" fmla="*/ 2452714 h 6858000"/>
                <a:gd name="connsiteX422" fmla="*/ 1991026 w 6734632"/>
                <a:gd name="connsiteY422" fmla="*/ 2474873 h 6858000"/>
                <a:gd name="connsiteX423" fmla="*/ 2002105 w 6734632"/>
                <a:gd name="connsiteY423" fmla="*/ 2530274 h 6858000"/>
                <a:gd name="connsiteX424" fmla="*/ 2168308 w 6734632"/>
                <a:gd name="connsiteY424" fmla="*/ 2541353 h 6858000"/>
                <a:gd name="connsiteX425" fmla="*/ 2201548 w 6734632"/>
                <a:gd name="connsiteY425" fmla="*/ 2453721 h 6858000"/>
                <a:gd name="connsiteX426" fmla="*/ 2323430 w 6734632"/>
                <a:gd name="connsiteY426" fmla="*/ 2420481 h 6858000"/>
                <a:gd name="connsiteX427" fmla="*/ 1978939 w 6734632"/>
                <a:gd name="connsiteY427" fmla="*/ 2343926 h 6858000"/>
                <a:gd name="connsiteX428" fmla="*/ 1823818 w 6734632"/>
                <a:gd name="connsiteY428" fmla="*/ 2332847 h 6858000"/>
                <a:gd name="connsiteX429" fmla="*/ 1868137 w 6734632"/>
                <a:gd name="connsiteY429" fmla="*/ 2277445 h 6858000"/>
                <a:gd name="connsiteX430" fmla="*/ 2179387 w 6734632"/>
                <a:gd name="connsiteY430" fmla="*/ 2266367 h 6858000"/>
                <a:gd name="connsiteX431" fmla="*/ 2024266 w 6734632"/>
                <a:gd name="connsiteY431" fmla="*/ 2210965 h 6858000"/>
                <a:gd name="connsiteX432" fmla="*/ 1935624 w 6734632"/>
                <a:gd name="connsiteY432" fmla="*/ 2144485 h 6858000"/>
                <a:gd name="connsiteX433" fmla="*/ 1924545 w 6734632"/>
                <a:gd name="connsiteY433" fmla="*/ 2078004 h 6858000"/>
                <a:gd name="connsiteX434" fmla="*/ 1858065 w 6734632"/>
                <a:gd name="connsiteY434" fmla="*/ 2089084 h 6858000"/>
                <a:gd name="connsiteX435" fmla="*/ 1846983 w 6734632"/>
                <a:gd name="connsiteY435" fmla="*/ 2133403 h 6858000"/>
                <a:gd name="connsiteX436" fmla="*/ 1913463 w 6734632"/>
                <a:gd name="connsiteY436" fmla="*/ 2155565 h 6858000"/>
                <a:gd name="connsiteX437" fmla="*/ 1791584 w 6734632"/>
                <a:gd name="connsiteY437" fmla="*/ 2177725 h 6858000"/>
                <a:gd name="connsiteX438" fmla="*/ 1658622 w 6734632"/>
                <a:gd name="connsiteY438" fmla="*/ 2210965 h 6858000"/>
                <a:gd name="connsiteX439" fmla="*/ 1691861 w 6734632"/>
                <a:gd name="connsiteY439" fmla="*/ 2188804 h 6858000"/>
                <a:gd name="connsiteX440" fmla="*/ 1636462 w 6734632"/>
                <a:gd name="connsiteY440" fmla="*/ 2210965 h 6858000"/>
                <a:gd name="connsiteX441" fmla="*/ 1558901 w 6734632"/>
                <a:gd name="connsiteY441" fmla="*/ 2188804 h 6858000"/>
                <a:gd name="connsiteX442" fmla="*/ 1680782 w 6734632"/>
                <a:gd name="connsiteY442" fmla="*/ 2155565 h 6858000"/>
                <a:gd name="connsiteX443" fmla="*/ 1769423 w 6734632"/>
                <a:gd name="connsiteY443" fmla="*/ 2111244 h 6858000"/>
                <a:gd name="connsiteX444" fmla="*/ 1636462 w 6734632"/>
                <a:gd name="connsiteY444" fmla="*/ 2012531 h 6858000"/>
                <a:gd name="connsiteX445" fmla="*/ 1203330 w 6734632"/>
                <a:gd name="connsiteY445" fmla="*/ 1913815 h 6858000"/>
                <a:gd name="connsiteX446" fmla="*/ 1258732 w 6734632"/>
                <a:gd name="connsiteY446" fmla="*/ 1902736 h 6858000"/>
                <a:gd name="connsiteX447" fmla="*/ 1181169 w 6734632"/>
                <a:gd name="connsiteY447" fmla="*/ 1836256 h 6858000"/>
                <a:gd name="connsiteX448" fmla="*/ 1159009 w 6734632"/>
                <a:gd name="connsiteY448" fmla="*/ 1803015 h 6858000"/>
                <a:gd name="connsiteX449" fmla="*/ 1247649 w 6734632"/>
                <a:gd name="connsiteY449" fmla="*/ 1736534 h 6858000"/>
                <a:gd name="connsiteX450" fmla="*/ 1525660 w 6734632"/>
                <a:gd name="connsiteY450" fmla="*/ 1769776 h 6858000"/>
                <a:gd name="connsiteX451" fmla="*/ 1536739 w 6734632"/>
                <a:gd name="connsiteY451" fmla="*/ 1814095 h 6858000"/>
                <a:gd name="connsiteX452" fmla="*/ 1825831 w 6734632"/>
                <a:gd name="connsiteY452" fmla="*/ 1682140 h 6858000"/>
                <a:gd name="connsiteX453" fmla="*/ 1870151 w 6734632"/>
                <a:gd name="connsiteY453" fmla="*/ 1704302 h 6858000"/>
                <a:gd name="connsiteX454" fmla="*/ 1881231 w 6734632"/>
                <a:gd name="connsiteY454" fmla="*/ 1671062 h 6858000"/>
                <a:gd name="connsiteX455" fmla="*/ 1692869 w 6734632"/>
                <a:gd name="connsiteY455" fmla="*/ 1572349 h 6858000"/>
                <a:gd name="connsiteX456" fmla="*/ 1847990 w 6734632"/>
                <a:gd name="connsiteY456" fmla="*/ 1561267 h 6858000"/>
                <a:gd name="connsiteX457" fmla="*/ 1781510 w 6734632"/>
                <a:gd name="connsiteY457" fmla="*/ 1516948 h 6858000"/>
                <a:gd name="connsiteX458" fmla="*/ 1836912 w 6734632"/>
                <a:gd name="connsiteY458" fmla="*/ 1440392 h 6858000"/>
                <a:gd name="connsiteX459" fmla="*/ 1581062 w 6734632"/>
                <a:gd name="connsiteY459" fmla="*/ 1407151 h 6858000"/>
                <a:gd name="connsiteX460" fmla="*/ 1325212 w 6734632"/>
                <a:gd name="connsiteY460" fmla="*/ 1340672 h 6858000"/>
                <a:gd name="connsiteX461" fmla="*/ 1491413 w 6734632"/>
                <a:gd name="connsiteY461" fmla="*/ 1219797 h 6858000"/>
                <a:gd name="connsiteX462" fmla="*/ 1135843 w 6734632"/>
                <a:gd name="connsiteY462" fmla="*/ 1098925 h 6858000"/>
                <a:gd name="connsiteX463" fmla="*/ 1058280 w 6734632"/>
                <a:gd name="connsiteY463" fmla="*/ 1000209 h 6858000"/>
                <a:gd name="connsiteX464" fmla="*/ 1025041 w 6734632"/>
                <a:gd name="connsiteY464" fmla="*/ 923657 h 6858000"/>
                <a:gd name="connsiteX465" fmla="*/ 1146923 w 6734632"/>
                <a:gd name="connsiteY465" fmla="*/ 836022 h 6858000"/>
                <a:gd name="connsiteX466" fmla="*/ 1047202 w 6734632"/>
                <a:gd name="connsiteY466" fmla="*/ 769542 h 6858000"/>
                <a:gd name="connsiteX467" fmla="*/ 1146923 w 6734632"/>
                <a:gd name="connsiteY467" fmla="*/ 813861 h 6858000"/>
                <a:gd name="connsiteX468" fmla="*/ 1257725 w 6734632"/>
                <a:gd name="connsiteY468" fmla="*/ 813861 h 6858000"/>
                <a:gd name="connsiteX469" fmla="*/ 1290965 w 6734632"/>
                <a:gd name="connsiteY469" fmla="*/ 758463 h 6858000"/>
                <a:gd name="connsiteX470" fmla="*/ 1401764 w 6734632"/>
                <a:gd name="connsiteY470" fmla="*/ 758463 h 6858000"/>
                <a:gd name="connsiteX471" fmla="*/ 1112675 w 6734632"/>
                <a:gd name="connsiteY471" fmla="*/ 758463 h 6858000"/>
                <a:gd name="connsiteX472" fmla="*/ 1012954 w 6734632"/>
                <a:gd name="connsiteY472" fmla="*/ 604348 h 6858000"/>
                <a:gd name="connsiteX473" fmla="*/ 935391 w 6734632"/>
                <a:gd name="connsiteY473" fmla="*/ 439152 h 6858000"/>
                <a:gd name="connsiteX474" fmla="*/ 968633 w 6734632"/>
                <a:gd name="connsiteY474" fmla="*/ 405912 h 6858000"/>
                <a:gd name="connsiteX475" fmla="*/ 824594 w 6734632"/>
                <a:gd name="connsiteY475" fmla="*/ 142005 h 6858000"/>
                <a:gd name="connsiteX476" fmla="*/ 957553 w 6734632"/>
                <a:gd name="connsiteY476" fmla="*/ 119843 h 6858000"/>
                <a:gd name="connsiteX477" fmla="*/ 1057273 w 6734632"/>
                <a:gd name="connsiteY477" fmla="*/ 186324 h 6858000"/>
                <a:gd name="connsiteX478" fmla="*/ 1090514 w 6734632"/>
                <a:gd name="connsiteY478" fmla="*/ 130925 h 6858000"/>
                <a:gd name="connsiteX479" fmla="*/ 823585 w 6734632"/>
                <a:gd name="connsiteY479" fmla="*/ 108765 h 6858000"/>
                <a:gd name="connsiteX480" fmla="*/ 802809 w 6734632"/>
                <a:gd name="connsiteY480" fmla="*/ 3309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</a:cxnLst>
              <a:rect l="l" t="t" r="r" b="b"/>
              <a:pathLst>
                <a:path w="6734632" h="6858000">
                  <a:moveTo>
                    <a:pt x="5044098" y="6371048"/>
                  </a:moveTo>
                  <a:cubicBezTo>
                    <a:pt x="5044098" y="6415367"/>
                    <a:pt x="5088421" y="6415367"/>
                    <a:pt x="5088421" y="6371048"/>
                  </a:cubicBezTo>
                  <a:close/>
                  <a:moveTo>
                    <a:pt x="2154457" y="5989727"/>
                  </a:moveTo>
                  <a:cubicBezTo>
                    <a:pt x="2151687" y="5989727"/>
                    <a:pt x="2148916" y="5991805"/>
                    <a:pt x="2146147" y="5997345"/>
                  </a:cubicBezTo>
                  <a:cubicBezTo>
                    <a:pt x="2168308" y="6008424"/>
                    <a:pt x="2123986" y="6041665"/>
                    <a:pt x="2157227" y="6052746"/>
                  </a:cubicBezTo>
                  <a:cubicBezTo>
                    <a:pt x="2179387" y="6030585"/>
                    <a:pt x="2157227" y="6019506"/>
                    <a:pt x="2179387" y="6008424"/>
                  </a:cubicBezTo>
                  <a:cubicBezTo>
                    <a:pt x="2171078" y="6008424"/>
                    <a:pt x="2162767" y="5989727"/>
                    <a:pt x="2154457" y="5989727"/>
                  </a:cubicBezTo>
                  <a:close/>
                  <a:moveTo>
                    <a:pt x="2013186" y="5975184"/>
                  </a:moveTo>
                  <a:cubicBezTo>
                    <a:pt x="2013186" y="5975184"/>
                    <a:pt x="2013186" y="5975184"/>
                    <a:pt x="2013186" y="6008424"/>
                  </a:cubicBezTo>
                  <a:cubicBezTo>
                    <a:pt x="2035345" y="5997345"/>
                    <a:pt x="2046426" y="6030585"/>
                    <a:pt x="2046426" y="6008424"/>
                  </a:cubicBezTo>
                  <a:cubicBezTo>
                    <a:pt x="2024266" y="5975184"/>
                    <a:pt x="2068584" y="5986266"/>
                    <a:pt x="2079666" y="6008424"/>
                  </a:cubicBezTo>
                  <a:cubicBezTo>
                    <a:pt x="2079666" y="6008424"/>
                    <a:pt x="2079666" y="6008424"/>
                    <a:pt x="2079666" y="5986266"/>
                  </a:cubicBezTo>
                  <a:cubicBezTo>
                    <a:pt x="2090746" y="5986266"/>
                    <a:pt x="2090746" y="5986266"/>
                    <a:pt x="2090746" y="5975184"/>
                  </a:cubicBezTo>
                  <a:cubicBezTo>
                    <a:pt x="2090746" y="5975184"/>
                    <a:pt x="2090746" y="5975184"/>
                    <a:pt x="2013186" y="5975184"/>
                  </a:cubicBezTo>
                  <a:close/>
                  <a:moveTo>
                    <a:pt x="1790576" y="5930865"/>
                  </a:moveTo>
                  <a:cubicBezTo>
                    <a:pt x="1790576" y="5953023"/>
                    <a:pt x="1768416" y="5953023"/>
                    <a:pt x="1768416" y="5975184"/>
                  </a:cubicBezTo>
                  <a:cubicBezTo>
                    <a:pt x="1779496" y="5986266"/>
                    <a:pt x="1801656" y="5986266"/>
                    <a:pt x="1823818" y="5986266"/>
                  </a:cubicBezTo>
                  <a:cubicBezTo>
                    <a:pt x="1823818" y="5975184"/>
                    <a:pt x="1823818" y="5964105"/>
                    <a:pt x="1834897" y="5953023"/>
                  </a:cubicBezTo>
                  <a:cubicBezTo>
                    <a:pt x="1812736" y="5953023"/>
                    <a:pt x="1812736" y="5930865"/>
                    <a:pt x="1790576" y="5930865"/>
                  </a:cubicBezTo>
                  <a:close/>
                  <a:moveTo>
                    <a:pt x="4944378" y="5865391"/>
                  </a:moveTo>
                  <a:cubicBezTo>
                    <a:pt x="4922216" y="5865391"/>
                    <a:pt x="4888978" y="5865391"/>
                    <a:pt x="4888978" y="5887550"/>
                  </a:cubicBezTo>
                  <a:cubicBezTo>
                    <a:pt x="4911139" y="5887550"/>
                    <a:pt x="4944378" y="5898632"/>
                    <a:pt x="4944378" y="5865391"/>
                  </a:cubicBezTo>
                  <a:close/>
                  <a:moveTo>
                    <a:pt x="5380108" y="5771289"/>
                  </a:moveTo>
                  <a:cubicBezTo>
                    <a:pt x="5398286" y="5768315"/>
                    <a:pt x="5427370" y="5798911"/>
                    <a:pt x="5443990" y="5798911"/>
                  </a:cubicBezTo>
                  <a:cubicBezTo>
                    <a:pt x="5432912" y="5821070"/>
                    <a:pt x="5388590" y="5809990"/>
                    <a:pt x="5366432" y="5787830"/>
                  </a:cubicBezTo>
                  <a:cubicBezTo>
                    <a:pt x="5369202" y="5777001"/>
                    <a:pt x="5374049" y="5772280"/>
                    <a:pt x="5380108" y="5771289"/>
                  </a:cubicBezTo>
                  <a:close/>
                  <a:moveTo>
                    <a:pt x="5522560" y="5642782"/>
                  </a:moveTo>
                  <a:cubicBezTo>
                    <a:pt x="5432912" y="5653861"/>
                    <a:pt x="5355350" y="5653861"/>
                    <a:pt x="5255629" y="5676022"/>
                  </a:cubicBezTo>
                  <a:cubicBezTo>
                    <a:pt x="5299951" y="5687101"/>
                    <a:pt x="5355350" y="5720342"/>
                    <a:pt x="5399672" y="5720342"/>
                  </a:cubicBezTo>
                  <a:cubicBezTo>
                    <a:pt x="5366432" y="5731420"/>
                    <a:pt x="5322110" y="5742502"/>
                    <a:pt x="5322110" y="5775743"/>
                  </a:cubicBezTo>
                  <a:cubicBezTo>
                    <a:pt x="5266708" y="5753582"/>
                    <a:pt x="5200228" y="5775743"/>
                    <a:pt x="5144830" y="5764664"/>
                  </a:cubicBezTo>
                  <a:cubicBezTo>
                    <a:pt x="5155908" y="5710270"/>
                    <a:pt x="5089428" y="5721349"/>
                    <a:pt x="5100506" y="5677030"/>
                  </a:cubicBezTo>
                  <a:cubicBezTo>
                    <a:pt x="5056188" y="5665948"/>
                    <a:pt x="4978626" y="5677030"/>
                    <a:pt x="4912146" y="5688108"/>
                  </a:cubicBezTo>
                  <a:cubicBezTo>
                    <a:pt x="4912146" y="5710270"/>
                    <a:pt x="4945386" y="5732431"/>
                    <a:pt x="4912146" y="5743509"/>
                  </a:cubicBezTo>
                  <a:cubicBezTo>
                    <a:pt x="4923227" y="5688108"/>
                    <a:pt x="4867826" y="5721349"/>
                    <a:pt x="4856745" y="5732431"/>
                  </a:cubicBezTo>
                  <a:cubicBezTo>
                    <a:pt x="4878904" y="5710270"/>
                    <a:pt x="4856745" y="5699188"/>
                    <a:pt x="4845665" y="5677030"/>
                  </a:cubicBezTo>
                  <a:cubicBezTo>
                    <a:pt x="4823504" y="5677030"/>
                    <a:pt x="4823504" y="5699188"/>
                    <a:pt x="4801346" y="5688108"/>
                  </a:cubicBezTo>
                  <a:cubicBezTo>
                    <a:pt x="4790264" y="5721349"/>
                    <a:pt x="4834586" y="5699188"/>
                    <a:pt x="4823504" y="5721349"/>
                  </a:cubicBezTo>
                  <a:cubicBezTo>
                    <a:pt x="4722776" y="5732431"/>
                    <a:pt x="4623056" y="5732431"/>
                    <a:pt x="4567655" y="5721349"/>
                  </a:cubicBezTo>
                  <a:cubicBezTo>
                    <a:pt x="4567655" y="5754589"/>
                    <a:pt x="4534414" y="5743509"/>
                    <a:pt x="4534414" y="5776750"/>
                  </a:cubicBezTo>
                  <a:cubicBezTo>
                    <a:pt x="4578734" y="5787830"/>
                    <a:pt x="4589816" y="5798911"/>
                    <a:pt x="4634135" y="5787830"/>
                  </a:cubicBezTo>
                  <a:cubicBezTo>
                    <a:pt x="4634135" y="5821070"/>
                    <a:pt x="4656296" y="5809990"/>
                    <a:pt x="4656296" y="5843231"/>
                  </a:cubicBezTo>
                  <a:cubicBezTo>
                    <a:pt x="4700614" y="5832151"/>
                    <a:pt x="4733858" y="5809990"/>
                    <a:pt x="4767098" y="5798911"/>
                  </a:cubicBezTo>
                  <a:cubicBezTo>
                    <a:pt x="4789257" y="5854309"/>
                    <a:pt x="4866819" y="5865391"/>
                    <a:pt x="4900059" y="5832151"/>
                  </a:cubicBezTo>
                  <a:cubicBezTo>
                    <a:pt x="4900059" y="5809990"/>
                    <a:pt x="4888978" y="5787830"/>
                    <a:pt x="4866819" y="5765671"/>
                  </a:cubicBezTo>
                  <a:cubicBezTo>
                    <a:pt x="4911139" y="5776750"/>
                    <a:pt x="4911139" y="5743509"/>
                    <a:pt x="4944378" y="5754589"/>
                  </a:cubicBezTo>
                  <a:cubicBezTo>
                    <a:pt x="4977618" y="5798911"/>
                    <a:pt x="5044098" y="5765671"/>
                    <a:pt x="5077339" y="5821070"/>
                  </a:cubicBezTo>
                  <a:cubicBezTo>
                    <a:pt x="5021941" y="5809990"/>
                    <a:pt x="5021941" y="5854309"/>
                    <a:pt x="5044098" y="5876471"/>
                  </a:cubicBezTo>
                  <a:cubicBezTo>
                    <a:pt x="4999780" y="5887550"/>
                    <a:pt x="4988700" y="5865391"/>
                    <a:pt x="4955460" y="5865391"/>
                  </a:cubicBezTo>
                  <a:cubicBezTo>
                    <a:pt x="4955460" y="5865391"/>
                    <a:pt x="4955460" y="5865391"/>
                    <a:pt x="4944378" y="5909711"/>
                  </a:cubicBezTo>
                  <a:cubicBezTo>
                    <a:pt x="4977618" y="5909711"/>
                    <a:pt x="4977618" y="5876471"/>
                    <a:pt x="5021941" y="5887550"/>
                  </a:cubicBezTo>
                  <a:cubicBezTo>
                    <a:pt x="5154900" y="5898632"/>
                    <a:pt x="5311031" y="5909711"/>
                    <a:pt x="5466152" y="5865391"/>
                  </a:cubicBezTo>
                  <a:cubicBezTo>
                    <a:pt x="5488313" y="5766676"/>
                    <a:pt x="5610194" y="5832151"/>
                    <a:pt x="5654514" y="5865391"/>
                  </a:cubicBezTo>
                  <a:cubicBezTo>
                    <a:pt x="5665592" y="5843231"/>
                    <a:pt x="5654514" y="5843231"/>
                    <a:pt x="5654514" y="5821070"/>
                  </a:cubicBezTo>
                  <a:cubicBezTo>
                    <a:pt x="5632353" y="5809990"/>
                    <a:pt x="5599112" y="5821070"/>
                    <a:pt x="5588034" y="5798911"/>
                  </a:cubicBezTo>
                  <a:cubicBezTo>
                    <a:pt x="5588034" y="5776750"/>
                    <a:pt x="5588034" y="5765671"/>
                    <a:pt x="5600120" y="5753582"/>
                  </a:cubicBezTo>
                  <a:cubicBezTo>
                    <a:pt x="5589041" y="5731420"/>
                    <a:pt x="5533640" y="5742502"/>
                    <a:pt x="5533640" y="5709262"/>
                  </a:cubicBezTo>
                  <a:cubicBezTo>
                    <a:pt x="5555800" y="5709262"/>
                    <a:pt x="5589041" y="5742502"/>
                    <a:pt x="5577959" y="5709262"/>
                  </a:cubicBezTo>
                  <a:cubicBezTo>
                    <a:pt x="5577959" y="5687101"/>
                    <a:pt x="5544719" y="5687101"/>
                    <a:pt x="5511478" y="5687101"/>
                  </a:cubicBezTo>
                  <a:cubicBezTo>
                    <a:pt x="5500398" y="5664941"/>
                    <a:pt x="5522560" y="5664941"/>
                    <a:pt x="5522560" y="5642782"/>
                  </a:cubicBezTo>
                  <a:close/>
                  <a:moveTo>
                    <a:pt x="6390586" y="5564087"/>
                  </a:moveTo>
                  <a:cubicBezTo>
                    <a:pt x="6423826" y="5568243"/>
                    <a:pt x="6459836" y="5579324"/>
                    <a:pt x="6487536" y="5579324"/>
                  </a:cubicBezTo>
                  <a:cubicBezTo>
                    <a:pt x="6432137" y="5623643"/>
                    <a:pt x="6398896" y="5590402"/>
                    <a:pt x="6310255" y="5590402"/>
                  </a:cubicBezTo>
                  <a:cubicBezTo>
                    <a:pt x="6326876" y="5562702"/>
                    <a:pt x="6357346" y="5559932"/>
                    <a:pt x="6390586" y="5564087"/>
                  </a:cubicBezTo>
                  <a:close/>
                  <a:moveTo>
                    <a:pt x="5284598" y="4613141"/>
                  </a:moveTo>
                  <a:cubicBezTo>
                    <a:pt x="5278992" y="4612079"/>
                    <a:pt x="5273506" y="4611916"/>
                    <a:pt x="5267922" y="4613604"/>
                  </a:cubicBezTo>
                  <a:cubicBezTo>
                    <a:pt x="5260478" y="4615855"/>
                    <a:pt x="5252860" y="4621395"/>
                    <a:pt x="5244550" y="4632475"/>
                  </a:cubicBezTo>
                  <a:cubicBezTo>
                    <a:pt x="5288870" y="4632475"/>
                    <a:pt x="5311031" y="4643556"/>
                    <a:pt x="5344270" y="4621395"/>
                  </a:cubicBezTo>
                  <a:cubicBezTo>
                    <a:pt x="5319340" y="4627627"/>
                    <a:pt x="5301422" y="4616331"/>
                    <a:pt x="5284598" y="4613141"/>
                  </a:cubicBezTo>
                  <a:close/>
                  <a:moveTo>
                    <a:pt x="1787806" y="4218608"/>
                  </a:moveTo>
                  <a:cubicBezTo>
                    <a:pt x="1760105" y="4214453"/>
                    <a:pt x="1729635" y="4219994"/>
                    <a:pt x="1724094" y="4236613"/>
                  </a:cubicBezTo>
                  <a:cubicBezTo>
                    <a:pt x="1779496" y="4247693"/>
                    <a:pt x="1768416" y="4247693"/>
                    <a:pt x="1834897" y="4258775"/>
                  </a:cubicBezTo>
                  <a:cubicBezTo>
                    <a:pt x="1840436" y="4236613"/>
                    <a:pt x="1815506" y="4222763"/>
                    <a:pt x="1787806" y="4218608"/>
                  </a:cubicBezTo>
                  <a:close/>
                  <a:moveTo>
                    <a:pt x="1347370" y="4114733"/>
                  </a:moveTo>
                  <a:cubicBezTo>
                    <a:pt x="1369531" y="4147972"/>
                    <a:pt x="1458172" y="4159052"/>
                    <a:pt x="1469252" y="4159052"/>
                  </a:cubicBezTo>
                  <a:cubicBezTo>
                    <a:pt x="1458172" y="4115740"/>
                    <a:pt x="1380614" y="4125811"/>
                    <a:pt x="1347370" y="4114733"/>
                  </a:cubicBezTo>
                  <a:close/>
                  <a:moveTo>
                    <a:pt x="336058" y="3817582"/>
                  </a:moveTo>
                  <a:cubicBezTo>
                    <a:pt x="336058" y="3839742"/>
                    <a:pt x="324980" y="3850822"/>
                    <a:pt x="324980" y="3861904"/>
                  </a:cubicBezTo>
                  <a:cubicBezTo>
                    <a:pt x="347142" y="3861904"/>
                    <a:pt x="358220" y="3839742"/>
                    <a:pt x="336058" y="3872983"/>
                  </a:cubicBezTo>
                  <a:cubicBezTo>
                    <a:pt x="380382" y="3884063"/>
                    <a:pt x="380382" y="3850822"/>
                    <a:pt x="413622" y="3850822"/>
                  </a:cubicBezTo>
                  <a:cubicBezTo>
                    <a:pt x="413622" y="3861904"/>
                    <a:pt x="413622" y="3872983"/>
                    <a:pt x="402541" y="3884063"/>
                  </a:cubicBezTo>
                  <a:cubicBezTo>
                    <a:pt x="458949" y="3895145"/>
                    <a:pt x="514348" y="3884063"/>
                    <a:pt x="524421" y="3872983"/>
                  </a:cubicBezTo>
                  <a:cubicBezTo>
                    <a:pt x="480101" y="3828664"/>
                    <a:pt x="413622" y="3839742"/>
                    <a:pt x="336058" y="3817582"/>
                  </a:cubicBezTo>
                  <a:close/>
                  <a:moveTo>
                    <a:pt x="225778" y="3799231"/>
                  </a:moveTo>
                  <a:cubicBezTo>
                    <a:pt x="221105" y="3800962"/>
                    <a:pt x="216949" y="3806502"/>
                    <a:pt x="214177" y="3817582"/>
                  </a:cubicBezTo>
                  <a:cubicBezTo>
                    <a:pt x="225259" y="3817582"/>
                    <a:pt x="236341" y="3839742"/>
                    <a:pt x="236341" y="3850822"/>
                  </a:cubicBezTo>
                  <a:cubicBezTo>
                    <a:pt x="280658" y="3839742"/>
                    <a:pt x="269579" y="3861904"/>
                    <a:pt x="313900" y="3872983"/>
                  </a:cubicBezTo>
                  <a:cubicBezTo>
                    <a:pt x="302819" y="3839742"/>
                    <a:pt x="313900" y="3828664"/>
                    <a:pt x="324980" y="3817582"/>
                  </a:cubicBezTo>
                  <a:cubicBezTo>
                    <a:pt x="269579" y="3817582"/>
                    <a:pt x="269579" y="3806503"/>
                    <a:pt x="258500" y="3839742"/>
                  </a:cubicBezTo>
                  <a:cubicBezTo>
                    <a:pt x="258500" y="3823122"/>
                    <a:pt x="239802" y="3794038"/>
                    <a:pt x="225778" y="3799231"/>
                  </a:cubicBezTo>
                  <a:close/>
                  <a:moveTo>
                    <a:pt x="753869" y="3481016"/>
                  </a:moveTo>
                  <a:cubicBezTo>
                    <a:pt x="748762" y="3481796"/>
                    <a:pt x="742876" y="3484046"/>
                    <a:pt x="735951" y="3488201"/>
                  </a:cubicBezTo>
                  <a:cubicBezTo>
                    <a:pt x="724872" y="3510360"/>
                    <a:pt x="780270" y="3510360"/>
                    <a:pt x="747030" y="3521441"/>
                  </a:cubicBezTo>
                  <a:cubicBezTo>
                    <a:pt x="702711" y="3477120"/>
                    <a:pt x="680551" y="3532521"/>
                    <a:pt x="636231" y="3532521"/>
                  </a:cubicBezTo>
                  <a:cubicBezTo>
                    <a:pt x="658389" y="3609076"/>
                    <a:pt x="769190" y="3597994"/>
                    <a:pt x="835671" y="3631234"/>
                  </a:cubicBezTo>
                  <a:cubicBezTo>
                    <a:pt x="846751" y="3586915"/>
                    <a:pt x="824594" y="3575835"/>
                    <a:pt x="835671" y="3532521"/>
                  </a:cubicBezTo>
                  <a:cubicBezTo>
                    <a:pt x="787195" y="3542215"/>
                    <a:pt x="789621" y="3475562"/>
                    <a:pt x="753869" y="3481016"/>
                  </a:cubicBezTo>
                  <a:close/>
                  <a:moveTo>
                    <a:pt x="2057506" y="3191052"/>
                  </a:moveTo>
                  <a:cubicBezTo>
                    <a:pt x="2046426" y="3213212"/>
                    <a:pt x="2046426" y="3235374"/>
                    <a:pt x="2057506" y="3257532"/>
                  </a:cubicBezTo>
                  <a:cubicBezTo>
                    <a:pt x="2090746" y="3246453"/>
                    <a:pt x="2112908" y="3246453"/>
                    <a:pt x="2112908" y="3213212"/>
                  </a:cubicBezTo>
                  <a:cubicBezTo>
                    <a:pt x="2090746" y="3213212"/>
                    <a:pt x="2090746" y="3191052"/>
                    <a:pt x="2057506" y="3191052"/>
                  </a:cubicBezTo>
                  <a:close/>
                  <a:moveTo>
                    <a:pt x="925320" y="3135650"/>
                  </a:moveTo>
                  <a:cubicBezTo>
                    <a:pt x="914240" y="3191052"/>
                    <a:pt x="958560" y="3202134"/>
                    <a:pt x="1002879" y="3202134"/>
                  </a:cubicBezTo>
                  <a:cubicBezTo>
                    <a:pt x="991801" y="3157811"/>
                    <a:pt x="980722" y="3135650"/>
                    <a:pt x="925320" y="3135650"/>
                  </a:cubicBezTo>
                  <a:close/>
                  <a:moveTo>
                    <a:pt x="735951" y="3124571"/>
                  </a:moveTo>
                  <a:cubicBezTo>
                    <a:pt x="735951" y="3157811"/>
                    <a:pt x="702711" y="3157811"/>
                    <a:pt x="702711" y="3179973"/>
                  </a:cubicBezTo>
                  <a:cubicBezTo>
                    <a:pt x="691634" y="3168893"/>
                    <a:pt x="691634" y="3146732"/>
                    <a:pt x="691634" y="3135650"/>
                  </a:cubicBezTo>
                  <a:cubicBezTo>
                    <a:pt x="713791" y="3135650"/>
                    <a:pt x="713791" y="3124571"/>
                    <a:pt x="735951" y="3124571"/>
                  </a:cubicBezTo>
                  <a:close/>
                  <a:moveTo>
                    <a:pt x="2079666" y="3091331"/>
                  </a:moveTo>
                  <a:cubicBezTo>
                    <a:pt x="2035345" y="3091331"/>
                    <a:pt x="2046426" y="3124571"/>
                    <a:pt x="2024266" y="3135650"/>
                  </a:cubicBezTo>
                  <a:cubicBezTo>
                    <a:pt x="2057506" y="3135650"/>
                    <a:pt x="2090746" y="3135650"/>
                    <a:pt x="2090746" y="3102410"/>
                  </a:cubicBezTo>
                  <a:cubicBezTo>
                    <a:pt x="2090746" y="3102410"/>
                    <a:pt x="2068584" y="3102410"/>
                    <a:pt x="2079666" y="3091331"/>
                  </a:cubicBezTo>
                  <a:close/>
                  <a:moveTo>
                    <a:pt x="2248119" y="3034341"/>
                  </a:moveTo>
                  <a:cubicBezTo>
                    <a:pt x="2242405" y="3035554"/>
                    <a:pt x="2237558" y="3039708"/>
                    <a:pt x="2234788" y="3048018"/>
                  </a:cubicBezTo>
                  <a:cubicBezTo>
                    <a:pt x="2268029" y="3048018"/>
                    <a:pt x="2245868" y="3081259"/>
                    <a:pt x="2290189" y="3070177"/>
                  </a:cubicBezTo>
                  <a:cubicBezTo>
                    <a:pt x="2290189" y="3053558"/>
                    <a:pt x="2265258" y="3030706"/>
                    <a:pt x="2248119" y="3034341"/>
                  </a:cubicBezTo>
                  <a:close/>
                  <a:moveTo>
                    <a:pt x="5095836" y="2949819"/>
                  </a:moveTo>
                  <a:cubicBezTo>
                    <a:pt x="5088020" y="2948619"/>
                    <a:pt x="5080326" y="2948757"/>
                    <a:pt x="5073705" y="2950799"/>
                  </a:cubicBezTo>
                  <a:cubicBezTo>
                    <a:pt x="5064876" y="2953522"/>
                    <a:pt x="5057950" y="2959629"/>
                    <a:pt x="5055180" y="2970457"/>
                  </a:cubicBezTo>
                  <a:cubicBezTo>
                    <a:pt x="5099500" y="2959377"/>
                    <a:pt x="5110582" y="2981538"/>
                    <a:pt x="5143822" y="2981538"/>
                  </a:cubicBezTo>
                  <a:cubicBezTo>
                    <a:pt x="5143822" y="2969073"/>
                    <a:pt x="5119281" y="2953421"/>
                    <a:pt x="5095836" y="2949819"/>
                  </a:cubicBezTo>
                  <a:close/>
                  <a:moveTo>
                    <a:pt x="4300726" y="2915056"/>
                  </a:moveTo>
                  <a:cubicBezTo>
                    <a:pt x="4278565" y="2948296"/>
                    <a:pt x="4300726" y="2970457"/>
                    <a:pt x="4256404" y="2970457"/>
                  </a:cubicBezTo>
                  <a:cubicBezTo>
                    <a:pt x="4256404" y="2970457"/>
                    <a:pt x="4256404" y="2970457"/>
                    <a:pt x="4256404" y="3014779"/>
                  </a:cubicBezTo>
                  <a:cubicBezTo>
                    <a:pt x="4300726" y="3014779"/>
                    <a:pt x="4333966" y="3003697"/>
                    <a:pt x="4356124" y="2992617"/>
                  </a:cubicBezTo>
                  <a:cubicBezTo>
                    <a:pt x="4345045" y="2959377"/>
                    <a:pt x="4300726" y="2959377"/>
                    <a:pt x="4356124" y="2937216"/>
                  </a:cubicBezTo>
                  <a:cubicBezTo>
                    <a:pt x="4333966" y="2937216"/>
                    <a:pt x="4322884" y="2915056"/>
                    <a:pt x="4300726" y="2915056"/>
                  </a:cubicBezTo>
                  <a:close/>
                  <a:moveTo>
                    <a:pt x="2901609" y="2915056"/>
                  </a:moveTo>
                  <a:cubicBezTo>
                    <a:pt x="2890530" y="2915056"/>
                    <a:pt x="2890530" y="2926138"/>
                    <a:pt x="2890530" y="2937216"/>
                  </a:cubicBezTo>
                  <a:cubicBezTo>
                    <a:pt x="2990251" y="2959377"/>
                    <a:pt x="3089970" y="2970457"/>
                    <a:pt x="3179620" y="2948296"/>
                  </a:cubicBezTo>
                  <a:cubicBezTo>
                    <a:pt x="3067810" y="2915056"/>
                    <a:pt x="2979171" y="2926138"/>
                    <a:pt x="2901609" y="2915056"/>
                  </a:cubicBezTo>
                  <a:close/>
                  <a:moveTo>
                    <a:pt x="3556344" y="2904983"/>
                  </a:moveTo>
                  <a:cubicBezTo>
                    <a:pt x="3512020" y="2904983"/>
                    <a:pt x="3512020" y="2948296"/>
                    <a:pt x="3467702" y="2949305"/>
                  </a:cubicBezTo>
                  <a:cubicBezTo>
                    <a:pt x="3500942" y="2949305"/>
                    <a:pt x="3545264" y="2982545"/>
                    <a:pt x="3567423" y="2971464"/>
                  </a:cubicBezTo>
                  <a:cubicBezTo>
                    <a:pt x="3556344" y="2938223"/>
                    <a:pt x="3578504" y="2938223"/>
                    <a:pt x="3556344" y="2904983"/>
                  </a:cubicBezTo>
                  <a:close/>
                  <a:moveTo>
                    <a:pt x="4367206" y="2871743"/>
                  </a:moveTo>
                  <a:cubicBezTo>
                    <a:pt x="4367206" y="2882822"/>
                    <a:pt x="4356124" y="2882822"/>
                    <a:pt x="4356124" y="2904983"/>
                  </a:cubicBezTo>
                  <a:cubicBezTo>
                    <a:pt x="4367206" y="2916063"/>
                    <a:pt x="4389365" y="2916063"/>
                    <a:pt x="4411526" y="2916063"/>
                  </a:cubicBezTo>
                  <a:cubicBezTo>
                    <a:pt x="4411526" y="2893904"/>
                    <a:pt x="4378286" y="2882822"/>
                    <a:pt x="4367206" y="2871743"/>
                  </a:cubicBezTo>
                  <a:close/>
                  <a:moveTo>
                    <a:pt x="3089970" y="2871743"/>
                  </a:moveTo>
                  <a:cubicBezTo>
                    <a:pt x="3078893" y="2882822"/>
                    <a:pt x="3034570" y="2860664"/>
                    <a:pt x="3034570" y="2882822"/>
                  </a:cubicBezTo>
                  <a:cubicBezTo>
                    <a:pt x="3045651" y="2893904"/>
                    <a:pt x="3089970" y="2904983"/>
                    <a:pt x="3089970" y="2871743"/>
                  </a:cubicBezTo>
                  <a:close/>
                  <a:moveTo>
                    <a:pt x="4578248" y="2854603"/>
                  </a:moveTo>
                  <a:cubicBezTo>
                    <a:pt x="4573574" y="2853738"/>
                    <a:pt x="4569418" y="2857893"/>
                    <a:pt x="4566648" y="2871743"/>
                  </a:cubicBezTo>
                  <a:cubicBezTo>
                    <a:pt x="4588808" y="2882822"/>
                    <a:pt x="4566648" y="2904983"/>
                    <a:pt x="4588808" y="2916063"/>
                  </a:cubicBezTo>
                  <a:cubicBezTo>
                    <a:pt x="4610970" y="2893904"/>
                    <a:pt x="4633128" y="2927144"/>
                    <a:pt x="4644210" y="2893904"/>
                  </a:cubicBezTo>
                  <a:cubicBezTo>
                    <a:pt x="4622049" y="2893904"/>
                    <a:pt x="4633128" y="2860664"/>
                    <a:pt x="4610970" y="2871743"/>
                  </a:cubicBezTo>
                  <a:cubicBezTo>
                    <a:pt x="4610970" y="2904983"/>
                    <a:pt x="4592272" y="2857200"/>
                    <a:pt x="4578248" y="2854603"/>
                  </a:cubicBezTo>
                  <a:close/>
                  <a:moveTo>
                    <a:pt x="1398617" y="2806648"/>
                  </a:moveTo>
                  <a:cubicBezTo>
                    <a:pt x="1375072" y="2805264"/>
                    <a:pt x="1352911" y="2810804"/>
                    <a:pt x="1336290" y="2827423"/>
                  </a:cubicBezTo>
                  <a:cubicBezTo>
                    <a:pt x="1369531" y="2871743"/>
                    <a:pt x="1325212" y="2926138"/>
                    <a:pt x="1336290" y="2948296"/>
                  </a:cubicBezTo>
                  <a:cubicBezTo>
                    <a:pt x="1380614" y="2948296"/>
                    <a:pt x="1391691" y="2915056"/>
                    <a:pt x="1424933" y="2948296"/>
                  </a:cubicBezTo>
                  <a:cubicBezTo>
                    <a:pt x="1447094" y="2916063"/>
                    <a:pt x="1458172" y="2871743"/>
                    <a:pt x="1469252" y="2827423"/>
                  </a:cubicBezTo>
                  <a:cubicBezTo>
                    <a:pt x="1447092" y="2816344"/>
                    <a:pt x="1422162" y="2808033"/>
                    <a:pt x="1398617" y="2806648"/>
                  </a:cubicBezTo>
                  <a:close/>
                  <a:moveTo>
                    <a:pt x="647310" y="2773030"/>
                  </a:moveTo>
                  <a:cubicBezTo>
                    <a:pt x="658389" y="2794184"/>
                    <a:pt x="669472" y="2816341"/>
                    <a:pt x="669472" y="2849582"/>
                  </a:cubicBezTo>
                  <a:cubicBezTo>
                    <a:pt x="636231" y="2838503"/>
                    <a:pt x="636231" y="2816341"/>
                    <a:pt x="647310" y="2773030"/>
                  </a:cubicBezTo>
                  <a:close/>
                  <a:moveTo>
                    <a:pt x="1715785" y="2703778"/>
                  </a:moveTo>
                  <a:cubicBezTo>
                    <a:pt x="1701935" y="2703778"/>
                    <a:pt x="1690854" y="2706549"/>
                    <a:pt x="1690854" y="2717628"/>
                  </a:cubicBezTo>
                  <a:cubicBezTo>
                    <a:pt x="1701936" y="2739790"/>
                    <a:pt x="1746255" y="2728708"/>
                    <a:pt x="1757334" y="2706550"/>
                  </a:cubicBezTo>
                  <a:cubicBezTo>
                    <a:pt x="1746255" y="2706550"/>
                    <a:pt x="1729635" y="2703779"/>
                    <a:pt x="1715785" y="2703778"/>
                  </a:cubicBezTo>
                  <a:close/>
                  <a:moveTo>
                    <a:pt x="1790576" y="2684388"/>
                  </a:moveTo>
                  <a:cubicBezTo>
                    <a:pt x="1790576" y="2706550"/>
                    <a:pt x="1779496" y="2706550"/>
                    <a:pt x="1768416" y="2717628"/>
                  </a:cubicBezTo>
                  <a:cubicBezTo>
                    <a:pt x="1779496" y="2728708"/>
                    <a:pt x="1768416" y="2728708"/>
                    <a:pt x="1779496" y="2750869"/>
                  </a:cubicBezTo>
                  <a:cubicBezTo>
                    <a:pt x="1823818" y="2750869"/>
                    <a:pt x="1869144" y="2794184"/>
                    <a:pt x="1901376" y="2728708"/>
                  </a:cubicBezTo>
                  <a:cubicBezTo>
                    <a:pt x="1868137" y="2728708"/>
                    <a:pt x="1868137" y="2706550"/>
                    <a:pt x="1857058" y="2684388"/>
                  </a:cubicBezTo>
                  <a:cubicBezTo>
                    <a:pt x="1834897" y="2695468"/>
                    <a:pt x="1812736" y="2695468"/>
                    <a:pt x="1790576" y="2684388"/>
                  </a:cubicBezTo>
                  <a:close/>
                  <a:moveTo>
                    <a:pt x="1112297" y="2623070"/>
                  </a:moveTo>
                  <a:cubicBezTo>
                    <a:pt x="1121992" y="2624455"/>
                    <a:pt x="1135842" y="2629994"/>
                    <a:pt x="1158002" y="2629994"/>
                  </a:cubicBezTo>
                  <a:cubicBezTo>
                    <a:pt x="1146923" y="2640069"/>
                    <a:pt x="1146923" y="2662227"/>
                    <a:pt x="1113682" y="2652156"/>
                  </a:cubicBezTo>
                  <a:cubicBezTo>
                    <a:pt x="1113682" y="2652156"/>
                    <a:pt x="1113682" y="2652156"/>
                    <a:pt x="1124761" y="2629994"/>
                  </a:cubicBezTo>
                  <a:cubicBezTo>
                    <a:pt x="1113682" y="2629994"/>
                    <a:pt x="1113682" y="2652156"/>
                    <a:pt x="1091521" y="2641076"/>
                  </a:cubicBezTo>
                  <a:cubicBezTo>
                    <a:pt x="1097062" y="2624456"/>
                    <a:pt x="1102602" y="2621686"/>
                    <a:pt x="1112297" y="2623070"/>
                  </a:cubicBezTo>
                  <a:close/>
                  <a:moveTo>
                    <a:pt x="925320" y="2585675"/>
                  </a:moveTo>
                  <a:cubicBezTo>
                    <a:pt x="947481" y="2607835"/>
                    <a:pt x="969640" y="2618915"/>
                    <a:pt x="958560" y="2652156"/>
                  </a:cubicBezTo>
                  <a:cubicBezTo>
                    <a:pt x="925320" y="2663235"/>
                    <a:pt x="925320" y="2629994"/>
                    <a:pt x="903159" y="2629994"/>
                  </a:cubicBezTo>
                  <a:cubicBezTo>
                    <a:pt x="903159" y="2618915"/>
                    <a:pt x="925320" y="2618915"/>
                    <a:pt x="925320" y="2585675"/>
                  </a:cubicBezTo>
                  <a:close/>
                  <a:moveTo>
                    <a:pt x="887924" y="2521963"/>
                  </a:moveTo>
                  <a:cubicBezTo>
                    <a:pt x="897619" y="2521963"/>
                    <a:pt x="908700" y="2530274"/>
                    <a:pt x="914240" y="2541353"/>
                  </a:cubicBezTo>
                  <a:cubicBezTo>
                    <a:pt x="914240" y="2563514"/>
                    <a:pt x="879994" y="2541353"/>
                    <a:pt x="869919" y="2552435"/>
                  </a:cubicBezTo>
                  <a:cubicBezTo>
                    <a:pt x="869919" y="2530274"/>
                    <a:pt x="878229" y="2521963"/>
                    <a:pt x="887924" y="2521963"/>
                  </a:cubicBezTo>
                  <a:close/>
                  <a:moveTo>
                    <a:pt x="2362524" y="2296836"/>
                  </a:moveTo>
                  <a:cubicBezTo>
                    <a:pt x="2352829" y="2298221"/>
                    <a:pt x="2343826" y="2302376"/>
                    <a:pt x="2335516" y="2310686"/>
                  </a:cubicBezTo>
                  <a:cubicBezTo>
                    <a:pt x="2335516" y="2343926"/>
                    <a:pt x="2368757" y="2343926"/>
                    <a:pt x="2390918" y="2343926"/>
                  </a:cubicBezTo>
                  <a:cubicBezTo>
                    <a:pt x="2368757" y="2366087"/>
                    <a:pt x="2413076" y="2377166"/>
                    <a:pt x="2446319" y="2377166"/>
                  </a:cubicBezTo>
                  <a:cubicBezTo>
                    <a:pt x="2457398" y="2366087"/>
                    <a:pt x="2468477" y="2343926"/>
                    <a:pt x="2468477" y="2321768"/>
                  </a:cubicBezTo>
                  <a:cubicBezTo>
                    <a:pt x="2426927" y="2313456"/>
                    <a:pt x="2391609" y="2292680"/>
                    <a:pt x="2362524" y="2296836"/>
                  </a:cubicBezTo>
                  <a:close/>
                  <a:moveTo>
                    <a:pt x="1393077" y="2038846"/>
                  </a:moveTo>
                  <a:cubicBezTo>
                    <a:pt x="1408312" y="2040231"/>
                    <a:pt x="1424933" y="2045772"/>
                    <a:pt x="1436012" y="2045772"/>
                  </a:cubicBezTo>
                  <a:cubicBezTo>
                    <a:pt x="1424933" y="2056850"/>
                    <a:pt x="1424933" y="2067929"/>
                    <a:pt x="1447094" y="2067929"/>
                  </a:cubicBezTo>
                  <a:cubicBezTo>
                    <a:pt x="1424933" y="2090091"/>
                    <a:pt x="1391691" y="2045772"/>
                    <a:pt x="1358452" y="2056850"/>
                  </a:cubicBezTo>
                  <a:cubicBezTo>
                    <a:pt x="1363992" y="2040231"/>
                    <a:pt x="1377842" y="2037460"/>
                    <a:pt x="1393077" y="2038846"/>
                  </a:cubicBezTo>
                  <a:close/>
                  <a:moveTo>
                    <a:pt x="1392731" y="1900217"/>
                  </a:moveTo>
                  <a:cubicBezTo>
                    <a:pt x="1387537" y="1901728"/>
                    <a:pt x="1383383" y="1905758"/>
                    <a:pt x="1380614" y="1913815"/>
                  </a:cubicBezTo>
                  <a:cubicBezTo>
                    <a:pt x="1413853" y="1924897"/>
                    <a:pt x="1436012" y="1947058"/>
                    <a:pt x="1458172" y="1913815"/>
                  </a:cubicBezTo>
                  <a:cubicBezTo>
                    <a:pt x="1433242" y="1913815"/>
                    <a:pt x="1408312" y="1895684"/>
                    <a:pt x="1392731" y="1900217"/>
                  </a:cubicBezTo>
                  <a:close/>
                  <a:moveTo>
                    <a:pt x="558669" y="1881583"/>
                  </a:moveTo>
                  <a:cubicBezTo>
                    <a:pt x="580829" y="1881583"/>
                    <a:pt x="591910" y="1891657"/>
                    <a:pt x="591910" y="1914825"/>
                  </a:cubicBezTo>
                  <a:cubicBezTo>
                    <a:pt x="591910" y="1914825"/>
                    <a:pt x="591910" y="1914825"/>
                    <a:pt x="558669" y="1914825"/>
                  </a:cubicBezTo>
                  <a:cubicBezTo>
                    <a:pt x="558669" y="1914825"/>
                    <a:pt x="558669" y="1914825"/>
                    <a:pt x="558669" y="1881583"/>
                  </a:cubicBezTo>
                  <a:close/>
                  <a:moveTo>
                    <a:pt x="1268804" y="1880575"/>
                  </a:moveTo>
                  <a:cubicBezTo>
                    <a:pt x="1268804" y="1880575"/>
                    <a:pt x="1268804" y="1880575"/>
                    <a:pt x="1268804" y="1913815"/>
                  </a:cubicBezTo>
                  <a:cubicBezTo>
                    <a:pt x="1290965" y="1935977"/>
                    <a:pt x="1313123" y="1902736"/>
                    <a:pt x="1335283" y="1924897"/>
                  </a:cubicBezTo>
                  <a:cubicBezTo>
                    <a:pt x="1335283" y="1891657"/>
                    <a:pt x="1313123" y="1881583"/>
                    <a:pt x="1268804" y="1880575"/>
                  </a:cubicBezTo>
                  <a:close/>
                  <a:moveTo>
                    <a:pt x="1833764" y="1780477"/>
                  </a:moveTo>
                  <a:cubicBezTo>
                    <a:pt x="1821299" y="1779092"/>
                    <a:pt x="1807701" y="1781862"/>
                    <a:pt x="1791584" y="1781862"/>
                  </a:cubicBezTo>
                  <a:cubicBezTo>
                    <a:pt x="1780503" y="1815102"/>
                    <a:pt x="1780503" y="1826184"/>
                    <a:pt x="1769423" y="1848342"/>
                  </a:cubicBezTo>
                  <a:cubicBezTo>
                    <a:pt x="1780503" y="1859423"/>
                    <a:pt x="1791584" y="1870503"/>
                    <a:pt x="1813742" y="1859423"/>
                  </a:cubicBezTo>
                  <a:cubicBezTo>
                    <a:pt x="1813742" y="1826184"/>
                    <a:pt x="1846983" y="1815102"/>
                    <a:pt x="1869144" y="1804022"/>
                  </a:cubicBezTo>
                  <a:cubicBezTo>
                    <a:pt x="1857560" y="1787402"/>
                    <a:pt x="1846228" y="1781862"/>
                    <a:pt x="1833764" y="1780477"/>
                  </a:cubicBezTo>
                  <a:close/>
                  <a:moveTo>
                    <a:pt x="1713016" y="1627746"/>
                  </a:moveTo>
                  <a:cubicBezTo>
                    <a:pt x="1713016" y="1660987"/>
                    <a:pt x="1701936" y="1683148"/>
                    <a:pt x="1679775" y="1672069"/>
                  </a:cubicBezTo>
                  <a:cubicBezTo>
                    <a:pt x="1690854" y="1660987"/>
                    <a:pt x="1690854" y="1649908"/>
                    <a:pt x="1668696" y="1649908"/>
                  </a:cubicBezTo>
                  <a:cubicBezTo>
                    <a:pt x="1679775" y="1638828"/>
                    <a:pt x="1690854" y="1627746"/>
                    <a:pt x="1713016" y="1627746"/>
                  </a:cubicBezTo>
                  <a:close/>
                  <a:moveTo>
                    <a:pt x="569662" y="1547688"/>
                  </a:moveTo>
                  <a:cubicBezTo>
                    <a:pt x="592082" y="1549919"/>
                    <a:pt x="593294" y="1619438"/>
                    <a:pt x="602993" y="1638828"/>
                  </a:cubicBezTo>
                  <a:cubicBezTo>
                    <a:pt x="591910" y="1660987"/>
                    <a:pt x="569750" y="1627746"/>
                    <a:pt x="536510" y="1638828"/>
                  </a:cubicBezTo>
                  <a:cubicBezTo>
                    <a:pt x="536510" y="1606596"/>
                    <a:pt x="591910" y="1584434"/>
                    <a:pt x="558669" y="1551194"/>
                  </a:cubicBezTo>
                  <a:cubicBezTo>
                    <a:pt x="562823" y="1548425"/>
                    <a:pt x="566460" y="1547370"/>
                    <a:pt x="569662" y="1547688"/>
                  </a:cubicBezTo>
                  <a:close/>
                  <a:moveTo>
                    <a:pt x="1469252" y="1517955"/>
                  </a:moveTo>
                  <a:cubicBezTo>
                    <a:pt x="1458172" y="1529033"/>
                    <a:pt x="1458172" y="1551194"/>
                    <a:pt x="1447094" y="1562274"/>
                  </a:cubicBezTo>
                  <a:cubicBezTo>
                    <a:pt x="1402772" y="1562274"/>
                    <a:pt x="1391691" y="1540115"/>
                    <a:pt x="1358452" y="1551194"/>
                  </a:cubicBezTo>
                  <a:cubicBezTo>
                    <a:pt x="1380614" y="1529033"/>
                    <a:pt x="1402772" y="1517955"/>
                    <a:pt x="1469252" y="1517955"/>
                  </a:cubicBezTo>
                  <a:close/>
                  <a:moveTo>
                    <a:pt x="1757334" y="1484714"/>
                  </a:moveTo>
                  <a:cubicBezTo>
                    <a:pt x="1746255" y="1517955"/>
                    <a:pt x="1724094" y="1540115"/>
                    <a:pt x="1679775" y="1529033"/>
                  </a:cubicBezTo>
                  <a:cubicBezTo>
                    <a:pt x="1679775" y="1517955"/>
                    <a:pt x="1735176" y="1517955"/>
                    <a:pt x="1701936" y="1495793"/>
                  </a:cubicBezTo>
                  <a:cubicBezTo>
                    <a:pt x="1701936" y="1473632"/>
                    <a:pt x="1746255" y="1495793"/>
                    <a:pt x="1757334" y="1484714"/>
                  </a:cubicBezTo>
                  <a:close/>
                  <a:moveTo>
                    <a:pt x="1392447" y="1413699"/>
                  </a:moveTo>
                  <a:cubicBezTo>
                    <a:pt x="1438278" y="1410929"/>
                    <a:pt x="1485368" y="1419239"/>
                    <a:pt x="1501484" y="1463560"/>
                  </a:cubicBezTo>
                  <a:cubicBezTo>
                    <a:pt x="1423926" y="1463560"/>
                    <a:pt x="1357445" y="1441399"/>
                    <a:pt x="1290965" y="1430320"/>
                  </a:cubicBezTo>
                  <a:cubicBezTo>
                    <a:pt x="1302044" y="1430320"/>
                    <a:pt x="1346616" y="1416470"/>
                    <a:pt x="1392447" y="1413699"/>
                  </a:cubicBezTo>
                  <a:close/>
                  <a:moveTo>
                    <a:pt x="5322110" y="197406"/>
                  </a:moveTo>
                  <a:cubicBezTo>
                    <a:pt x="5288870" y="208485"/>
                    <a:pt x="5255629" y="208485"/>
                    <a:pt x="5255629" y="252805"/>
                  </a:cubicBezTo>
                  <a:lnTo>
                    <a:pt x="5322110" y="252805"/>
                  </a:lnTo>
                  <a:cubicBezTo>
                    <a:pt x="5333190" y="230646"/>
                    <a:pt x="5333190" y="219564"/>
                    <a:pt x="5322110" y="197406"/>
                  </a:cubicBezTo>
                  <a:close/>
                  <a:moveTo>
                    <a:pt x="3340785" y="133947"/>
                  </a:moveTo>
                  <a:lnTo>
                    <a:pt x="3365774" y="152023"/>
                  </a:lnTo>
                  <a:lnTo>
                    <a:pt x="3359310" y="152644"/>
                  </a:lnTo>
                  <a:cubicBezTo>
                    <a:pt x="3352558" y="150567"/>
                    <a:pt x="3346325" y="145027"/>
                    <a:pt x="3340785" y="133947"/>
                  </a:cubicBezTo>
                  <a:close/>
                  <a:moveTo>
                    <a:pt x="5662998" y="127982"/>
                  </a:moveTo>
                  <a:cubicBezTo>
                    <a:pt x="5657978" y="127462"/>
                    <a:pt x="5651746" y="128155"/>
                    <a:pt x="5643435" y="130925"/>
                  </a:cubicBezTo>
                  <a:cubicBezTo>
                    <a:pt x="5643435" y="164166"/>
                    <a:pt x="5588034" y="108765"/>
                    <a:pt x="5588034" y="164166"/>
                  </a:cubicBezTo>
                  <a:cubicBezTo>
                    <a:pt x="5610194" y="153084"/>
                    <a:pt x="5632353" y="153084"/>
                    <a:pt x="5665592" y="153084"/>
                  </a:cubicBezTo>
                  <a:cubicBezTo>
                    <a:pt x="5665592" y="153084"/>
                    <a:pt x="5665592" y="142005"/>
                    <a:pt x="5676674" y="142005"/>
                  </a:cubicBezTo>
                  <a:cubicBezTo>
                    <a:pt x="5676674" y="153084"/>
                    <a:pt x="5698834" y="153084"/>
                    <a:pt x="5698834" y="142005"/>
                  </a:cubicBezTo>
                  <a:cubicBezTo>
                    <a:pt x="5682214" y="142005"/>
                    <a:pt x="5678059" y="129539"/>
                    <a:pt x="5662998" y="127982"/>
                  </a:cubicBezTo>
                  <a:close/>
                  <a:moveTo>
                    <a:pt x="4999780" y="108765"/>
                  </a:moveTo>
                  <a:cubicBezTo>
                    <a:pt x="4988700" y="130925"/>
                    <a:pt x="4977618" y="130925"/>
                    <a:pt x="4988700" y="153084"/>
                  </a:cubicBezTo>
                  <a:cubicBezTo>
                    <a:pt x="5010859" y="153084"/>
                    <a:pt x="5021941" y="130925"/>
                    <a:pt x="5033020" y="119843"/>
                  </a:cubicBezTo>
                  <a:cubicBezTo>
                    <a:pt x="5010859" y="130925"/>
                    <a:pt x="5010859" y="108765"/>
                    <a:pt x="4999780" y="108765"/>
                  </a:cubicBezTo>
                  <a:close/>
                  <a:moveTo>
                    <a:pt x="1465602" y="64239"/>
                  </a:moveTo>
                  <a:cubicBezTo>
                    <a:pt x="1419330" y="62681"/>
                    <a:pt x="1377589" y="87611"/>
                    <a:pt x="1335283" y="87611"/>
                  </a:cubicBezTo>
                  <a:cubicBezTo>
                    <a:pt x="1313123" y="43291"/>
                    <a:pt x="1169083" y="76531"/>
                    <a:pt x="1124761" y="87611"/>
                  </a:cubicBezTo>
                  <a:cubicBezTo>
                    <a:pt x="1224483" y="131932"/>
                    <a:pt x="1402772" y="120850"/>
                    <a:pt x="1513574" y="76531"/>
                  </a:cubicBezTo>
                  <a:cubicBezTo>
                    <a:pt x="1496954" y="68221"/>
                    <a:pt x="1481026" y="64759"/>
                    <a:pt x="1465602" y="64239"/>
                  </a:cubicBezTo>
                  <a:close/>
                  <a:moveTo>
                    <a:pt x="5609155" y="55063"/>
                  </a:moveTo>
                  <a:cubicBezTo>
                    <a:pt x="5574875" y="50908"/>
                    <a:pt x="5543712" y="65450"/>
                    <a:pt x="5543712" y="98690"/>
                  </a:cubicBezTo>
                  <a:cubicBezTo>
                    <a:pt x="5588034" y="98690"/>
                    <a:pt x="5621274" y="98690"/>
                    <a:pt x="5643435" y="65449"/>
                  </a:cubicBezTo>
                  <a:cubicBezTo>
                    <a:pt x="5632354" y="59910"/>
                    <a:pt x="5620581" y="56448"/>
                    <a:pt x="5609155" y="55063"/>
                  </a:cubicBezTo>
                  <a:close/>
                  <a:moveTo>
                    <a:pt x="4296742" y="49696"/>
                  </a:moveTo>
                  <a:cubicBezTo>
                    <a:pt x="4309728" y="48138"/>
                    <a:pt x="4336736" y="54371"/>
                    <a:pt x="4345045" y="54371"/>
                  </a:cubicBezTo>
                  <a:cubicBezTo>
                    <a:pt x="4345045" y="65449"/>
                    <a:pt x="4333966" y="65449"/>
                    <a:pt x="4322884" y="76531"/>
                  </a:cubicBezTo>
                  <a:cubicBezTo>
                    <a:pt x="4300726" y="87611"/>
                    <a:pt x="4311804" y="65449"/>
                    <a:pt x="4289644" y="54371"/>
                  </a:cubicBezTo>
                  <a:cubicBezTo>
                    <a:pt x="4289644" y="51600"/>
                    <a:pt x="4292414" y="50215"/>
                    <a:pt x="4296742" y="49696"/>
                  </a:cubicBezTo>
                  <a:close/>
                  <a:moveTo>
                    <a:pt x="5299325" y="0"/>
                  </a:moveTo>
                  <a:lnTo>
                    <a:pt x="5346637" y="0"/>
                  </a:lnTo>
                  <a:lnTo>
                    <a:pt x="5328530" y="2716"/>
                  </a:lnTo>
                  <a:lnTo>
                    <a:pt x="5304604" y="1519"/>
                  </a:lnTo>
                  <a:lnTo>
                    <a:pt x="5304986" y="984"/>
                  </a:lnTo>
                  <a:lnTo>
                    <a:pt x="5297604" y="312"/>
                  </a:lnTo>
                  <a:close/>
                  <a:moveTo>
                    <a:pt x="4334751" y="0"/>
                  </a:moveTo>
                  <a:lnTo>
                    <a:pt x="4553502" y="0"/>
                  </a:lnTo>
                  <a:lnTo>
                    <a:pt x="4481878" y="8980"/>
                  </a:lnTo>
                  <a:cubicBezTo>
                    <a:pt x="4443696" y="12443"/>
                    <a:pt x="4406238" y="13828"/>
                    <a:pt x="4370228" y="11059"/>
                  </a:cubicBezTo>
                  <a:close/>
                  <a:moveTo>
                    <a:pt x="3960247" y="0"/>
                  </a:moveTo>
                  <a:lnTo>
                    <a:pt x="4177427" y="0"/>
                  </a:lnTo>
                  <a:lnTo>
                    <a:pt x="4170784" y="11059"/>
                  </a:lnTo>
                  <a:cubicBezTo>
                    <a:pt x="4059984" y="11059"/>
                    <a:pt x="4026744" y="11059"/>
                    <a:pt x="3938102" y="11059"/>
                  </a:cubicBezTo>
                  <a:cubicBezTo>
                    <a:pt x="3938102" y="2747"/>
                    <a:pt x="3950568" y="6903"/>
                    <a:pt x="3956801" y="4825"/>
                  </a:cubicBezTo>
                  <a:close/>
                  <a:moveTo>
                    <a:pt x="803271" y="0"/>
                  </a:moveTo>
                  <a:lnTo>
                    <a:pt x="3845688" y="0"/>
                  </a:lnTo>
                  <a:lnTo>
                    <a:pt x="3843402" y="6729"/>
                  </a:lnTo>
                  <a:cubicBezTo>
                    <a:pt x="3846000" y="18675"/>
                    <a:pt x="3868853" y="16598"/>
                    <a:pt x="3860543" y="33216"/>
                  </a:cubicBezTo>
                  <a:cubicBezTo>
                    <a:pt x="3816221" y="55378"/>
                    <a:pt x="3771902" y="77538"/>
                    <a:pt x="3738662" y="33216"/>
                  </a:cubicBezTo>
                  <a:cubicBezTo>
                    <a:pt x="3705422" y="55378"/>
                    <a:pt x="3650020" y="55378"/>
                    <a:pt x="3650020" y="99700"/>
                  </a:cubicBezTo>
                  <a:cubicBezTo>
                    <a:pt x="3717508" y="132939"/>
                    <a:pt x="3817229" y="77538"/>
                    <a:pt x="3928031" y="88618"/>
                  </a:cubicBezTo>
                  <a:cubicBezTo>
                    <a:pt x="3894790" y="110779"/>
                    <a:pt x="3817229" y="88618"/>
                    <a:pt x="3806149" y="132939"/>
                  </a:cubicBezTo>
                  <a:cubicBezTo>
                    <a:pt x="3806149" y="144019"/>
                    <a:pt x="3828310" y="144019"/>
                    <a:pt x="3839390" y="144019"/>
                  </a:cubicBezTo>
                  <a:cubicBezTo>
                    <a:pt x="3806149" y="166180"/>
                    <a:pt x="3783988" y="177259"/>
                    <a:pt x="3739669" y="166180"/>
                  </a:cubicBezTo>
                  <a:cubicBezTo>
                    <a:pt x="3750748" y="144019"/>
                    <a:pt x="3761830" y="144019"/>
                    <a:pt x="3783988" y="144019"/>
                  </a:cubicBezTo>
                  <a:cubicBezTo>
                    <a:pt x="3761830" y="132939"/>
                    <a:pt x="3662106" y="88618"/>
                    <a:pt x="3662106" y="155098"/>
                  </a:cubicBezTo>
                  <a:cubicBezTo>
                    <a:pt x="3639948" y="155098"/>
                    <a:pt x="3606706" y="155098"/>
                    <a:pt x="3595627" y="144019"/>
                  </a:cubicBezTo>
                  <a:cubicBezTo>
                    <a:pt x="3617788" y="111786"/>
                    <a:pt x="3651028" y="100707"/>
                    <a:pt x="3651028" y="67464"/>
                  </a:cubicBezTo>
                  <a:cubicBezTo>
                    <a:pt x="3612248" y="61925"/>
                    <a:pt x="3579007" y="64695"/>
                    <a:pt x="3547151" y="70235"/>
                  </a:cubicBezTo>
                  <a:lnTo>
                    <a:pt x="3466039" y="86692"/>
                  </a:lnTo>
                  <a:lnTo>
                    <a:pt x="3462688" y="85599"/>
                  </a:lnTo>
                  <a:cubicBezTo>
                    <a:pt x="3459378" y="85643"/>
                    <a:pt x="3455742" y="86855"/>
                    <a:pt x="3451588" y="89625"/>
                  </a:cubicBezTo>
                  <a:lnTo>
                    <a:pt x="3466039" y="86692"/>
                  </a:lnTo>
                  <a:lnTo>
                    <a:pt x="3471843" y="88586"/>
                  </a:lnTo>
                  <a:cubicBezTo>
                    <a:pt x="3488982" y="100013"/>
                    <a:pt x="3501448" y="139486"/>
                    <a:pt x="3551308" y="122865"/>
                  </a:cubicBezTo>
                  <a:cubicBezTo>
                    <a:pt x="3542996" y="164416"/>
                    <a:pt x="3441198" y="181036"/>
                    <a:pt x="3381470" y="163378"/>
                  </a:cubicBezTo>
                  <a:lnTo>
                    <a:pt x="3365774" y="152023"/>
                  </a:lnTo>
                  <a:lnTo>
                    <a:pt x="3380950" y="150567"/>
                  </a:lnTo>
                  <a:cubicBezTo>
                    <a:pt x="3396185" y="145027"/>
                    <a:pt x="3412806" y="133947"/>
                    <a:pt x="3429426" y="133947"/>
                  </a:cubicBezTo>
                  <a:cubicBezTo>
                    <a:pt x="3418346" y="111786"/>
                    <a:pt x="3418346" y="111786"/>
                    <a:pt x="3429426" y="89625"/>
                  </a:cubicBezTo>
                  <a:cubicBezTo>
                    <a:pt x="3318624" y="56385"/>
                    <a:pt x="3252143" y="133947"/>
                    <a:pt x="3218904" y="210499"/>
                  </a:cubicBezTo>
                  <a:cubicBezTo>
                    <a:pt x="3274304" y="243739"/>
                    <a:pt x="3396185" y="243739"/>
                    <a:pt x="3440504" y="199420"/>
                  </a:cubicBezTo>
                  <a:cubicBezTo>
                    <a:pt x="3462666" y="210499"/>
                    <a:pt x="3440504" y="210499"/>
                    <a:pt x="3440504" y="221579"/>
                  </a:cubicBezTo>
                  <a:cubicBezTo>
                    <a:pt x="3495906" y="243739"/>
                    <a:pt x="3518067" y="221579"/>
                    <a:pt x="3573465" y="243739"/>
                  </a:cubicBezTo>
                  <a:cubicBezTo>
                    <a:pt x="3584547" y="210499"/>
                    <a:pt x="3639948" y="232660"/>
                    <a:pt x="3639948" y="188338"/>
                  </a:cubicBezTo>
                  <a:cubicBezTo>
                    <a:pt x="3795070" y="232660"/>
                    <a:pt x="3973357" y="122865"/>
                    <a:pt x="4073078" y="199420"/>
                  </a:cubicBezTo>
                  <a:cubicBezTo>
                    <a:pt x="4383322" y="34224"/>
                    <a:pt x="4816454" y="110779"/>
                    <a:pt x="5149865" y="984"/>
                  </a:cubicBezTo>
                  <a:lnTo>
                    <a:pt x="5156462" y="0"/>
                  </a:lnTo>
                  <a:lnTo>
                    <a:pt x="5175714" y="0"/>
                  </a:lnTo>
                  <a:lnTo>
                    <a:pt x="5183106" y="2370"/>
                  </a:lnTo>
                  <a:cubicBezTo>
                    <a:pt x="5191416" y="6525"/>
                    <a:pt x="5199726" y="12066"/>
                    <a:pt x="5216346" y="12066"/>
                  </a:cubicBezTo>
                  <a:cubicBezTo>
                    <a:pt x="5224656" y="12066"/>
                    <a:pt x="5230196" y="9988"/>
                    <a:pt x="5234524" y="7045"/>
                  </a:cubicBezTo>
                  <a:lnTo>
                    <a:pt x="5242046" y="0"/>
                  </a:lnTo>
                  <a:lnTo>
                    <a:pt x="5294167" y="0"/>
                  </a:lnTo>
                  <a:lnTo>
                    <a:pt x="5297604" y="312"/>
                  </a:lnTo>
                  <a:lnTo>
                    <a:pt x="5293904" y="984"/>
                  </a:lnTo>
                  <a:lnTo>
                    <a:pt x="5304604" y="1519"/>
                  </a:lnTo>
                  <a:lnTo>
                    <a:pt x="5298061" y="10680"/>
                  </a:lnTo>
                  <a:cubicBezTo>
                    <a:pt x="5293906" y="12066"/>
                    <a:pt x="5288364" y="12066"/>
                    <a:pt x="5282826" y="12066"/>
                  </a:cubicBezTo>
                  <a:cubicBezTo>
                    <a:pt x="5316066" y="34224"/>
                    <a:pt x="5360388" y="984"/>
                    <a:pt x="5382547" y="45305"/>
                  </a:cubicBezTo>
                  <a:cubicBezTo>
                    <a:pt x="5404708" y="34224"/>
                    <a:pt x="5404708" y="23144"/>
                    <a:pt x="5415786" y="12066"/>
                  </a:cubicBezTo>
                  <a:lnTo>
                    <a:pt x="5389479" y="0"/>
                  </a:lnTo>
                  <a:lnTo>
                    <a:pt x="6102132" y="0"/>
                  </a:lnTo>
                  <a:lnTo>
                    <a:pt x="6087646" y="10050"/>
                  </a:lnTo>
                  <a:cubicBezTo>
                    <a:pt x="6107288" y="15590"/>
                    <a:pt x="6127559" y="14960"/>
                    <a:pt x="6147610" y="11922"/>
                  </a:cubicBezTo>
                  <a:lnTo>
                    <a:pt x="6203207" y="0"/>
                  </a:lnTo>
                  <a:lnTo>
                    <a:pt x="6272817" y="0"/>
                  </a:lnTo>
                  <a:lnTo>
                    <a:pt x="6280583" y="2765"/>
                  </a:lnTo>
                  <a:cubicBezTo>
                    <a:pt x="6287402" y="6981"/>
                    <a:pt x="6293634" y="12946"/>
                    <a:pt x="6299174" y="21130"/>
                  </a:cubicBezTo>
                  <a:lnTo>
                    <a:pt x="6319492" y="0"/>
                  </a:lnTo>
                  <a:lnTo>
                    <a:pt x="6734632" y="0"/>
                  </a:lnTo>
                  <a:lnTo>
                    <a:pt x="6734632" y="5402288"/>
                  </a:lnTo>
                  <a:lnTo>
                    <a:pt x="6685625" y="5405770"/>
                  </a:lnTo>
                  <a:cubicBezTo>
                    <a:pt x="6587698" y="5405250"/>
                    <a:pt x="6483256" y="5390708"/>
                    <a:pt x="6391844" y="5432259"/>
                  </a:cubicBezTo>
                  <a:cubicBezTo>
                    <a:pt x="6525815" y="5454417"/>
                    <a:pt x="6625535" y="5443339"/>
                    <a:pt x="6714176" y="5476578"/>
                  </a:cubicBezTo>
                  <a:cubicBezTo>
                    <a:pt x="6714176" y="5476578"/>
                    <a:pt x="6703094" y="5476578"/>
                    <a:pt x="6703094" y="5487660"/>
                  </a:cubicBezTo>
                  <a:cubicBezTo>
                    <a:pt x="6707250" y="5489738"/>
                    <a:pt x="6712963" y="5489867"/>
                    <a:pt x="6719650" y="5489072"/>
                  </a:cubicBezTo>
                  <a:lnTo>
                    <a:pt x="6734632" y="5486303"/>
                  </a:lnTo>
                  <a:lnTo>
                    <a:pt x="6734632" y="5507808"/>
                  </a:lnTo>
                  <a:lnTo>
                    <a:pt x="6712805" y="5507254"/>
                  </a:lnTo>
                  <a:cubicBezTo>
                    <a:pt x="6598778" y="5508057"/>
                    <a:pt x="6461096" y="5511834"/>
                    <a:pt x="6436166" y="5454417"/>
                  </a:cubicBezTo>
                  <a:cubicBezTo>
                    <a:pt x="6414004" y="5454417"/>
                    <a:pt x="6369686" y="5443339"/>
                    <a:pt x="6369686" y="5465499"/>
                  </a:cubicBezTo>
                  <a:cubicBezTo>
                    <a:pt x="6380764" y="5476578"/>
                    <a:pt x="6414004" y="5465499"/>
                    <a:pt x="6402926" y="5487660"/>
                  </a:cubicBezTo>
                  <a:cubicBezTo>
                    <a:pt x="6302198" y="5498740"/>
                    <a:pt x="6213556" y="5520900"/>
                    <a:pt x="6124916" y="5531980"/>
                  </a:cubicBezTo>
                  <a:cubicBezTo>
                    <a:pt x="6102754" y="5598460"/>
                    <a:pt x="6169235" y="5554141"/>
                    <a:pt x="6180317" y="5587381"/>
                  </a:cubicBezTo>
                  <a:cubicBezTo>
                    <a:pt x="6124916" y="5642782"/>
                    <a:pt x="6058435" y="5598460"/>
                    <a:pt x="5969794" y="5598460"/>
                  </a:cubicBezTo>
                  <a:cubicBezTo>
                    <a:pt x="5924466" y="5520900"/>
                    <a:pt x="5747184" y="5554141"/>
                    <a:pt x="5691782" y="5576301"/>
                  </a:cubicBezTo>
                  <a:cubicBezTo>
                    <a:pt x="5747184" y="5587381"/>
                    <a:pt x="5780425" y="5576301"/>
                    <a:pt x="5824744" y="5609542"/>
                  </a:cubicBezTo>
                  <a:cubicBezTo>
                    <a:pt x="5725023" y="5609542"/>
                    <a:pt x="5669622" y="5642782"/>
                    <a:pt x="5614224" y="5676022"/>
                  </a:cubicBezTo>
                  <a:cubicBezTo>
                    <a:pt x="5680704" y="5698181"/>
                    <a:pt x="5747184" y="5643789"/>
                    <a:pt x="5758263" y="5720342"/>
                  </a:cubicBezTo>
                  <a:cubicBezTo>
                    <a:pt x="5758263" y="5720342"/>
                    <a:pt x="5758263" y="5720342"/>
                    <a:pt x="5680704" y="5709262"/>
                  </a:cubicBezTo>
                  <a:cubicBezTo>
                    <a:pt x="5702864" y="5786822"/>
                    <a:pt x="5791504" y="5742502"/>
                    <a:pt x="5869066" y="5753582"/>
                  </a:cubicBezTo>
                  <a:cubicBezTo>
                    <a:pt x="5891224" y="5699188"/>
                    <a:pt x="5824744" y="5710270"/>
                    <a:pt x="5835826" y="5677030"/>
                  </a:cubicBezTo>
                  <a:cubicBezTo>
                    <a:pt x="5869066" y="5654868"/>
                    <a:pt x="5924466" y="5677030"/>
                    <a:pt x="5946626" y="5643789"/>
                  </a:cubicBezTo>
                  <a:cubicBezTo>
                    <a:pt x="5957706" y="5688108"/>
                    <a:pt x="6002027" y="5654868"/>
                    <a:pt x="6002027" y="5699188"/>
                  </a:cubicBezTo>
                  <a:cubicBezTo>
                    <a:pt x="6046346" y="5710270"/>
                    <a:pt x="6035266" y="5665948"/>
                    <a:pt x="6057428" y="5643789"/>
                  </a:cubicBezTo>
                  <a:cubicBezTo>
                    <a:pt x="6201468" y="5665948"/>
                    <a:pt x="6335438" y="5665948"/>
                    <a:pt x="6490557" y="5643789"/>
                  </a:cubicBezTo>
                  <a:cubicBezTo>
                    <a:pt x="6523800" y="5699188"/>
                    <a:pt x="6579202" y="5677030"/>
                    <a:pt x="6623521" y="5688108"/>
                  </a:cubicBezTo>
                  <a:cubicBezTo>
                    <a:pt x="6634600" y="5677030"/>
                    <a:pt x="6612441" y="5643789"/>
                    <a:pt x="6645682" y="5632707"/>
                  </a:cubicBezTo>
                  <a:cubicBezTo>
                    <a:pt x="6645682" y="5665948"/>
                    <a:pt x="6634600" y="5677030"/>
                    <a:pt x="6667840" y="5677030"/>
                  </a:cubicBezTo>
                  <a:cubicBezTo>
                    <a:pt x="6678922" y="5665948"/>
                    <a:pt x="6678922" y="5654868"/>
                    <a:pt x="6701080" y="5643789"/>
                  </a:cubicBezTo>
                  <a:cubicBezTo>
                    <a:pt x="6695540" y="5654869"/>
                    <a:pt x="6709391" y="5652098"/>
                    <a:pt x="6727396" y="5652098"/>
                  </a:cubicBezTo>
                  <a:lnTo>
                    <a:pt x="6734632" y="5653164"/>
                  </a:lnTo>
                  <a:lnTo>
                    <a:pt x="6734632" y="6858000"/>
                  </a:lnTo>
                  <a:lnTo>
                    <a:pt x="882654" y="6858000"/>
                  </a:lnTo>
                  <a:lnTo>
                    <a:pt x="884226" y="6857077"/>
                  </a:lnTo>
                  <a:cubicBezTo>
                    <a:pt x="887862" y="6854481"/>
                    <a:pt x="891324" y="6851018"/>
                    <a:pt x="894095" y="6845478"/>
                  </a:cubicBezTo>
                  <a:cubicBezTo>
                    <a:pt x="894095" y="6812238"/>
                    <a:pt x="871934" y="6823316"/>
                    <a:pt x="871934" y="6801158"/>
                  </a:cubicBezTo>
                  <a:cubicBezTo>
                    <a:pt x="838693" y="6812238"/>
                    <a:pt x="816533" y="6834398"/>
                    <a:pt x="783292" y="6834398"/>
                  </a:cubicBezTo>
                  <a:cubicBezTo>
                    <a:pt x="738973" y="6734678"/>
                    <a:pt x="905173" y="6515090"/>
                    <a:pt x="772213" y="6470768"/>
                  </a:cubicBezTo>
                  <a:cubicBezTo>
                    <a:pt x="872942" y="6327733"/>
                    <a:pt x="994822" y="6195779"/>
                    <a:pt x="1039144" y="5975184"/>
                  </a:cubicBezTo>
                  <a:cubicBezTo>
                    <a:pt x="1105624" y="6007417"/>
                    <a:pt x="1127783" y="5953023"/>
                    <a:pt x="1149944" y="5908703"/>
                  </a:cubicBezTo>
                  <a:cubicBezTo>
                    <a:pt x="1205345" y="5887550"/>
                    <a:pt x="1260746" y="5865391"/>
                    <a:pt x="1293986" y="5821070"/>
                  </a:cubicBezTo>
                  <a:cubicBezTo>
                    <a:pt x="1260746" y="5765671"/>
                    <a:pt x="1205345" y="5733436"/>
                    <a:pt x="1172105" y="5678037"/>
                  </a:cubicBezTo>
                  <a:cubicBezTo>
                    <a:pt x="1082456" y="5689115"/>
                    <a:pt x="982736" y="5634721"/>
                    <a:pt x="927334" y="5579324"/>
                  </a:cubicBezTo>
                  <a:cubicBezTo>
                    <a:pt x="771206" y="5590402"/>
                    <a:pt x="682565" y="5447367"/>
                    <a:pt x="649324" y="5293253"/>
                  </a:cubicBezTo>
                  <a:cubicBezTo>
                    <a:pt x="616084" y="5282173"/>
                    <a:pt x="582846" y="5282173"/>
                    <a:pt x="571764" y="5315413"/>
                  </a:cubicBezTo>
                  <a:cubicBezTo>
                    <a:pt x="549605" y="5304335"/>
                    <a:pt x="582846" y="5282173"/>
                    <a:pt x="582846" y="5271094"/>
                  </a:cubicBezTo>
                  <a:cubicBezTo>
                    <a:pt x="549605" y="5160291"/>
                    <a:pt x="605005" y="5017259"/>
                    <a:pt x="605005" y="4907464"/>
                  </a:cubicBezTo>
                  <a:cubicBezTo>
                    <a:pt x="605005" y="4807743"/>
                    <a:pt x="549605" y="4697948"/>
                    <a:pt x="538524" y="4577076"/>
                  </a:cubicBezTo>
                  <a:cubicBezTo>
                    <a:pt x="527443" y="4489442"/>
                    <a:pt x="560682" y="4324248"/>
                    <a:pt x="516363" y="4192292"/>
                  </a:cubicBezTo>
                  <a:cubicBezTo>
                    <a:pt x="494204" y="4103651"/>
                    <a:pt x="349155" y="4038177"/>
                    <a:pt x="238352" y="4016018"/>
                  </a:cubicBezTo>
                  <a:cubicBezTo>
                    <a:pt x="205113" y="4004936"/>
                    <a:pt x="171874" y="4016018"/>
                    <a:pt x="138634" y="4016018"/>
                  </a:cubicBezTo>
                  <a:cubicBezTo>
                    <a:pt x="-60813" y="3938457"/>
                    <a:pt x="-27570" y="3652388"/>
                    <a:pt x="127552" y="3520434"/>
                  </a:cubicBezTo>
                  <a:cubicBezTo>
                    <a:pt x="282673" y="3509352"/>
                    <a:pt x="527443" y="3674550"/>
                    <a:pt x="627163" y="3509352"/>
                  </a:cubicBezTo>
                  <a:cubicBezTo>
                    <a:pt x="593923" y="3498274"/>
                    <a:pt x="627163" y="3432800"/>
                    <a:pt x="627163" y="3377399"/>
                  </a:cubicBezTo>
                  <a:cubicBezTo>
                    <a:pt x="638246" y="3388481"/>
                    <a:pt x="649324" y="3388481"/>
                    <a:pt x="660406" y="3377399"/>
                  </a:cubicBezTo>
                  <a:cubicBezTo>
                    <a:pt x="638246" y="3321998"/>
                    <a:pt x="671484" y="3256525"/>
                    <a:pt x="693646" y="3234367"/>
                  </a:cubicBezTo>
                  <a:cubicBezTo>
                    <a:pt x="693646" y="3234367"/>
                    <a:pt x="693646" y="3234367"/>
                    <a:pt x="726889" y="3234367"/>
                  </a:cubicBezTo>
                  <a:cubicBezTo>
                    <a:pt x="737965" y="3300846"/>
                    <a:pt x="760126" y="3344159"/>
                    <a:pt x="793366" y="3388481"/>
                  </a:cubicBezTo>
                  <a:cubicBezTo>
                    <a:pt x="804445" y="3421721"/>
                    <a:pt x="760126" y="3399560"/>
                    <a:pt x="760126" y="3432800"/>
                  </a:cubicBezTo>
                  <a:cubicBezTo>
                    <a:pt x="793366" y="3476112"/>
                    <a:pt x="826607" y="3509352"/>
                    <a:pt x="893087" y="3531514"/>
                  </a:cubicBezTo>
                  <a:cubicBezTo>
                    <a:pt x="904166" y="3498274"/>
                    <a:pt x="859847" y="3509352"/>
                    <a:pt x="848767" y="3498274"/>
                  </a:cubicBezTo>
                  <a:cubicBezTo>
                    <a:pt x="848767" y="3476112"/>
                    <a:pt x="859847" y="3476112"/>
                    <a:pt x="859847" y="3453954"/>
                  </a:cubicBezTo>
                  <a:cubicBezTo>
                    <a:pt x="837686" y="3453954"/>
                    <a:pt x="815525" y="3432800"/>
                    <a:pt x="815525" y="3377399"/>
                  </a:cubicBezTo>
                  <a:cubicBezTo>
                    <a:pt x="848767" y="3388481"/>
                    <a:pt x="859847" y="3355240"/>
                    <a:pt x="882008" y="3388481"/>
                  </a:cubicBezTo>
                  <a:cubicBezTo>
                    <a:pt x="848767" y="3289765"/>
                    <a:pt x="915248" y="3179973"/>
                    <a:pt x="793366" y="3146732"/>
                  </a:cubicBezTo>
                  <a:cubicBezTo>
                    <a:pt x="826607" y="3135650"/>
                    <a:pt x="837686" y="3091331"/>
                    <a:pt x="804445" y="3080252"/>
                  </a:cubicBezTo>
                  <a:cubicBezTo>
                    <a:pt x="815525" y="3058091"/>
                    <a:pt x="848767" y="3035929"/>
                    <a:pt x="848767" y="3013771"/>
                  </a:cubicBezTo>
                  <a:cubicBezTo>
                    <a:pt x="848767" y="2969449"/>
                    <a:pt x="793366" y="2980531"/>
                    <a:pt x="782284" y="2958370"/>
                  </a:cubicBezTo>
                  <a:cubicBezTo>
                    <a:pt x="793366" y="2926138"/>
                    <a:pt x="771206" y="2915056"/>
                    <a:pt x="771206" y="2881815"/>
                  </a:cubicBezTo>
                  <a:cubicBezTo>
                    <a:pt x="837686" y="2914048"/>
                    <a:pt x="926327" y="2826416"/>
                    <a:pt x="992808" y="2815335"/>
                  </a:cubicBezTo>
                  <a:cubicBezTo>
                    <a:pt x="981729" y="2782094"/>
                    <a:pt x="981729" y="2793177"/>
                    <a:pt x="981729" y="2748855"/>
                  </a:cubicBezTo>
                  <a:cubicBezTo>
                    <a:pt x="1003887" y="2759937"/>
                    <a:pt x="1014968" y="2782094"/>
                    <a:pt x="1048209" y="2793177"/>
                  </a:cubicBezTo>
                  <a:cubicBezTo>
                    <a:pt x="1026048" y="2804256"/>
                    <a:pt x="1048209" y="2815335"/>
                    <a:pt x="1048209" y="2837496"/>
                  </a:cubicBezTo>
                  <a:cubicBezTo>
                    <a:pt x="1003887" y="2826416"/>
                    <a:pt x="1014968" y="2859657"/>
                    <a:pt x="992808" y="2870735"/>
                  </a:cubicBezTo>
                  <a:cubicBezTo>
                    <a:pt x="1014968" y="2948296"/>
                    <a:pt x="1114689" y="2948296"/>
                    <a:pt x="1192249" y="2937216"/>
                  </a:cubicBezTo>
                  <a:cubicBezTo>
                    <a:pt x="1203330" y="2881815"/>
                    <a:pt x="1225490" y="2870735"/>
                    <a:pt x="1291972" y="2881815"/>
                  </a:cubicBezTo>
                  <a:cubicBezTo>
                    <a:pt x="1314131" y="2892897"/>
                    <a:pt x="1269811" y="2915056"/>
                    <a:pt x="1303051" y="2915056"/>
                  </a:cubicBezTo>
                  <a:cubicBezTo>
                    <a:pt x="1291972" y="2892897"/>
                    <a:pt x="1347370" y="2816341"/>
                    <a:pt x="1291972" y="2794184"/>
                  </a:cubicBezTo>
                  <a:cubicBezTo>
                    <a:pt x="1358452" y="2772022"/>
                    <a:pt x="1424933" y="2749862"/>
                    <a:pt x="1458172" y="2760943"/>
                  </a:cubicBezTo>
                  <a:cubicBezTo>
                    <a:pt x="1480333" y="2716621"/>
                    <a:pt x="1546815" y="2694461"/>
                    <a:pt x="1602215" y="2727701"/>
                  </a:cubicBezTo>
                  <a:cubicBezTo>
                    <a:pt x="1624373" y="2727701"/>
                    <a:pt x="1613295" y="2694461"/>
                    <a:pt x="1646534" y="2694461"/>
                  </a:cubicBezTo>
                  <a:cubicBezTo>
                    <a:pt x="1646534" y="2672302"/>
                    <a:pt x="1624373" y="2683381"/>
                    <a:pt x="1613295" y="2672302"/>
                  </a:cubicBezTo>
                  <a:cubicBezTo>
                    <a:pt x="1646534" y="2651148"/>
                    <a:pt x="1646534" y="2606828"/>
                    <a:pt x="1668696" y="2584668"/>
                  </a:cubicBezTo>
                  <a:cubicBezTo>
                    <a:pt x="1635455" y="2573588"/>
                    <a:pt x="1613295" y="2584668"/>
                    <a:pt x="1568973" y="2584668"/>
                  </a:cubicBezTo>
                  <a:cubicBezTo>
                    <a:pt x="1568973" y="2485955"/>
                    <a:pt x="1701936" y="2497034"/>
                    <a:pt x="1713016" y="2452714"/>
                  </a:cubicBezTo>
                  <a:cubicBezTo>
                    <a:pt x="1791584" y="2463793"/>
                    <a:pt x="1913463" y="2452714"/>
                    <a:pt x="1991026" y="2474873"/>
                  </a:cubicBezTo>
                  <a:cubicBezTo>
                    <a:pt x="1979946" y="2508112"/>
                    <a:pt x="2002105" y="2508112"/>
                    <a:pt x="2002105" y="2530274"/>
                  </a:cubicBezTo>
                  <a:cubicBezTo>
                    <a:pt x="2068584" y="2519195"/>
                    <a:pt x="2112908" y="2530274"/>
                    <a:pt x="2168308" y="2541353"/>
                  </a:cubicBezTo>
                  <a:cubicBezTo>
                    <a:pt x="2179387" y="2509122"/>
                    <a:pt x="2190466" y="2486962"/>
                    <a:pt x="2201548" y="2453721"/>
                  </a:cubicBezTo>
                  <a:cubicBezTo>
                    <a:pt x="2234788" y="2497034"/>
                    <a:pt x="2279109" y="2431561"/>
                    <a:pt x="2323430" y="2420481"/>
                  </a:cubicBezTo>
                  <a:cubicBezTo>
                    <a:pt x="2234788" y="2343926"/>
                    <a:pt x="2078660" y="2420481"/>
                    <a:pt x="1978939" y="2343926"/>
                  </a:cubicBezTo>
                  <a:cubicBezTo>
                    <a:pt x="1912456" y="2366087"/>
                    <a:pt x="1890298" y="2321768"/>
                    <a:pt x="1823818" y="2332847"/>
                  </a:cubicBezTo>
                  <a:cubicBezTo>
                    <a:pt x="1845976" y="2321768"/>
                    <a:pt x="1857058" y="2299606"/>
                    <a:pt x="1868137" y="2277445"/>
                  </a:cubicBezTo>
                  <a:cubicBezTo>
                    <a:pt x="1968865" y="2266367"/>
                    <a:pt x="2112908" y="2255285"/>
                    <a:pt x="2179387" y="2266367"/>
                  </a:cubicBezTo>
                  <a:cubicBezTo>
                    <a:pt x="2179387" y="2188804"/>
                    <a:pt x="2057506" y="2222044"/>
                    <a:pt x="2024266" y="2210965"/>
                  </a:cubicBezTo>
                  <a:cubicBezTo>
                    <a:pt x="2002105" y="2188804"/>
                    <a:pt x="2002105" y="2133403"/>
                    <a:pt x="1935624" y="2144485"/>
                  </a:cubicBezTo>
                  <a:cubicBezTo>
                    <a:pt x="1946707" y="2111244"/>
                    <a:pt x="1935624" y="2100163"/>
                    <a:pt x="1924545" y="2078004"/>
                  </a:cubicBezTo>
                  <a:cubicBezTo>
                    <a:pt x="1891305" y="2066923"/>
                    <a:pt x="1880224" y="2089084"/>
                    <a:pt x="1858065" y="2089084"/>
                  </a:cubicBezTo>
                  <a:cubicBezTo>
                    <a:pt x="1891305" y="2111244"/>
                    <a:pt x="1880224" y="2122324"/>
                    <a:pt x="1846983" y="2133403"/>
                  </a:cubicBezTo>
                  <a:cubicBezTo>
                    <a:pt x="1846983" y="2155565"/>
                    <a:pt x="1880224" y="2144485"/>
                    <a:pt x="1913463" y="2155565"/>
                  </a:cubicBezTo>
                  <a:cubicBezTo>
                    <a:pt x="1869144" y="2166645"/>
                    <a:pt x="1824825" y="2188804"/>
                    <a:pt x="1791584" y="2177725"/>
                  </a:cubicBezTo>
                  <a:cubicBezTo>
                    <a:pt x="1736183" y="2177725"/>
                    <a:pt x="1702943" y="2266367"/>
                    <a:pt x="1658622" y="2210965"/>
                  </a:cubicBezTo>
                  <a:cubicBezTo>
                    <a:pt x="1658622" y="2199886"/>
                    <a:pt x="1691861" y="2210965"/>
                    <a:pt x="1691861" y="2188804"/>
                  </a:cubicBezTo>
                  <a:cubicBezTo>
                    <a:pt x="1658622" y="2177725"/>
                    <a:pt x="1647541" y="2199886"/>
                    <a:pt x="1636462" y="2210965"/>
                  </a:cubicBezTo>
                  <a:cubicBezTo>
                    <a:pt x="1592141" y="2222044"/>
                    <a:pt x="1603223" y="2177725"/>
                    <a:pt x="1558901" y="2188804"/>
                  </a:cubicBezTo>
                  <a:cubicBezTo>
                    <a:pt x="1581062" y="2155565"/>
                    <a:pt x="1636462" y="2155565"/>
                    <a:pt x="1680782" y="2155565"/>
                  </a:cubicBezTo>
                  <a:cubicBezTo>
                    <a:pt x="1669703" y="2122324"/>
                    <a:pt x="1736183" y="2122324"/>
                    <a:pt x="1769423" y="2111244"/>
                  </a:cubicBezTo>
                  <a:cubicBezTo>
                    <a:pt x="1758344" y="2023610"/>
                    <a:pt x="1625380" y="2100163"/>
                    <a:pt x="1636462" y="2012531"/>
                  </a:cubicBezTo>
                  <a:cubicBezTo>
                    <a:pt x="1481341" y="2001449"/>
                    <a:pt x="1336290" y="1924897"/>
                    <a:pt x="1203330" y="1913815"/>
                  </a:cubicBezTo>
                  <a:cubicBezTo>
                    <a:pt x="1181169" y="1902736"/>
                    <a:pt x="1236571" y="1891657"/>
                    <a:pt x="1258732" y="1902736"/>
                  </a:cubicBezTo>
                  <a:cubicBezTo>
                    <a:pt x="1258732" y="1836256"/>
                    <a:pt x="1214410" y="1858416"/>
                    <a:pt x="1181169" y="1836256"/>
                  </a:cubicBezTo>
                  <a:cubicBezTo>
                    <a:pt x="1181169" y="1814095"/>
                    <a:pt x="1181169" y="1803015"/>
                    <a:pt x="1159009" y="1803015"/>
                  </a:cubicBezTo>
                  <a:cubicBezTo>
                    <a:pt x="1192249" y="1769776"/>
                    <a:pt x="1247649" y="1780854"/>
                    <a:pt x="1247649" y="1736534"/>
                  </a:cubicBezTo>
                  <a:cubicBezTo>
                    <a:pt x="1370538" y="1747614"/>
                    <a:pt x="1425940" y="1791936"/>
                    <a:pt x="1525660" y="1769776"/>
                  </a:cubicBezTo>
                  <a:cubicBezTo>
                    <a:pt x="1525660" y="1791936"/>
                    <a:pt x="1536739" y="1791936"/>
                    <a:pt x="1536739" y="1814095"/>
                  </a:cubicBezTo>
                  <a:cubicBezTo>
                    <a:pt x="1670711" y="1814095"/>
                    <a:pt x="1814750" y="1791936"/>
                    <a:pt x="1825831" y="1682140"/>
                  </a:cubicBezTo>
                  <a:cubicBezTo>
                    <a:pt x="1836912" y="1682140"/>
                    <a:pt x="1836912" y="1715381"/>
                    <a:pt x="1870151" y="1704302"/>
                  </a:cubicBezTo>
                  <a:cubicBezTo>
                    <a:pt x="1881231" y="1704302"/>
                    <a:pt x="1881231" y="1682140"/>
                    <a:pt x="1881231" y="1671062"/>
                  </a:cubicBezTo>
                  <a:cubicBezTo>
                    <a:pt x="1836912" y="1616668"/>
                    <a:pt x="1726112" y="1638828"/>
                    <a:pt x="1692869" y="1572349"/>
                  </a:cubicBezTo>
                  <a:cubicBezTo>
                    <a:pt x="1726112" y="1550187"/>
                    <a:pt x="1814750" y="1605588"/>
                    <a:pt x="1847990" y="1561267"/>
                  </a:cubicBezTo>
                  <a:cubicBezTo>
                    <a:pt x="1859072" y="1516948"/>
                    <a:pt x="1792592" y="1539106"/>
                    <a:pt x="1781510" y="1516948"/>
                  </a:cubicBezTo>
                  <a:cubicBezTo>
                    <a:pt x="1803670" y="1495793"/>
                    <a:pt x="1803670" y="1451474"/>
                    <a:pt x="1836912" y="1440392"/>
                  </a:cubicBezTo>
                  <a:cubicBezTo>
                    <a:pt x="1791584" y="1396073"/>
                    <a:pt x="1636462" y="1473632"/>
                    <a:pt x="1581062" y="1407151"/>
                  </a:cubicBezTo>
                  <a:cubicBezTo>
                    <a:pt x="1480333" y="1396073"/>
                    <a:pt x="1413853" y="1362832"/>
                    <a:pt x="1325212" y="1340672"/>
                  </a:cubicBezTo>
                  <a:cubicBezTo>
                    <a:pt x="1369531" y="1286278"/>
                    <a:pt x="1491413" y="1318510"/>
                    <a:pt x="1491413" y="1219797"/>
                  </a:cubicBezTo>
                  <a:cubicBezTo>
                    <a:pt x="1357445" y="1186557"/>
                    <a:pt x="1235563" y="1154324"/>
                    <a:pt x="1135843" y="1098925"/>
                  </a:cubicBezTo>
                  <a:cubicBezTo>
                    <a:pt x="1146923" y="1022371"/>
                    <a:pt x="1102603" y="1011291"/>
                    <a:pt x="1058280" y="1000209"/>
                  </a:cubicBezTo>
                  <a:cubicBezTo>
                    <a:pt x="1069362" y="945818"/>
                    <a:pt x="1013961" y="945818"/>
                    <a:pt x="1025041" y="923657"/>
                  </a:cubicBezTo>
                  <a:cubicBezTo>
                    <a:pt x="1069362" y="902503"/>
                    <a:pt x="1102603" y="869262"/>
                    <a:pt x="1146923" y="836022"/>
                  </a:cubicBezTo>
                  <a:cubicBezTo>
                    <a:pt x="1124761" y="791703"/>
                    <a:pt x="1047202" y="824943"/>
                    <a:pt x="1047202" y="769542"/>
                  </a:cubicBezTo>
                  <a:cubicBezTo>
                    <a:pt x="1080441" y="780621"/>
                    <a:pt x="1135843" y="780621"/>
                    <a:pt x="1146923" y="813861"/>
                  </a:cubicBezTo>
                  <a:cubicBezTo>
                    <a:pt x="1191241" y="780621"/>
                    <a:pt x="1224483" y="813861"/>
                    <a:pt x="1257725" y="813861"/>
                  </a:cubicBezTo>
                  <a:cubicBezTo>
                    <a:pt x="1213403" y="769542"/>
                    <a:pt x="1313123" y="813861"/>
                    <a:pt x="1290965" y="758463"/>
                  </a:cubicBezTo>
                  <a:cubicBezTo>
                    <a:pt x="1324205" y="780621"/>
                    <a:pt x="1357445" y="747381"/>
                    <a:pt x="1401764" y="758463"/>
                  </a:cubicBezTo>
                  <a:cubicBezTo>
                    <a:pt x="1368525" y="670828"/>
                    <a:pt x="1145915" y="659747"/>
                    <a:pt x="1112675" y="758463"/>
                  </a:cubicBezTo>
                  <a:cubicBezTo>
                    <a:pt x="1079435" y="703062"/>
                    <a:pt x="1068355" y="637589"/>
                    <a:pt x="1012954" y="604348"/>
                  </a:cubicBezTo>
                  <a:cubicBezTo>
                    <a:pt x="1035113" y="505632"/>
                    <a:pt x="957553" y="494553"/>
                    <a:pt x="935391" y="439152"/>
                  </a:cubicBezTo>
                  <a:cubicBezTo>
                    <a:pt x="924313" y="405912"/>
                    <a:pt x="968633" y="428073"/>
                    <a:pt x="968633" y="405912"/>
                  </a:cubicBezTo>
                  <a:cubicBezTo>
                    <a:pt x="891072" y="340438"/>
                    <a:pt x="902151" y="208485"/>
                    <a:pt x="824594" y="142005"/>
                  </a:cubicBezTo>
                  <a:cubicBezTo>
                    <a:pt x="868912" y="153084"/>
                    <a:pt x="902151" y="119843"/>
                    <a:pt x="957553" y="119843"/>
                  </a:cubicBezTo>
                  <a:cubicBezTo>
                    <a:pt x="935391" y="186324"/>
                    <a:pt x="1001872" y="175244"/>
                    <a:pt x="1057273" y="186324"/>
                  </a:cubicBezTo>
                  <a:cubicBezTo>
                    <a:pt x="1079435" y="164166"/>
                    <a:pt x="1057273" y="142005"/>
                    <a:pt x="1090514" y="130925"/>
                  </a:cubicBezTo>
                  <a:cubicBezTo>
                    <a:pt x="1045186" y="64442"/>
                    <a:pt x="912226" y="108765"/>
                    <a:pt x="823585" y="108765"/>
                  </a:cubicBezTo>
                  <a:cubicBezTo>
                    <a:pt x="818045" y="86603"/>
                    <a:pt x="806964" y="59155"/>
                    <a:pt x="802809" y="33091"/>
                  </a:cubicBezTo>
                  <a:close/>
                </a:path>
              </a:pathLst>
            </a:custGeom>
            <a:blipFill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7200"/>
                        </a14:imgEffect>
                        <a14:imgEffect>
                          <a14:saturation sat="1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6374" r="-26374"/>
              </a:stretch>
            </a:blipFill>
            <a:ln w="352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39" name="任意多边形: 形状 38" descr="2883e675-6731-44f2-9cc0-98dc5650140b"/>
            <p:cNvSpPr/>
            <p:nvPr/>
          </p:nvSpPr>
          <p:spPr>
            <a:xfrm rot="5400000" flipH="1">
              <a:off x="371093" y="-371095"/>
              <a:ext cx="1407885" cy="2150075"/>
            </a:xfrm>
            <a:custGeom>
              <a:avLst/>
              <a:gdLst>
                <a:gd name="connsiteX0" fmla="*/ 99094 w 2455238"/>
                <a:gd name="connsiteY0" fmla="*/ 1860410 h 3749558"/>
                <a:gd name="connsiteX1" fmla="*/ 87916 w 2455238"/>
                <a:gd name="connsiteY1" fmla="*/ 1860108 h 3749558"/>
                <a:gd name="connsiteX2" fmla="*/ 99094 w 2455238"/>
                <a:gd name="connsiteY2" fmla="*/ 1778838 h 3749558"/>
                <a:gd name="connsiteX3" fmla="*/ 99094 w 2455238"/>
                <a:gd name="connsiteY3" fmla="*/ 1860410 h 3749558"/>
                <a:gd name="connsiteX4" fmla="*/ 101813 w 2455238"/>
                <a:gd name="connsiteY4" fmla="*/ 1896663 h 3749558"/>
                <a:gd name="connsiteX5" fmla="*/ 99699 w 2455238"/>
                <a:gd name="connsiteY5" fmla="*/ 1921135 h 3749558"/>
                <a:gd name="connsiteX6" fmla="*/ 82478 w 2455238"/>
                <a:gd name="connsiteY6" fmla="*/ 1924761 h 3749558"/>
                <a:gd name="connsiteX7" fmla="*/ 88218 w 2455238"/>
                <a:gd name="connsiteY7" fmla="*/ 1895758 h 3749558"/>
                <a:gd name="connsiteX8" fmla="*/ 101813 w 2455238"/>
                <a:gd name="connsiteY8" fmla="*/ 1896663 h 3749558"/>
                <a:gd name="connsiteX9" fmla="*/ 158611 w 2455238"/>
                <a:gd name="connsiteY9" fmla="*/ 1508142 h 3749558"/>
                <a:gd name="connsiteX10" fmla="*/ 158309 w 2455238"/>
                <a:gd name="connsiteY10" fmla="*/ 1550740 h 3749558"/>
                <a:gd name="connsiteX11" fmla="*/ 151361 w 2455238"/>
                <a:gd name="connsiteY11" fmla="*/ 1584577 h 3749558"/>
                <a:gd name="connsiteX12" fmla="*/ 110575 w 2455238"/>
                <a:gd name="connsiteY12" fmla="*/ 1629894 h 3749558"/>
                <a:gd name="connsiteX13" fmla="*/ 87613 w 2455238"/>
                <a:gd name="connsiteY13" fmla="*/ 1612372 h 3749558"/>
                <a:gd name="connsiteX14" fmla="*/ 105137 w 2455238"/>
                <a:gd name="connsiteY14" fmla="*/ 1539864 h 3749558"/>
                <a:gd name="connsiteX15" fmla="*/ 112690 w 2455238"/>
                <a:gd name="connsiteY15" fmla="*/ 1539864 h 3749558"/>
                <a:gd name="connsiteX16" fmla="*/ 120847 w 2455238"/>
                <a:gd name="connsiteY16" fmla="*/ 1562220 h 3749558"/>
                <a:gd name="connsiteX17" fmla="*/ 135952 w 2455238"/>
                <a:gd name="connsiteY17" fmla="*/ 1572493 h 3749558"/>
                <a:gd name="connsiteX18" fmla="*/ 147131 w 2455238"/>
                <a:gd name="connsiteY18" fmla="*/ 1558897 h 3749558"/>
                <a:gd name="connsiteX19" fmla="*/ 151965 w 2455238"/>
                <a:gd name="connsiteY19" fmla="*/ 1508444 h 3749558"/>
                <a:gd name="connsiteX20" fmla="*/ 158611 w 2455238"/>
                <a:gd name="connsiteY20" fmla="*/ 1508142 h 3749558"/>
                <a:gd name="connsiteX21" fmla="*/ 158611 w 2455238"/>
                <a:gd name="connsiteY21" fmla="*/ 2280352 h 3749558"/>
                <a:gd name="connsiteX22" fmla="*/ 141089 w 2455238"/>
                <a:gd name="connsiteY22" fmla="*/ 2283373 h 3749558"/>
                <a:gd name="connsiteX23" fmla="*/ 128702 w 2455238"/>
                <a:gd name="connsiteY23" fmla="*/ 2265549 h 3749558"/>
                <a:gd name="connsiteX24" fmla="*/ 144714 w 2455238"/>
                <a:gd name="connsiteY24" fmla="*/ 2252557 h 3749558"/>
                <a:gd name="connsiteX25" fmla="*/ 144110 w 2455238"/>
                <a:gd name="connsiteY25" fmla="*/ 2247724 h 3749558"/>
                <a:gd name="connsiteX26" fmla="*/ 125077 w 2455238"/>
                <a:gd name="connsiteY26" fmla="*/ 2249536 h 3749558"/>
                <a:gd name="connsiteX27" fmla="*/ 103324 w 2455238"/>
                <a:gd name="connsiteY27" fmla="*/ 2249536 h 3749558"/>
                <a:gd name="connsiteX28" fmla="*/ 98490 w 2455238"/>
                <a:gd name="connsiteY28" fmla="*/ 2225367 h 3749558"/>
                <a:gd name="connsiteX29" fmla="*/ 106043 w 2455238"/>
                <a:gd name="connsiteY29" fmla="*/ 2219627 h 3749558"/>
                <a:gd name="connsiteX30" fmla="*/ 149246 w 2455238"/>
                <a:gd name="connsiteY30" fmla="*/ 2245609 h 3749558"/>
                <a:gd name="connsiteX31" fmla="*/ 158611 w 2455238"/>
                <a:gd name="connsiteY31" fmla="*/ 2280352 h 3749558"/>
                <a:gd name="connsiteX32" fmla="*/ 162199 w 2455238"/>
                <a:gd name="connsiteY32" fmla="*/ 1312521 h 3749558"/>
                <a:gd name="connsiteX33" fmla="*/ 153174 w 2455238"/>
                <a:gd name="connsiteY33" fmla="*/ 1333216 h 3749558"/>
                <a:gd name="connsiteX34" fmla="*/ 137765 w 2455238"/>
                <a:gd name="connsiteY34" fmla="*/ 1380648 h 3749558"/>
                <a:gd name="connsiteX35" fmla="*/ 99397 w 2455238"/>
                <a:gd name="connsiteY35" fmla="*/ 1346207 h 3749558"/>
                <a:gd name="connsiteX36" fmla="*/ 103324 w 2455238"/>
                <a:gd name="connsiteY36" fmla="*/ 1337143 h 3749558"/>
                <a:gd name="connsiteX37" fmla="*/ 126285 w 2455238"/>
                <a:gd name="connsiteY37" fmla="*/ 1330799 h 3749558"/>
                <a:gd name="connsiteX38" fmla="*/ 119941 w 2455238"/>
                <a:gd name="connsiteY38" fmla="*/ 1325058 h 3749558"/>
                <a:gd name="connsiteX39" fmla="*/ 161028 w 2455238"/>
                <a:gd name="connsiteY39" fmla="*/ 1290014 h 3749558"/>
                <a:gd name="connsiteX40" fmla="*/ 162199 w 2455238"/>
                <a:gd name="connsiteY40" fmla="*/ 1312521 h 3749558"/>
                <a:gd name="connsiteX41" fmla="*/ 189125 w 2455238"/>
                <a:gd name="connsiteY41" fmla="*/ 1779141 h 3749558"/>
                <a:gd name="connsiteX42" fmla="*/ 181874 w 2455238"/>
                <a:gd name="connsiteY42" fmla="*/ 1820530 h 3749558"/>
                <a:gd name="connsiteX43" fmla="*/ 187615 w 2455238"/>
                <a:gd name="connsiteY43" fmla="*/ 1861920 h 3749558"/>
                <a:gd name="connsiteX44" fmla="*/ 170696 w 2455238"/>
                <a:gd name="connsiteY44" fmla="*/ 1853159 h 3749558"/>
                <a:gd name="connsiteX45" fmla="*/ 163747 w 2455238"/>
                <a:gd name="connsiteY45" fmla="*/ 1870078 h 3749558"/>
                <a:gd name="connsiteX46" fmla="*/ 158611 w 2455238"/>
                <a:gd name="connsiteY46" fmla="*/ 1869473 h 3749558"/>
                <a:gd name="connsiteX47" fmla="*/ 158611 w 2455238"/>
                <a:gd name="connsiteY47" fmla="*/ 1841981 h 3749558"/>
                <a:gd name="connsiteX48" fmla="*/ 133536 w 2455238"/>
                <a:gd name="connsiteY48" fmla="*/ 1848627 h 3749558"/>
                <a:gd name="connsiteX49" fmla="*/ 120847 w 2455238"/>
                <a:gd name="connsiteY49" fmla="*/ 1832313 h 3749558"/>
                <a:gd name="connsiteX50" fmla="*/ 160727 w 2455238"/>
                <a:gd name="connsiteY50" fmla="*/ 1802705 h 3749558"/>
                <a:gd name="connsiteX51" fmla="*/ 182479 w 2455238"/>
                <a:gd name="connsiteY51" fmla="*/ 1776119 h 3749558"/>
                <a:gd name="connsiteX52" fmla="*/ 189125 w 2455238"/>
                <a:gd name="connsiteY52" fmla="*/ 1779141 h 3749558"/>
                <a:gd name="connsiteX53" fmla="*/ 206648 w 2455238"/>
                <a:gd name="connsiteY53" fmla="*/ 1934731 h 3749558"/>
                <a:gd name="connsiteX54" fmla="*/ 164654 w 2455238"/>
                <a:gd name="connsiteY54" fmla="*/ 1945607 h 3749558"/>
                <a:gd name="connsiteX55" fmla="*/ 163143 w 2455238"/>
                <a:gd name="connsiteY55" fmla="*/ 1936241 h 3749558"/>
                <a:gd name="connsiteX56" fmla="*/ 206648 w 2455238"/>
                <a:gd name="connsiteY56" fmla="*/ 1934731 h 3749558"/>
                <a:gd name="connsiteX57" fmla="*/ 207339 w 2455238"/>
                <a:gd name="connsiteY57" fmla="*/ 1396864 h 3749558"/>
                <a:gd name="connsiteX58" fmla="*/ 206981 w 2455238"/>
                <a:gd name="connsiteY58" fmla="*/ 1396548 h 3749558"/>
                <a:gd name="connsiteX59" fmla="*/ 207252 w 2455238"/>
                <a:gd name="connsiteY59" fmla="*/ 1396962 h 3749558"/>
                <a:gd name="connsiteX60" fmla="*/ 210274 w 2455238"/>
                <a:gd name="connsiteY60" fmla="*/ 2013885 h 3749558"/>
                <a:gd name="connsiteX61" fmla="*/ 186406 w 2455238"/>
                <a:gd name="connsiteY61" fmla="*/ 2064338 h 3749558"/>
                <a:gd name="connsiteX62" fmla="*/ 188521 w 2455238"/>
                <a:gd name="connsiteY62" fmla="*/ 2030502 h 3749558"/>
                <a:gd name="connsiteX63" fmla="*/ 176134 w 2455238"/>
                <a:gd name="connsiteY63" fmla="*/ 2027480 h 3749558"/>
                <a:gd name="connsiteX64" fmla="*/ 169488 w 2455238"/>
                <a:gd name="connsiteY64" fmla="*/ 1978236 h 3749558"/>
                <a:gd name="connsiteX65" fmla="*/ 182176 w 2455238"/>
                <a:gd name="connsiteY65" fmla="*/ 1958296 h 3749558"/>
                <a:gd name="connsiteX66" fmla="*/ 210274 w 2455238"/>
                <a:gd name="connsiteY66" fmla="*/ 2013885 h 3749558"/>
                <a:gd name="connsiteX67" fmla="*/ 238673 w 2455238"/>
                <a:gd name="connsiteY67" fmla="*/ 2220835 h 3749558"/>
                <a:gd name="connsiteX68" fmla="*/ 193657 w 2455238"/>
                <a:gd name="connsiteY68" fmla="*/ 2176122 h 3749558"/>
                <a:gd name="connsiteX69" fmla="*/ 186406 w 2455238"/>
                <a:gd name="connsiteY69" fmla="*/ 2124762 h 3749558"/>
                <a:gd name="connsiteX70" fmla="*/ 227796 w 2455238"/>
                <a:gd name="connsiteY70" fmla="*/ 2096665 h 3749558"/>
                <a:gd name="connsiteX71" fmla="*/ 238673 w 2455238"/>
                <a:gd name="connsiteY71" fmla="*/ 2220835 h 3749558"/>
                <a:gd name="connsiteX72" fmla="*/ 263446 w 2455238"/>
                <a:gd name="connsiteY72" fmla="*/ 2334432 h 3749558"/>
                <a:gd name="connsiteX73" fmla="*/ 260425 w 2455238"/>
                <a:gd name="connsiteY73" fmla="*/ 2374008 h 3749558"/>
                <a:gd name="connsiteX74" fmla="*/ 263446 w 2455238"/>
                <a:gd name="connsiteY74" fmla="*/ 2334432 h 3749558"/>
                <a:gd name="connsiteX75" fmla="*/ 283419 w 2455238"/>
                <a:gd name="connsiteY75" fmla="*/ 2393467 h 3749558"/>
                <a:gd name="connsiteX76" fmla="*/ 274624 w 2455238"/>
                <a:gd name="connsiteY76" fmla="*/ 2422952 h 3749558"/>
                <a:gd name="connsiteX77" fmla="*/ 268884 w 2455238"/>
                <a:gd name="connsiteY77" fmla="*/ 2425368 h 3749558"/>
                <a:gd name="connsiteX78" fmla="*/ 250455 w 2455238"/>
                <a:gd name="connsiteY78" fmla="*/ 2411169 h 3749558"/>
                <a:gd name="connsiteX79" fmla="*/ 272812 w 2455238"/>
                <a:gd name="connsiteY79" fmla="*/ 2383072 h 3749558"/>
                <a:gd name="connsiteX80" fmla="*/ 283419 w 2455238"/>
                <a:gd name="connsiteY80" fmla="*/ 2393467 h 3749558"/>
                <a:gd name="connsiteX81" fmla="*/ 316317 w 2455238"/>
                <a:gd name="connsiteY81" fmla="*/ 1087897 h 3749558"/>
                <a:gd name="connsiteX82" fmla="*/ 291845 w 2455238"/>
                <a:gd name="connsiteY82" fmla="*/ 1122339 h 3749558"/>
                <a:gd name="connsiteX83" fmla="*/ 280667 w 2455238"/>
                <a:gd name="connsiteY83" fmla="*/ 1146507 h 3749558"/>
                <a:gd name="connsiteX84" fmla="*/ 291845 w 2455238"/>
                <a:gd name="connsiteY84" fmla="*/ 1164634 h 3749558"/>
                <a:gd name="connsiteX85" fmla="*/ 302721 w 2455238"/>
                <a:gd name="connsiteY85" fmla="*/ 1165541 h 3749558"/>
                <a:gd name="connsiteX86" fmla="*/ 278552 w 2455238"/>
                <a:gd name="connsiteY86" fmla="*/ 1194242 h 3749558"/>
                <a:gd name="connsiteX87" fmla="*/ 295470 w 2455238"/>
                <a:gd name="connsiteY87" fmla="*/ 1202399 h 3749558"/>
                <a:gd name="connsiteX88" fmla="*/ 272510 w 2455238"/>
                <a:gd name="connsiteY88" fmla="*/ 1273397 h 3749558"/>
                <a:gd name="connsiteX89" fmla="*/ 215409 w 2455238"/>
                <a:gd name="connsiteY89" fmla="*/ 1346811 h 3749558"/>
                <a:gd name="connsiteX90" fmla="*/ 245923 w 2455238"/>
                <a:gd name="connsiteY90" fmla="*/ 1344394 h 3749558"/>
                <a:gd name="connsiteX91" fmla="*/ 249246 w 2455238"/>
                <a:gd name="connsiteY91" fmla="*/ 1349530 h 3749558"/>
                <a:gd name="connsiteX92" fmla="*/ 207339 w 2455238"/>
                <a:gd name="connsiteY92" fmla="*/ 1396864 h 3749558"/>
                <a:gd name="connsiteX93" fmla="*/ 224496 w 2455238"/>
                <a:gd name="connsiteY93" fmla="*/ 1412031 h 3749558"/>
                <a:gd name="connsiteX94" fmla="*/ 206950 w 2455238"/>
                <a:gd name="connsiteY94" fmla="*/ 1474909 h 3749558"/>
                <a:gd name="connsiteX95" fmla="*/ 186104 w 2455238"/>
                <a:gd name="connsiteY95" fmla="*/ 1557991 h 3749558"/>
                <a:gd name="connsiteX96" fmla="*/ 209971 w 2455238"/>
                <a:gd name="connsiteY96" fmla="*/ 1612372 h 3749558"/>
                <a:gd name="connsiteX97" fmla="*/ 197584 w 2455238"/>
                <a:gd name="connsiteY97" fmla="*/ 1626572 h 3749558"/>
                <a:gd name="connsiteX98" fmla="*/ 191240 w 2455238"/>
                <a:gd name="connsiteY98" fmla="*/ 1656179 h 3749558"/>
                <a:gd name="connsiteX99" fmla="*/ 193053 w 2455238"/>
                <a:gd name="connsiteY99" fmla="*/ 1728083 h 3749558"/>
                <a:gd name="connsiteX100" fmla="*/ 190937 w 2455238"/>
                <a:gd name="connsiteY100" fmla="*/ 1743491 h 3749558"/>
                <a:gd name="connsiteX101" fmla="*/ 167373 w 2455238"/>
                <a:gd name="connsiteY101" fmla="*/ 1746512 h 3749558"/>
                <a:gd name="connsiteX102" fmla="*/ 179155 w 2455238"/>
                <a:gd name="connsiteY102" fmla="*/ 1764941 h 3749558"/>
                <a:gd name="connsiteX103" fmla="*/ 166164 w 2455238"/>
                <a:gd name="connsiteY103" fmla="*/ 1779744 h 3749558"/>
                <a:gd name="connsiteX104" fmla="*/ 150756 w 2455238"/>
                <a:gd name="connsiteY104" fmla="*/ 1710258 h 3749558"/>
                <a:gd name="connsiteX105" fmla="*/ 143505 w 2455238"/>
                <a:gd name="connsiteY105" fmla="*/ 1709956 h 3749558"/>
                <a:gd name="connsiteX106" fmla="*/ 136557 w 2455238"/>
                <a:gd name="connsiteY106" fmla="*/ 1738052 h 3749558"/>
                <a:gd name="connsiteX107" fmla="*/ 111481 w 2455238"/>
                <a:gd name="connsiteY107" fmla="*/ 1730197 h 3749558"/>
                <a:gd name="connsiteX108" fmla="*/ 113898 w 2455238"/>
                <a:gd name="connsiteY108" fmla="*/ 1691224 h 3749558"/>
                <a:gd name="connsiteX109" fmla="*/ 141693 w 2455238"/>
                <a:gd name="connsiteY109" fmla="*/ 1696058 h 3749558"/>
                <a:gd name="connsiteX110" fmla="*/ 167373 w 2455238"/>
                <a:gd name="connsiteY110" fmla="*/ 1612674 h 3749558"/>
                <a:gd name="connsiteX111" fmla="*/ 167071 w 2455238"/>
                <a:gd name="connsiteY111" fmla="*/ 1527779 h 3749558"/>
                <a:gd name="connsiteX112" fmla="*/ 173113 w 2455238"/>
                <a:gd name="connsiteY112" fmla="*/ 1489410 h 3749558"/>
                <a:gd name="connsiteX113" fmla="*/ 129910 w 2455238"/>
                <a:gd name="connsiteY113" fmla="*/ 1461011 h 3749558"/>
                <a:gd name="connsiteX114" fmla="*/ 128097 w 2455238"/>
                <a:gd name="connsiteY114" fmla="*/ 1444394 h 3749558"/>
                <a:gd name="connsiteX115" fmla="*/ 125681 w 2455238"/>
                <a:gd name="connsiteY115" fmla="*/ 1435935 h 3749558"/>
                <a:gd name="connsiteX116" fmla="*/ 163747 w 2455238"/>
                <a:gd name="connsiteY116" fmla="*/ 1427476 h 3749558"/>
                <a:gd name="connsiteX117" fmla="*/ 169790 w 2455238"/>
                <a:gd name="connsiteY117" fmla="*/ 1442582 h 3749558"/>
                <a:gd name="connsiteX118" fmla="*/ 170092 w 2455238"/>
                <a:gd name="connsiteY118" fmla="*/ 1464335 h 3749558"/>
                <a:gd name="connsiteX119" fmla="*/ 176436 w 2455238"/>
                <a:gd name="connsiteY119" fmla="*/ 1465845 h 3749558"/>
                <a:gd name="connsiteX120" fmla="*/ 205742 w 2455238"/>
                <a:gd name="connsiteY120" fmla="*/ 1395452 h 3749558"/>
                <a:gd name="connsiteX121" fmla="*/ 206981 w 2455238"/>
                <a:gd name="connsiteY121" fmla="*/ 1396548 h 3749558"/>
                <a:gd name="connsiteX122" fmla="*/ 174624 w 2455238"/>
                <a:gd name="connsiteY122" fmla="*/ 1347113 h 3749558"/>
                <a:gd name="connsiteX123" fmla="*/ 203627 w 2455238"/>
                <a:gd name="connsiteY123" fmla="*/ 1349832 h 3749558"/>
                <a:gd name="connsiteX124" fmla="*/ 228099 w 2455238"/>
                <a:gd name="connsiteY124" fmla="*/ 1276719 h 3749558"/>
                <a:gd name="connsiteX125" fmla="*/ 169186 w 2455238"/>
                <a:gd name="connsiteY125" fmla="*/ 1267052 h 3749558"/>
                <a:gd name="connsiteX126" fmla="*/ 165560 w 2455238"/>
                <a:gd name="connsiteY126" fmla="*/ 1220224 h 3749558"/>
                <a:gd name="connsiteX127" fmla="*/ 223868 w 2455238"/>
                <a:gd name="connsiteY127" fmla="*/ 1208441 h 3749558"/>
                <a:gd name="connsiteX128" fmla="*/ 247132 w 2455238"/>
                <a:gd name="connsiteY128" fmla="*/ 1199680 h 3749558"/>
                <a:gd name="connsiteX129" fmla="*/ 250757 w 2455238"/>
                <a:gd name="connsiteY129" fmla="*/ 1174604 h 3749558"/>
                <a:gd name="connsiteX130" fmla="*/ 251965 w 2455238"/>
                <a:gd name="connsiteY130" fmla="*/ 1159499 h 3749558"/>
                <a:gd name="connsiteX131" fmla="*/ 217222 w 2455238"/>
                <a:gd name="connsiteY131" fmla="*/ 1115389 h 3749558"/>
                <a:gd name="connsiteX132" fmla="*/ 256498 w 2455238"/>
                <a:gd name="connsiteY132" fmla="*/ 1131401 h 3749558"/>
                <a:gd name="connsiteX133" fmla="*/ 278250 w 2455238"/>
                <a:gd name="connsiteY133" fmla="*/ 1098471 h 3749558"/>
                <a:gd name="connsiteX134" fmla="*/ 316317 w 2455238"/>
                <a:gd name="connsiteY134" fmla="*/ 1087897 h 3749558"/>
                <a:gd name="connsiteX135" fmla="*/ 322358 w 2455238"/>
                <a:gd name="connsiteY135" fmla="*/ 2471895 h 3749558"/>
                <a:gd name="connsiteX136" fmla="*/ 318129 w 2455238"/>
                <a:gd name="connsiteY136" fmla="*/ 2489115 h 3749558"/>
                <a:gd name="connsiteX137" fmla="*/ 305138 w 2455238"/>
                <a:gd name="connsiteY137" fmla="*/ 2484583 h 3749558"/>
                <a:gd name="connsiteX138" fmla="*/ 290334 w 2455238"/>
                <a:gd name="connsiteY138" fmla="*/ 2433827 h 3749558"/>
                <a:gd name="connsiteX139" fmla="*/ 309066 w 2455238"/>
                <a:gd name="connsiteY139" fmla="*/ 2449538 h 3749558"/>
                <a:gd name="connsiteX140" fmla="*/ 322358 w 2455238"/>
                <a:gd name="connsiteY140" fmla="*/ 2471895 h 3749558"/>
                <a:gd name="connsiteX141" fmla="*/ 335652 w 2455238"/>
                <a:gd name="connsiteY141" fmla="*/ 2849541 h 3749558"/>
                <a:gd name="connsiteX142" fmla="*/ 288824 w 2455238"/>
                <a:gd name="connsiteY142" fmla="*/ 2847124 h 3749558"/>
                <a:gd name="connsiteX143" fmla="*/ 335652 w 2455238"/>
                <a:gd name="connsiteY143" fmla="*/ 2849541 h 3749558"/>
                <a:gd name="connsiteX144" fmla="*/ 354987 w 2455238"/>
                <a:gd name="connsiteY144" fmla="*/ 964633 h 3749558"/>
                <a:gd name="connsiteX145" fmla="*/ 335047 w 2455238"/>
                <a:gd name="connsiteY145" fmla="*/ 1020525 h 3749558"/>
                <a:gd name="connsiteX146" fmla="*/ 321754 w 2455238"/>
                <a:gd name="connsiteY146" fmla="*/ 1025963 h 3749558"/>
                <a:gd name="connsiteX147" fmla="*/ 318733 w 2455238"/>
                <a:gd name="connsiteY147" fmla="*/ 1013274 h 3749558"/>
                <a:gd name="connsiteX148" fmla="*/ 339579 w 2455238"/>
                <a:gd name="connsiteY148" fmla="*/ 963123 h 3749558"/>
                <a:gd name="connsiteX149" fmla="*/ 348643 w 2455238"/>
                <a:gd name="connsiteY149" fmla="*/ 958591 h 3749558"/>
                <a:gd name="connsiteX150" fmla="*/ 354987 w 2455238"/>
                <a:gd name="connsiteY150" fmla="*/ 964633 h 3749558"/>
                <a:gd name="connsiteX151" fmla="*/ 432631 w 2455238"/>
                <a:gd name="connsiteY151" fmla="*/ 2714192 h 3749558"/>
                <a:gd name="connsiteX152" fmla="*/ 412087 w 2455238"/>
                <a:gd name="connsiteY152" fmla="*/ 2702410 h 3749558"/>
                <a:gd name="connsiteX153" fmla="*/ 400909 w 2455238"/>
                <a:gd name="connsiteY153" fmla="*/ 2658905 h 3749558"/>
                <a:gd name="connsiteX154" fmla="*/ 423568 w 2455238"/>
                <a:gd name="connsiteY154" fmla="*/ 2688814 h 3749558"/>
                <a:gd name="connsiteX155" fmla="*/ 432631 w 2455238"/>
                <a:gd name="connsiteY155" fmla="*/ 2714192 h 3749558"/>
                <a:gd name="connsiteX156" fmla="*/ 739134 w 2455238"/>
                <a:gd name="connsiteY156" fmla="*/ 3123481 h 3749558"/>
                <a:gd name="connsiteX157" fmla="*/ 734144 w 2455238"/>
                <a:gd name="connsiteY157" fmla="*/ 3138365 h 3749558"/>
                <a:gd name="connsiteX158" fmla="*/ 708766 w 2455238"/>
                <a:gd name="connsiteY158" fmla="*/ 3128394 h 3749558"/>
                <a:gd name="connsiteX159" fmla="*/ 713600 w 2455238"/>
                <a:gd name="connsiteY159" fmla="*/ 3107548 h 3749558"/>
                <a:gd name="connsiteX160" fmla="*/ 739134 w 2455238"/>
                <a:gd name="connsiteY160" fmla="*/ 3123481 h 3749558"/>
                <a:gd name="connsiteX161" fmla="*/ 754084 w 2455238"/>
                <a:gd name="connsiteY161" fmla="*/ 3376735 h 3749558"/>
                <a:gd name="connsiteX162" fmla="*/ 717829 w 2455238"/>
                <a:gd name="connsiteY162" fmla="*/ 3348638 h 3749558"/>
                <a:gd name="connsiteX163" fmla="*/ 754084 w 2455238"/>
                <a:gd name="connsiteY163" fmla="*/ 3376735 h 3749558"/>
                <a:gd name="connsiteX164" fmla="*/ 869870 w 2455238"/>
                <a:gd name="connsiteY164" fmla="*/ 3503510 h 3749558"/>
                <a:gd name="connsiteX165" fmla="*/ 866169 w 2455238"/>
                <a:gd name="connsiteY165" fmla="*/ 3513896 h 3749558"/>
                <a:gd name="connsiteX166" fmla="*/ 829009 w 2455238"/>
                <a:gd name="connsiteY166" fmla="*/ 3502415 h 3749558"/>
                <a:gd name="connsiteX167" fmla="*/ 812695 w 2455238"/>
                <a:gd name="connsiteY167" fmla="*/ 3516917 h 3749558"/>
                <a:gd name="connsiteX168" fmla="*/ 786108 w 2455238"/>
                <a:gd name="connsiteY168" fmla="*/ 3482778 h 3749558"/>
                <a:gd name="connsiteX169" fmla="*/ 819039 w 2455238"/>
                <a:gd name="connsiteY169" fmla="*/ 3477037 h 3749558"/>
                <a:gd name="connsiteX170" fmla="*/ 856803 w 2455238"/>
                <a:gd name="connsiteY170" fmla="*/ 3493352 h 3749558"/>
                <a:gd name="connsiteX171" fmla="*/ 869870 w 2455238"/>
                <a:gd name="connsiteY171" fmla="*/ 3503510 h 3749558"/>
                <a:gd name="connsiteX172" fmla="*/ 1099554 w 2455238"/>
                <a:gd name="connsiteY172" fmla="*/ 3609667 h 3749558"/>
                <a:gd name="connsiteX173" fmla="*/ 1099101 w 2455238"/>
                <a:gd name="connsiteY173" fmla="*/ 3620543 h 3749558"/>
                <a:gd name="connsiteX174" fmla="*/ 1059826 w 2455238"/>
                <a:gd name="connsiteY174" fmla="*/ 3612688 h 3749558"/>
                <a:gd name="connsiteX175" fmla="*/ 1097289 w 2455238"/>
                <a:gd name="connsiteY175" fmla="*/ 3597885 h 3749558"/>
                <a:gd name="connsiteX176" fmla="*/ 1099554 w 2455238"/>
                <a:gd name="connsiteY176" fmla="*/ 3609667 h 3749558"/>
                <a:gd name="connsiteX177" fmla="*/ 1194570 w 2455238"/>
                <a:gd name="connsiteY177" fmla="*/ 3244710 h 3749558"/>
                <a:gd name="connsiteX178" fmla="*/ 1167077 w 2455238"/>
                <a:gd name="connsiteY178" fmla="*/ 3256492 h 3749558"/>
                <a:gd name="connsiteX179" fmla="*/ 1183996 w 2455238"/>
                <a:gd name="connsiteY179" fmla="*/ 3217821 h 3749558"/>
                <a:gd name="connsiteX180" fmla="*/ 1194570 w 2455238"/>
                <a:gd name="connsiteY180" fmla="*/ 3244710 h 3749558"/>
                <a:gd name="connsiteX181" fmla="*/ 2455238 w 2455238"/>
                <a:gd name="connsiteY181" fmla="*/ 3749558 h 3749558"/>
                <a:gd name="connsiteX182" fmla="*/ 2455238 w 2455238"/>
                <a:gd name="connsiteY182" fmla="*/ 3471207 h 3749558"/>
                <a:gd name="connsiteX183" fmla="*/ 2445636 w 2455238"/>
                <a:gd name="connsiteY183" fmla="*/ 3471901 h 3749558"/>
                <a:gd name="connsiteX184" fmla="*/ 2430832 w 2455238"/>
                <a:gd name="connsiteY184" fmla="*/ 3488820 h 3749558"/>
                <a:gd name="connsiteX185" fmla="*/ 2439594 w 2455238"/>
                <a:gd name="connsiteY185" fmla="*/ 3516917 h 3749558"/>
                <a:gd name="connsiteX186" fmla="*/ 2431436 w 2455238"/>
                <a:gd name="connsiteY186" fmla="*/ 3519636 h 3749558"/>
                <a:gd name="connsiteX187" fmla="*/ 2416935 w 2455238"/>
                <a:gd name="connsiteY187" fmla="*/ 3488216 h 3749558"/>
                <a:gd name="connsiteX188" fmla="*/ 2380681 w 2455238"/>
                <a:gd name="connsiteY188" fmla="*/ 3479454 h 3749558"/>
                <a:gd name="connsiteX189" fmla="*/ 2409080 w 2455238"/>
                <a:gd name="connsiteY189" fmla="*/ 3510572 h 3749558"/>
                <a:gd name="connsiteX190" fmla="*/ 2360741 w 2455238"/>
                <a:gd name="connsiteY190" fmla="*/ 3514500 h 3749558"/>
                <a:gd name="connsiteX191" fmla="*/ 2352282 w 2455238"/>
                <a:gd name="connsiteY191" fmla="*/ 3487007 h 3749558"/>
                <a:gd name="connsiteX192" fmla="*/ 2349563 w 2455238"/>
                <a:gd name="connsiteY192" fmla="*/ 3505134 h 3749558"/>
                <a:gd name="connsiteX193" fmla="*/ 2307569 w 2455238"/>
                <a:gd name="connsiteY193" fmla="*/ 3488216 h 3749558"/>
                <a:gd name="connsiteX194" fmla="*/ 2242009 w 2455238"/>
                <a:gd name="connsiteY194" fmla="*/ 3500905 h 3749558"/>
                <a:gd name="connsiteX195" fmla="*/ 2180680 w 2455238"/>
                <a:gd name="connsiteY195" fmla="*/ 3499092 h 3749558"/>
                <a:gd name="connsiteX196" fmla="*/ 2154697 w 2455238"/>
                <a:gd name="connsiteY196" fmla="*/ 3503623 h 3749558"/>
                <a:gd name="connsiteX197" fmla="*/ 2143821 w 2455238"/>
                <a:gd name="connsiteY197" fmla="*/ 3509364 h 3749558"/>
                <a:gd name="connsiteX198" fmla="*/ 2102431 w 2455238"/>
                <a:gd name="connsiteY198" fmla="*/ 3507551 h 3749558"/>
                <a:gd name="connsiteX199" fmla="*/ 2087628 w 2455238"/>
                <a:gd name="connsiteY199" fmla="*/ 3504832 h 3749558"/>
                <a:gd name="connsiteX200" fmla="*/ 2012098 w 2455238"/>
                <a:gd name="connsiteY200" fmla="*/ 3498790 h 3749558"/>
                <a:gd name="connsiteX201" fmla="*/ 2010286 w 2455238"/>
                <a:gd name="connsiteY201" fmla="*/ 3499998 h 3749558"/>
                <a:gd name="connsiteX202" fmla="*/ 1979772 w 2455238"/>
                <a:gd name="connsiteY202" fmla="*/ 3499092 h 3749558"/>
                <a:gd name="connsiteX203" fmla="*/ 1952279 w 2455238"/>
                <a:gd name="connsiteY203" fmla="*/ 3492445 h 3749558"/>
                <a:gd name="connsiteX204" fmla="*/ 1901826 w 2455238"/>
                <a:gd name="connsiteY204" fmla="*/ 3496373 h 3749558"/>
                <a:gd name="connsiteX205" fmla="*/ 1899711 w 2455238"/>
                <a:gd name="connsiteY205" fmla="*/ 3516313 h 3749558"/>
                <a:gd name="connsiteX206" fmla="*/ 1863759 w 2455238"/>
                <a:gd name="connsiteY206" fmla="*/ 3529606 h 3749558"/>
                <a:gd name="connsiteX207" fmla="*/ 1848653 w 2455238"/>
                <a:gd name="connsiteY207" fmla="*/ 3498488 h 3749558"/>
                <a:gd name="connsiteX208" fmla="*/ 1835964 w 2455238"/>
                <a:gd name="connsiteY208" fmla="*/ 3523261 h 3749558"/>
                <a:gd name="connsiteX209" fmla="*/ 1828713 w 2455238"/>
                <a:gd name="connsiteY209" fmla="*/ 3536554 h 3749558"/>
                <a:gd name="connsiteX210" fmla="*/ 1805752 w 2455238"/>
                <a:gd name="connsiteY210" fmla="*/ 3526585 h 3749558"/>
                <a:gd name="connsiteX211" fmla="*/ 1829619 w 2455238"/>
                <a:gd name="connsiteY211" fmla="*/ 3475829 h 3749558"/>
                <a:gd name="connsiteX212" fmla="*/ 1751975 w 2455238"/>
                <a:gd name="connsiteY212" fmla="*/ 3467672 h 3749558"/>
                <a:gd name="connsiteX213" fmla="*/ 1694271 w 2455238"/>
                <a:gd name="connsiteY213" fmla="*/ 3456795 h 3749558"/>
                <a:gd name="connsiteX214" fmla="*/ 1688531 w 2455238"/>
                <a:gd name="connsiteY214" fmla="*/ 3453472 h 3749558"/>
                <a:gd name="connsiteX215" fmla="*/ 1657413 w 2455238"/>
                <a:gd name="connsiteY215" fmla="*/ 3429605 h 3749558"/>
                <a:gd name="connsiteX216" fmla="*/ 1622065 w 2455238"/>
                <a:gd name="connsiteY216" fmla="*/ 3387309 h 3749558"/>
                <a:gd name="connsiteX217" fmla="*/ 1620252 w 2455238"/>
                <a:gd name="connsiteY217" fmla="*/ 3428094 h 3749558"/>
                <a:gd name="connsiteX218" fmla="*/ 1566476 w 2455238"/>
                <a:gd name="connsiteY218" fmla="*/ 3445013 h 3749558"/>
                <a:gd name="connsiteX219" fmla="*/ 1572216 w 2455238"/>
                <a:gd name="connsiteY219" fmla="*/ 3426886 h 3749558"/>
                <a:gd name="connsiteX220" fmla="*/ 1550161 w 2455238"/>
                <a:gd name="connsiteY220" fmla="*/ 3428094 h 3749558"/>
                <a:gd name="connsiteX221" fmla="*/ 1508772 w 2455238"/>
                <a:gd name="connsiteY221" fmla="*/ 3396977 h 3749558"/>
                <a:gd name="connsiteX222" fmla="*/ 1499104 w 2455238"/>
                <a:gd name="connsiteY222" fmla="*/ 3390934 h 3749558"/>
                <a:gd name="connsiteX223" fmla="*/ 1474934 w 2455238"/>
                <a:gd name="connsiteY223" fmla="*/ 3383079 h 3749558"/>
                <a:gd name="connsiteX224" fmla="*/ 1437170 w 2455238"/>
                <a:gd name="connsiteY224" fmla="*/ 3384892 h 3749558"/>
                <a:gd name="connsiteX225" fmla="*/ 1417230 w 2455238"/>
                <a:gd name="connsiteY225" fmla="*/ 3379152 h 3749558"/>
                <a:gd name="connsiteX226" fmla="*/ 1415720 w 2455238"/>
                <a:gd name="connsiteY226" fmla="*/ 3404227 h 3749558"/>
                <a:gd name="connsiteX227" fmla="*/ 1369496 w 2455238"/>
                <a:gd name="connsiteY227" fmla="*/ 3377943 h 3749558"/>
                <a:gd name="connsiteX228" fmla="*/ 1404541 w 2455238"/>
                <a:gd name="connsiteY228" fmla="*/ 3364046 h 3749558"/>
                <a:gd name="connsiteX229" fmla="*/ 1301519 w 2455238"/>
                <a:gd name="connsiteY229" fmla="*/ 3345919 h 3749558"/>
                <a:gd name="connsiteX230" fmla="*/ 1317532 w 2455238"/>
                <a:gd name="connsiteY230" fmla="*/ 3277339 h 3749558"/>
                <a:gd name="connsiteX231" fmla="*/ 1248347 w 2455238"/>
                <a:gd name="connsiteY231" fmla="*/ 3245012 h 3749558"/>
                <a:gd name="connsiteX232" fmla="*/ 1250764 w 2455238"/>
                <a:gd name="connsiteY232" fmla="*/ 3261930 h 3749558"/>
                <a:gd name="connsiteX233" fmla="*/ 1224782 w 2455238"/>
                <a:gd name="connsiteY233" fmla="*/ 3254982 h 3749558"/>
                <a:gd name="connsiteX234" fmla="*/ 1199102 w 2455238"/>
                <a:gd name="connsiteY234" fmla="*/ 3193652 h 3749558"/>
                <a:gd name="connsiteX235" fmla="*/ 1179766 w 2455238"/>
                <a:gd name="connsiteY235" fmla="*/ 3193350 h 3749558"/>
                <a:gd name="connsiteX236" fmla="*/ 1138981 w 2455238"/>
                <a:gd name="connsiteY236" fmla="*/ 3163742 h 3749558"/>
                <a:gd name="connsiteX237" fmla="*/ 1117153 w 2455238"/>
                <a:gd name="connsiteY237" fmla="*/ 3154414 h 3749558"/>
                <a:gd name="connsiteX238" fmla="*/ 1102491 w 2455238"/>
                <a:gd name="connsiteY238" fmla="*/ 3170292 h 3749558"/>
                <a:gd name="connsiteX239" fmla="*/ 1102726 w 2455238"/>
                <a:gd name="connsiteY239" fmla="*/ 3170389 h 3749558"/>
                <a:gd name="connsiteX240" fmla="*/ 1102949 w 2455238"/>
                <a:gd name="connsiteY240" fmla="*/ 3170633 h 3749558"/>
                <a:gd name="connsiteX241" fmla="*/ 1136563 w 2455238"/>
                <a:gd name="connsiteY241" fmla="*/ 3168274 h 3749558"/>
                <a:gd name="connsiteX242" fmla="*/ 1128407 w 2455238"/>
                <a:gd name="connsiteY242" fmla="*/ 3198486 h 3749558"/>
                <a:gd name="connsiteX243" fmla="*/ 1102949 w 2455238"/>
                <a:gd name="connsiteY243" fmla="*/ 3170633 h 3749558"/>
                <a:gd name="connsiteX244" fmla="*/ 1102122 w 2455238"/>
                <a:gd name="connsiteY244" fmla="*/ 3170691 h 3749558"/>
                <a:gd name="connsiteX245" fmla="*/ 1102491 w 2455238"/>
                <a:gd name="connsiteY245" fmla="*/ 3170292 h 3749558"/>
                <a:gd name="connsiteX246" fmla="*/ 1089438 w 2455238"/>
                <a:gd name="connsiteY246" fmla="*/ 3164889 h 3749558"/>
                <a:gd name="connsiteX247" fmla="*/ 1087016 w 2455238"/>
                <a:gd name="connsiteY247" fmla="*/ 3136552 h 3749558"/>
                <a:gd name="connsiteX248" fmla="*/ 1047741 w 2455238"/>
                <a:gd name="connsiteY248" fmla="*/ 3130207 h 3749558"/>
                <a:gd name="connsiteX249" fmla="*/ 1018436 w 2455238"/>
                <a:gd name="connsiteY249" fmla="*/ 3111174 h 3749558"/>
                <a:gd name="connsiteX250" fmla="*/ 1045324 w 2455238"/>
                <a:gd name="connsiteY250" fmla="*/ 3095162 h 3749558"/>
                <a:gd name="connsiteX251" fmla="*/ 990944 w 2455238"/>
                <a:gd name="connsiteY251" fmla="*/ 3079452 h 3749558"/>
                <a:gd name="connsiteX252" fmla="*/ 977046 w 2455238"/>
                <a:gd name="connsiteY252" fmla="*/ 3062231 h 3749558"/>
                <a:gd name="connsiteX253" fmla="*/ 964055 w 2455238"/>
                <a:gd name="connsiteY253" fmla="*/ 3022049 h 3749558"/>
                <a:gd name="connsiteX254" fmla="*/ 948345 w 2455238"/>
                <a:gd name="connsiteY254" fmla="*/ 3054678 h 3749558"/>
                <a:gd name="connsiteX255" fmla="*/ 904236 w 2455238"/>
                <a:gd name="connsiteY255" fmla="*/ 3039572 h 3749558"/>
                <a:gd name="connsiteX256" fmla="*/ 905746 w 2455238"/>
                <a:gd name="connsiteY256" fmla="*/ 3034134 h 3749558"/>
                <a:gd name="connsiteX257" fmla="*/ 920248 w 2455238"/>
                <a:gd name="connsiteY257" fmla="*/ 3033228 h 3749558"/>
                <a:gd name="connsiteX258" fmla="*/ 882483 w 2455238"/>
                <a:gd name="connsiteY258" fmla="*/ 3006339 h 3749558"/>
                <a:gd name="connsiteX259" fmla="*/ 801516 w 2455238"/>
                <a:gd name="connsiteY259" fmla="*/ 2943197 h 3749558"/>
                <a:gd name="connsiteX260" fmla="*/ 791848 w 2455238"/>
                <a:gd name="connsiteY260" fmla="*/ 2915100 h 3749558"/>
                <a:gd name="connsiteX261" fmla="*/ 726591 w 2455238"/>
                <a:gd name="connsiteY261" fmla="*/ 2867063 h 3749558"/>
                <a:gd name="connsiteX262" fmla="*/ 720548 w 2455238"/>
                <a:gd name="connsiteY262" fmla="*/ 2838362 h 3749558"/>
                <a:gd name="connsiteX263" fmla="*/ 700911 w 2455238"/>
                <a:gd name="connsiteY263" fmla="*/ 2807848 h 3749558"/>
                <a:gd name="connsiteX264" fmla="*/ 675835 w 2455238"/>
                <a:gd name="connsiteY264" fmla="*/ 2787002 h 3749558"/>
                <a:gd name="connsiteX265" fmla="*/ 664657 w 2455238"/>
                <a:gd name="connsiteY265" fmla="*/ 2768271 h 3749558"/>
                <a:gd name="connsiteX266" fmla="*/ 657708 w 2455238"/>
                <a:gd name="connsiteY266" fmla="*/ 2723558 h 3749558"/>
                <a:gd name="connsiteX267" fmla="*/ 650155 w 2455238"/>
                <a:gd name="connsiteY267" fmla="*/ 2725069 h 3749558"/>
                <a:gd name="connsiteX268" fmla="*/ 653478 w 2455238"/>
                <a:gd name="connsiteY268" fmla="*/ 2754071 h 3749558"/>
                <a:gd name="connsiteX269" fmla="*/ 646228 w 2455238"/>
                <a:gd name="connsiteY269" fmla="*/ 2757395 h 3749558"/>
                <a:gd name="connsiteX270" fmla="*/ 606952 w 2455238"/>
                <a:gd name="connsiteY270" fmla="*/ 2683376 h 3749558"/>
                <a:gd name="connsiteX271" fmla="*/ 579762 w 2455238"/>
                <a:gd name="connsiteY271" fmla="*/ 2699086 h 3749558"/>
                <a:gd name="connsiteX272" fmla="*/ 544414 w 2455238"/>
                <a:gd name="connsiteY272" fmla="*/ 2664947 h 3749558"/>
                <a:gd name="connsiteX273" fmla="*/ 593357 w 2455238"/>
                <a:gd name="connsiteY273" fmla="*/ 2670687 h 3749558"/>
                <a:gd name="connsiteX274" fmla="*/ 593659 w 2455238"/>
                <a:gd name="connsiteY274" fmla="*/ 2664947 h 3749558"/>
                <a:gd name="connsiteX275" fmla="*/ 577345 w 2455238"/>
                <a:gd name="connsiteY275" fmla="*/ 2662530 h 3749558"/>
                <a:gd name="connsiteX276" fmla="*/ 593962 w 2455238"/>
                <a:gd name="connsiteY276" fmla="*/ 2605128 h 3749558"/>
                <a:gd name="connsiteX277" fmla="*/ 630518 w 2455238"/>
                <a:gd name="connsiteY277" fmla="*/ 2647122 h 3749558"/>
                <a:gd name="connsiteX278" fmla="*/ 626892 w 2455238"/>
                <a:gd name="connsiteY278" fmla="*/ 2615400 h 3749558"/>
                <a:gd name="connsiteX279" fmla="*/ 619944 w 2455238"/>
                <a:gd name="connsiteY279" fmla="*/ 2582772 h 3749558"/>
                <a:gd name="connsiteX280" fmla="*/ 593055 w 2455238"/>
                <a:gd name="connsiteY280" fmla="*/ 2574010 h 3749558"/>
                <a:gd name="connsiteX281" fmla="*/ 572511 w 2455238"/>
                <a:gd name="connsiteY281" fmla="*/ 2633527 h 3749558"/>
                <a:gd name="connsiteX282" fmla="*/ 564656 w 2455238"/>
                <a:gd name="connsiteY282" fmla="*/ 2599690 h 3749558"/>
                <a:gd name="connsiteX283" fmla="*/ 559520 w 2455238"/>
                <a:gd name="connsiteY283" fmla="*/ 2587907 h 3749558"/>
                <a:gd name="connsiteX284" fmla="*/ 527798 w 2455238"/>
                <a:gd name="connsiteY284" fmla="*/ 2567968 h 3749558"/>
                <a:gd name="connsiteX285" fmla="*/ 555895 w 2455238"/>
                <a:gd name="connsiteY285" fmla="*/ 2551351 h 3749558"/>
                <a:gd name="connsiteX286" fmla="*/ 520850 w 2455238"/>
                <a:gd name="connsiteY286" fmla="*/ 2523556 h 3749558"/>
                <a:gd name="connsiteX287" fmla="*/ 502722 w 2455238"/>
                <a:gd name="connsiteY287" fmla="*/ 2511170 h 3749558"/>
                <a:gd name="connsiteX288" fmla="*/ 512692 w 2455238"/>
                <a:gd name="connsiteY288" fmla="*/ 2498178 h 3749558"/>
                <a:gd name="connsiteX289" fmla="*/ 525079 w 2455238"/>
                <a:gd name="connsiteY289" fmla="*/ 2518118 h 3749558"/>
                <a:gd name="connsiteX290" fmla="*/ 535955 w 2455238"/>
                <a:gd name="connsiteY290" fmla="*/ 2511774 h 3749558"/>
                <a:gd name="connsiteX291" fmla="*/ 521755 w 2455238"/>
                <a:gd name="connsiteY291" fmla="*/ 2491834 h 3749558"/>
                <a:gd name="connsiteX292" fmla="*/ 492148 w 2455238"/>
                <a:gd name="connsiteY292" fmla="*/ 2445006 h 3749558"/>
                <a:gd name="connsiteX293" fmla="*/ 459217 w 2455238"/>
                <a:gd name="connsiteY293" fmla="*/ 2415097 h 3749558"/>
                <a:gd name="connsiteX294" fmla="*/ 448643 w 2455238"/>
                <a:gd name="connsiteY294" fmla="*/ 2394251 h 3749558"/>
                <a:gd name="connsiteX295" fmla="*/ 442299 w 2455238"/>
                <a:gd name="connsiteY295" fmla="*/ 2396063 h 3749558"/>
                <a:gd name="connsiteX296" fmla="*/ 394564 w 2455238"/>
                <a:gd name="connsiteY296" fmla="*/ 2360111 h 3749558"/>
                <a:gd name="connsiteX297" fmla="*/ 405441 w 2455238"/>
                <a:gd name="connsiteY297" fmla="*/ 2324461 h 3749558"/>
                <a:gd name="connsiteX298" fmla="*/ 424776 w 2455238"/>
                <a:gd name="connsiteY298" fmla="*/ 2343193 h 3749558"/>
                <a:gd name="connsiteX299" fmla="*/ 431725 w 2455238"/>
                <a:gd name="connsiteY299" fmla="*/ 2374311 h 3749558"/>
                <a:gd name="connsiteX300" fmla="*/ 432329 w 2455238"/>
                <a:gd name="connsiteY300" fmla="*/ 2328389 h 3749558"/>
                <a:gd name="connsiteX301" fmla="*/ 382480 w 2455238"/>
                <a:gd name="connsiteY301" fmla="*/ 2296667 h 3749558"/>
                <a:gd name="connsiteX302" fmla="*/ 386408 w 2455238"/>
                <a:gd name="connsiteY302" fmla="*/ 2270684 h 3749558"/>
                <a:gd name="connsiteX303" fmla="*/ 369187 w 2455238"/>
                <a:gd name="connsiteY303" fmla="*/ 2273705 h 3749558"/>
                <a:gd name="connsiteX304" fmla="*/ 381271 w 2455238"/>
                <a:gd name="connsiteY304" fmla="*/ 2254975 h 3749558"/>
                <a:gd name="connsiteX305" fmla="*/ 350758 w 2455238"/>
                <a:gd name="connsiteY305" fmla="*/ 2223252 h 3749558"/>
                <a:gd name="connsiteX306" fmla="*/ 336860 w 2455238"/>
                <a:gd name="connsiteY306" fmla="*/ 2174611 h 3749558"/>
                <a:gd name="connsiteX307" fmla="*/ 338069 w 2455238"/>
                <a:gd name="connsiteY307" fmla="*/ 2150744 h 3749558"/>
                <a:gd name="connsiteX308" fmla="*/ 337766 w 2455238"/>
                <a:gd name="connsiteY308" fmla="*/ 2122043 h 3749558"/>
                <a:gd name="connsiteX309" fmla="*/ 326891 w 2455238"/>
                <a:gd name="connsiteY309" fmla="*/ 2144400 h 3749558"/>
                <a:gd name="connsiteX310" fmla="*/ 292449 w 2455238"/>
                <a:gd name="connsiteY310" fmla="*/ 2007541 h 3749558"/>
                <a:gd name="connsiteX311" fmla="*/ 280364 w 2455238"/>
                <a:gd name="connsiteY311" fmla="*/ 1959202 h 3749558"/>
                <a:gd name="connsiteX312" fmla="*/ 263446 w 2455238"/>
                <a:gd name="connsiteY312" fmla="*/ 1903008 h 3749558"/>
                <a:gd name="connsiteX313" fmla="*/ 261029 w 2455238"/>
                <a:gd name="connsiteY313" fmla="*/ 1886089 h 3749558"/>
                <a:gd name="connsiteX314" fmla="*/ 265561 w 2455238"/>
                <a:gd name="connsiteY314" fmla="*/ 1807842 h 3749558"/>
                <a:gd name="connsiteX315" fmla="*/ 262539 w 2455238"/>
                <a:gd name="connsiteY315" fmla="*/ 1778234 h 3749558"/>
                <a:gd name="connsiteX316" fmla="*/ 268884 w 2455238"/>
                <a:gd name="connsiteY316" fmla="*/ 1691224 h 3749558"/>
                <a:gd name="connsiteX317" fmla="*/ 262237 w 2455238"/>
                <a:gd name="connsiteY317" fmla="*/ 1606632 h 3749558"/>
                <a:gd name="connsiteX318" fmla="*/ 281271 w 2455238"/>
                <a:gd name="connsiteY318" fmla="*/ 1496359 h 3749558"/>
                <a:gd name="connsiteX319" fmla="*/ 300002 w 2455238"/>
                <a:gd name="connsiteY319" fmla="*/ 1405421 h 3749558"/>
                <a:gd name="connsiteX320" fmla="*/ 317223 w 2455238"/>
                <a:gd name="connsiteY320" fmla="*/ 1325663 h 3749558"/>
                <a:gd name="connsiteX321" fmla="*/ 321452 w 2455238"/>
                <a:gd name="connsiteY321" fmla="*/ 1310557 h 3749558"/>
                <a:gd name="connsiteX322" fmla="*/ 331724 w 2455238"/>
                <a:gd name="connsiteY322" fmla="*/ 1251946 h 3749558"/>
                <a:gd name="connsiteX323" fmla="*/ 337464 w 2455238"/>
                <a:gd name="connsiteY323" fmla="*/ 1216297 h 3749558"/>
                <a:gd name="connsiteX324" fmla="*/ 344111 w 2455238"/>
                <a:gd name="connsiteY324" fmla="*/ 1198773 h 3749558"/>
                <a:gd name="connsiteX325" fmla="*/ 359821 w 2455238"/>
                <a:gd name="connsiteY325" fmla="*/ 1174906 h 3749558"/>
                <a:gd name="connsiteX326" fmla="*/ 377646 w 2455238"/>
                <a:gd name="connsiteY326" fmla="*/ 1116900 h 3749558"/>
                <a:gd name="connsiteX327" fmla="*/ 398492 w 2455238"/>
                <a:gd name="connsiteY327" fmla="*/ 1064936 h 3749558"/>
                <a:gd name="connsiteX328" fmla="*/ 415108 w 2455238"/>
                <a:gd name="connsiteY328" fmla="*/ 1032005 h 3749558"/>
                <a:gd name="connsiteX329" fmla="*/ 421151 w 2455238"/>
                <a:gd name="connsiteY329" fmla="*/ 1019921 h 3749558"/>
                <a:gd name="connsiteX330" fmla="*/ 453477 w 2455238"/>
                <a:gd name="connsiteY330" fmla="*/ 939255 h 3749558"/>
                <a:gd name="connsiteX331" fmla="*/ 473417 w 2455238"/>
                <a:gd name="connsiteY331" fmla="*/ 905116 h 3749558"/>
                <a:gd name="connsiteX332" fmla="*/ 490940 w 2455238"/>
                <a:gd name="connsiteY332" fmla="*/ 864934 h 3749558"/>
                <a:gd name="connsiteX333" fmla="*/ 531424 w 2455238"/>
                <a:gd name="connsiteY333" fmla="*/ 789405 h 3749558"/>
                <a:gd name="connsiteX334" fmla="*/ 565563 w 2455238"/>
                <a:gd name="connsiteY334" fmla="*/ 731399 h 3749558"/>
                <a:gd name="connsiteX335" fmla="*/ 580064 w 2455238"/>
                <a:gd name="connsiteY335" fmla="*/ 713272 h 3749558"/>
                <a:gd name="connsiteX336" fmla="*/ 617527 w 2455238"/>
                <a:gd name="connsiteY336" fmla="*/ 659797 h 3749558"/>
                <a:gd name="connsiteX337" fmla="*/ 686107 w 2455238"/>
                <a:gd name="connsiteY337" fmla="*/ 560098 h 3749558"/>
                <a:gd name="connsiteX338" fmla="*/ 695171 w 2455238"/>
                <a:gd name="connsiteY338" fmla="*/ 551337 h 3749558"/>
                <a:gd name="connsiteX339" fmla="*/ 711787 w 2455238"/>
                <a:gd name="connsiteY339" fmla="*/ 538346 h 3749558"/>
                <a:gd name="connsiteX340" fmla="*/ 772211 w 2455238"/>
                <a:gd name="connsiteY340" fmla="*/ 470974 h 3749558"/>
                <a:gd name="connsiteX341" fmla="*/ 825685 w 2455238"/>
                <a:gd name="connsiteY341" fmla="*/ 412364 h 3749558"/>
                <a:gd name="connsiteX342" fmla="*/ 874930 w 2455238"/>
                <a:gd name="connsiteY342" fmla="*/ 364327 h 3749558"/>
                <a:gd name="connsiteX343" fmla="*/ 950460 w 2455238"/>
                <a:gd name="connsiteY343" fmla="*/ 302091 h 3749558"/>
                <a:gd name="connsiteX344" fmla="*/ 966169 w 2455238"/>
                <a:gd name="connsiteY344" fmla="*/ 284568 h 3749558"/>
                <a:gd name="connsiteX345" fmla="*/ 1002726 w 2455238"/>
                <a:gd name="connsiteY345" fmla="*/ 248918 h 3749558"/>
                <a:gd name="connsiteX346" fmla="*/ 1037167 w 2455238"/>
                <a:gd name="connsiteY346" fmla="*/ 229583 h 3749558"/>
                <a:gd name="connsiteX347" fmla="*/ 1258619 w 2455238"/>
                <a:gd name="connsiteY347" fmla="*/ 103297 h 3749558"/>
                <a:gd name="connsiteX348" fmla="*/ 1356203 w 2455238"/>
                <a:gd name="connsiteY348" fmla="*/ 57678 h 3749558"/>
                <a:gd name="connsiteX349" fmla="*/ 1397593 w 2455238"/>
                <a:gd name="connsiteY349" fmla="*/ 46197 h 3749558"/>
                <a:gd name="connsiteX350" fmla="*/ 1409375 w 2455238"/>
                <a:gd name="connsiteY350" fmla="*/ 5110 h 3749558"/>
                <a:gd name="connsiteX351" fmla="*/ 1370100 w 2455238"/>
                <a:gd name="connsiteY351" fmla="*/ 13267 h 3749558"/>
                <a:gd name="connsiteX352" fmla="*/ 1335658 w 2455238"/>
                <a:gd name="connsiteY352" fmla="*/ 35019 h 3749558"/>
                <a:gd name="connsiteX353" fmla="*/ 1275839 w 2455238"/>
                <a:gd name="connsiteY353" fmla="*/ 76711 h 3749558"/>
                <a:gd name="connsiteX354" fmla="*/ 1241398 w 2455238"/>
                <a:gd name="connsiteY354" fmla="*/ 76409 h 3749558"/>
                <a:gd name="connsiteX355" fmla="*/ 1209374 w 2455238"/>
                <a:gd name="connsiteY355" fmla="*/ 109340 h 3749558"/>
                <a:gd name="connsiteX356" fmla="*/ 1197591 w 2455238"/>
                <a:gd name="connsiteY356" fmla="*/ 114174 h 3749558"/>
                <a:gd name="connsiteX357" fmla="*/ 1166171 w 2455238"/>
                <a:gd name="connsiteY357" fmla="*/ 119008 h 3749558"/>
                <a:gd name="connsiteX358" fmla="*/ 1117832 w 2455238"/>
                <a:gd name="connsiteY358" fmla="*/ 148313 h 3749558"/>
                <a:gd name="connsiteX359" fmla="*/ 1091850 w 2455238"/>
                <a:gd name="connsiteY359" fmla="*/ 169764 h 3749558"/>
                <a:gd name="connsiteX360" fmla="*/ 1014811 w 2455238"/>
                <a:gd name="connsiteY360" fmla="*/ 209945 h 3749558"/>
                <a:gd name="connsiteX361" fmla="*/ 969191 w 2455238"/>
                <a:gd name="connsiteY361" fmla="*/ 220821 h 3749558"/>
                <a:gd name="connsiteX362" fmla="*/ 937770 w 2455238"/>
                <a:gd name="connsiteY362" fmla="*/ 271577 h 3749558"/>
                <a:gd name="connsiteX363" fmla="*/ 825685 w 2455238"/>
                <a:gd name="connsiteY363" fmla="*/ 354961 h 3749558"/>
                <a:gd name="connsiteX364" fmla="*/ 812695 w 2455238"/>
                <a:gd name="connsiteY364" fmla="*/ 387288 h 3749558"/>
                <a:gd name="connsiteX365" fmla="*/ 789733 w 2455238"/>
                <a:gd name="connsiteY365" fmla="*/ 399373 h 3749558"/>
                <a:gd name="connsiteX366" fmla="*/ 747739 w 2455238"/>
                <a:gd name="connsiteY366" fmla="*/ 420520 h 3749558"/>
                <a:gd name="connsiteX367" fmla="*/ 725685 w 2455238"/>
                <a:gd name="connsiteY367" fmla="*/ 460702 h 3749558"/>
                <a:gd name="connsiteX368" fmla="*/ 724174 w 2455238"/>
                <a:gd name="connsiteY368" fmla="*/ 467349 h 3749558"/>
                <a:gd name="connsiteX369" fmla="*/ 673116 w 2455238"/>
                <a:gd name="connsiteY369" fmla="*/ 512968 h 3749558"/>
                <a:gd name="connsiteX370" fmla="*/ 660729 w 2455238"/>
                <a:gd name="connsiteY370" fmla="*/ 553150 h 3749558"/>
                <a:gd name="connsiteX371" fmla="*/ 624777 w 2455238"/>
                <a:gd name="connsiteY371" fmla="*/ 556775 h 3749558"/>
                <a:gd name="connsiteX372" fmla="*/ 613297 w 2455238"/>
                <a:gd name="connsiteY372" fmla="*/ 596655 h 3749558"/>
                <a:gd name="connsiteX373" fmla="*/ 583388 w 2455238"/>
                <a:gd name="connsiteY373" fmla="*/ 608739 h 3749558"/>
                <a:gd name="connsiteX374" fmla="*/ 577647 w 2455238"/>
                <a:gd name="connsiteY374" fmla="*/ 615688 h 3749558"/>
                <a:gd name="connsiteX375" fmla="*/ 542904 w 2455238"/>
                <a:gd name="connsiteY375" fmla="*/ 657078 h 3749558"/>
                <a:gd name="connsiteX376" fmla="*/ 491846 w 2455238"/>
                <a:gd name="connsiteY376" fmla="*/ 726867 h 3749558"/>
                <a:gd name="connsiteX377" fmla="*/ 489732 w 2455238"/>
                <a:gd name="connsiteY377" fmla="*/ 739556 h 3749558"/>
                <a:gd name="connsiteX378" fmla="*/ 464958 w 2455238"/>
                <a:gd name="connsiteY378" fmla="*/ 789103 h 3749558"/>
                <a:gd name="connsiteX379" fmla="*/ 419036 w 2455238"/>
                <a:gd name="connsiteY379" fmla="*/ 844693 h 3749558"/>
                <a:gd name="connsiteX380" fmla="*/ 380969 w 2455238"/>
                <a:gd name="connsiteY380" fmla="*/ 910554 h 3749558"/>
                <a:gd name="connsiteX381" fmla="*/ 377042 w 2455238"/>
                <a:gd name="connsiteY381" fmla="*/ 922639 h 3749558"/>
                <a:gd name="connsiteX382" fmla="*/ 348341 w 2455238"/>
                <a:gd name="connsiteY382" fmla="*/ 952548 h 3749558"/>
                <a:gd name="connsiteX383" fmla="*/ 344413 w 2455238"/>
                <a:gd name="connsiteY383" fmla="*/ 920826 h 3749558"/>
                <a:gd name="connsiteX384" fmla="*/ 382782 w 2455238"/>
                <a:gd name="connsiteY384" fmla="*/ 841369 h 3749558"/>
                <a:gd name="connsiteX385" fmla="*/ 394867 w 2455238"/>
                <a:gd name="connsiteY385" fmla="*/ 818107 h 3749558"/>
                <a:gd name="connsiteX386" fmla="*/ 436559 w 2455238"/>
                <a:gd name="connsiteY386" fmla="*/ 764632 h 3749558"/>
                <a:gd name="connsiteX387" fmla="*/ 459217 w 2455238"/>
                <a:gd name="connsiteY387" fmla="*/ 732607 h 3749558"/>
                <a:gd name="connsiteX388" fmla="*/ 477949 w 2455238"/>
                <a:gd name="connsiteY388" fmla="*/ 696655 h 3749558"/>
                <a:gd name="connsiteX389" fmla="*/ 499097 w 2455238"/>
                <a:gd name="connsiteY389" fmla="*/ 665538 h 3749558"/>
                <a:gd name="connsiteX390" fmla="*/ 473115 w 2455238"/>
                <a:gd name="connsiteY390" fmla="*/ 636836 h 3749558"/>
                <a:gd name="connsiteX391" fmla="*/ 409670 w 2455238"/>
                <a:gd name="connsiteY391" fmla="*/ 724450 h 3749558"/>
                <a:gd name="connsiteX392" fmla="*/ 429006 w 2455238"/>
                <a:gd name="connsiteY392" fmla="*/ 733212 h 3749558"/>
                <a:gd name="connsiteX393" fmla="*/ 401211 w 2455238"/>
                <a:gd name="connsiteY393" fmla="*/ 750735 h 3749558"/>
                <a:gd name="connsiteX394" fmla="*/ 389731 w 2455238"/>
                <a:gd name="connsiteY394" fmla="*/ 763121 h 3749558"/>
                <a:gd name="connsiteX395" fmla="*/ 361634 w 2455238"/>
                <a:gd name="connsiteY395" fmla="*/ 814783 h 3749558"/>
                <a:gd name="connsiteX396" fmla="*/ 331724 w 2455238"/>
                <a:gd name="connsiteY396" fmla="*/ 869467 h 3749558"/>
                <a:gd name="connsiteX397" fmla="*/ 311180 w 2455238"/>
                <a:gd name="connsiteY397" fmla="*/ 929587 h 3749558"/>
                <a:gd name="connsiteX398" fmla="*/ 301512 w 2455238"/>
                <a:gd name="connsiteY398" fmla="*/ 942579 h 3749558"/>
                <a:gd name="connsiteX399" fmla="*/ 258310 w 2455238"/>
                <a:gd name="connsiteY399" fmla="*/ 980343 h 3749558"/>
                <a:gd name="connsiteX400" fmla="*/ 297283 w 2455238"/>
                <a:gd name="connsiteY400" fmla="*/ 888500 h 3749558"/>
                <a:gd name="connsiteX401" fmla="*/ 343507 w 2455238"/>
                <a:gd name="connsiteY401" fmla="*/ 802094 h 3749558"/>
                <a:gd name="connsiteX402" fmla="*/ 382480 w 2455238"/>
                <a:gd name="connsiteY402" fmla="*/ 723544 h 3749558"/>
                <a:gd name="connsiteX403" fmla="*/ 439882 w 2455238"/>
                <a:gd name="connsiteY403" fmla="*/ 639555 h 3749558"/>
                <a:gd name="connsiteX404" fmla="*/ 408462 w 2455238"/>
                <a:gd name="connsiteY404" fmla="*/ 631096 h 3749558"/>
                <a:gd name="connsiteX405" fmla="*/ 409368 w 2455238"/>
                <a:gd name="connsiteY405" fmla="*/ 623241 h 3749558"/>
                <a:gd name="connsiteX406" fmla="*/ 466166 w 2455238"/>
                <a:gd name="connsiteY406" fmla="*/ 610854 h 3749558"/>
                <a:gd name="connsiteX407" fmla="*/ 440184 w 2455238"/>
                <a:gd name="connsiteY407" fmla="*/ 578528 h 3749558"/>
                <a:gd name="connsiteX408" fmla="*/ 422661 w 2455238"/>
                <a:gd name="connsiteY408" fmla="*/ 582757 h 3749558"/>
                <a:gd name="connsiteX409" fmla="*/ 421453 w 2455238"/>
                <a:gd name="connsiteY409" fmla="*/ 560098 h 3749558"/>
                <a:gd name="connsiteX410" fmla="*/ 414202 w 2455238"/>
                <a:gd name="connsiteY410" fmla="*/ 558285 h 3749558"/>
                <a:gd name="connsiteX411" fmla="*/ 343205 w 2455238"/>
                <a:gd name="connsiteY411" fmla="*/ 658588 h 3749558"/>
                <a:gd name="connsiteX412" fmla="*/ 374625 w 2455238"/>
                <a:gd name="connsiteY412" fmla="*/ 705719 h 3749558"/>
                <a:gd name="connsiteX413" fmla="*/ 348945 w 2455238"/>
                <a:gd name="connsiteY413" fmla="*/ 694540 h 3749558"/>
                <a:gd name="connsiteX414" fmla="*/ 366770 w 2455238"/>
                <a:gd name="connsiteY414" fmla="*/ 723544 h 3749558"/>
                <a:gd name="connsiteX415" fmla="*/ 362238 w 2455238"/>
                <a:gd name="connsiteY415" fmla="*/ 726867 h 3749558"/>
                <a:gd name="connsiteX416" fmla="*/ 329307 w 2455238"/>
                <a:gd name="connsiteY416" fmla="*/ 699073 h 3749558"/>
                <a:gd name="connsiteX417" fmla="*/ 341090 w 2455238"/>
                <a:gd name="connsiteY417" fmla="*/ 738650 h 3749558"/>
                <a:gd name="connsiteX418" fmla="*/ 321754 w 2455238"/>
                <a:gd name="connsiteY418" fmla="*/ 788499 h 3749558"/>
                <a:gd name="connsiteX419" fmla="*/ 295168 w 2455238"/>
                <a:gd name="connsiteY419" fmla="*/ 812970 h 3749558"/>
                <a:gd name="connsiteX420" fmla="*/ 264051 w 2455238"/>
                <a:gd name="connsiteY420" fmla="*/ 841369 h 3749558"/>
                <a:gd name="connsiteX421" fmla="*/ 248945 w 2455238"/>
                <a:gd name="connsiteY421" fmla="*/ 864028 h 3749558"/>
                <a:gd name="connsiteX422" fmla="*/ 233838 w 2455238"/>
                <a:gd name="connsiteY422" fmla="*/ 893333 h 3749558"/>
                <a:gd name="connsiteX423" fmla="*/ 216315 w 2455238"/>
                <a:gd name="connsiteY423" fmla="*/ 910856 h 3749558"/>
                <a:gd name="connsiteX424" fmla="*/ 189729 w 2455238"/>
                <a:gd name="connsiteY424" fmla="*/ 942880 h 3749558"/>
                <a:gd name="connsiteX425" fmla="*/ 174019 w 2455238"/>
                <a:gd name="connsiteY425" fmla="*/ 966144 h 3749558"/>
                <a:gd name="connsiteX426" fmla="*/ 163445 w 2455238"/>
                <a:gd name="connsiteY426" fmla="*/ 1044392 h 3749558"/>
                <a:gd name="connsiteX427" fmla="*/ 150152 w 2455238"/>
                <a:gd name="connsiteY427" fmla="*/ 1060706 h 3749558"/>
                <a:gd name="connsiteX428" fmla="*/ 133536 w 2455238"/>
                <a:gd name="connsiteY428" fmla="*/ 1094241 h 3749558"/>
                <a:gd name="connsiteX429" fmla="*/ 125077 w 2455238"/>
                <a:gd name="connsiteY429" fmla="*/ 1132912 h 3749558"/>
                <a:gd name="connsiteX430" fmla="*/ 125077 w 2455238"/>
                <a:gd name="connsiteY430" fmla="*/ 1171583 h 3749558"/>
                <a:gd name="connsiteX431" fmla="*/ 90333 w 2455238"/>
                <a:gd name="connsiteY431" fmla="*/ 1198773 h 3749558"/>
                <a:gd name="connsiteX432" fmla="*/ 47131 w 2455238"/>
                <a:gd name="connsiteY432" fmla="*/ 1344394 h 3749558"/>
                <a:gd name="connsiteX433" fmla="*/ 95469 w 2455238"/>
                <a:gd name="connsiteY433" fmla="*/ 1352249 h 3749558"/>
                <a:gd name="connsiteX434" fmla="*/ 87010 w 2455238"/>
                <a:gd name="connsiteY434" fmla="*/ 1377929 h 3749558"/>
                <a:gd name="connsiteX435" fmla="*/ 60121 w 2455238"/>
                <a:gd name="connsiteY435" fmla="*/ 1408141 h 3749558"/>
                <a:gd name="connsiteX436" fmla="*/ 44109 w 2455238"/>
                <a:gd name="connsiteY436" fmla="*/ 1476117 h 3749558"/>
                <a:gd name="connsiteX437" fmla="*/ 57704 w 2455238"/>
                <a:gd name="connsiteY437" fmla="*/ 1520528 h 3749558"/>
                <a:gd name="connsiteX438" fmla="*/ 39275 w 2455238"/>
                <a:gd name="connsiteY438" fmla="*/ 1535634 h 3749558"/>
                <a:gd name="connsiteX439" fmla="*/ 22659 w 2455238"/>
                <a:gd name="connsiteY439" fmla="*/ 1557387 h 3749558"/>
                <a:gd name="connsiteX440" fmla="*/ 35045 w 2455238"/>
                <a:gd name="connsiteY440" fmla="*/ 1575212 h 3749558"/>
                <a:gd name="connsiteX441" fmla="*/ 11782 w 2455238"/>
                <a:gd name="connsiteY441" fmla="*/ 1591526 h 3749558"/>
                <a:gd name="connsiteX442" fmla="*/ 19335 w 2455238"/>
                <a:gd name="connsiteY442" fmla="*/ 1594547 h 3749558"/>
                <a:gd name="connsiteX443" fmla="*/ 17825 w 2455238"/>
                <a:gd name="connsiteY443" fmla="*/ 1628686 h 3749558"/>
                <a:gd name="connsiteX444" fmla="*/ 40484 w 2455238"/>
                <a:gd name="connsiteY444" fmla="*/ 1633520 h 3749558"/>
                <a:gd name="connsiteX445" fmla="*/ 41088 w 2455238"/>
                <a:gd name="connsiteY445" fmla="*/ 1648626 h 3749558"/>
                <a:gd name="connsiteX446" fmla="*/ 93052 w 2455238"/>
                <a:gd name="connsiteY446" fmla="*/ 1664336 h 3749558"/>
                <a:gd name="connsiteX447" fmla="*/ 90031 w 2455238"/>
                <a:gd name="connsiteY447" fmla="*/ 1639865 h 3749558"/>
                <a:gd name="connsiteX448" fmla="*/ 95771 w 2455238"/>
                <a:gd name="connsiteY448" fmla="*/ 1639562 h 3749558"/>
                <a:gd name="connsiteX449" fmla="*/ 89427 w 2455238"/>
                <a:gd name="connsiteY449" fmla="*/ 1752252 h 3749558"/>
                <a:gd name="connsiteX450" fmla="*/ 77342 w 2455238"/>
                <a:gd name="connsiteY450" fmla="*/ 1710258 h 3749558"/>
                <a:gd name="connsiteX451" fmla="*/ 83989 w 2455238"/>
                <a:gd name="connsiteY451" fmla="*/ 1670378 h 3749558"/>
                <a:gd name="connsiteX452" fmla="*/ 28097 w 2455238"/>
                <a:gd name="connsiteY452" fmla="*/ 1708445 h 3749558"/>
                <a:gd name="connsiteX453" fmla="*/ 24471 w 2455238"/>
                <a:gd name="connsiteY453" fmla="*/ 1714185 h 3749558"/>
                <a:gd name="connsiteX454" fmla="*/ 10574 w 2455238"/>
                <a:gd name="connsiteY454" fmla="*/ 1735938 h 3749558"/>
                <a:gd name="connsiteX455" fmla="*/ 19335 w 2455238"/>
                <a:gd name="connsiteY455" fmla="*/ 1765847 h 3749558"/>
                <a:gd name="connsiteX456" fmla="*/ 33535 w 2455238"/>
                <a:gd name="connsiteY456" fmla="*/ 1775515 h 3749558"/>
                <a:gd name="connsiteX457" fmla="*/ 96979 w 2455238"/>
                <a:gd name="connsiteY457" fmla="*/ 1756482 h 3749558"/>
                <a:gd name="connsiteX458" fmla="*/ 80363 w 2455238"/>
                <a:gd name="connsiteY458" fmla="*/ 1790318 h 3749558"/>
                <a:gd name="connsiteX459" fmla="*/ 77039 w 2455238"/>
                <a:gd name="connsiteY459" fmla="*/ 1784881 h 3749558"/>
                <a:gd name="connsiteX460" fmla="*/ 38671 w 2455238"/>
                <a:gd name="connsiteY460" fmla="*/ 1790016 h 3749558"/>
                <a:gd name="connsiteX461" fmla="*/ 38973 w 2455238"/>
                <a:gd name="connsiteY461" fmla="*/ 1791225 h 3749558"/>
                <a:gd name="connsiteX462" fmla="*/ 7553 w 2455238"/>
                <a:gd name="connsiteY462" fmla="*/ 1794548 h 3749558"/>
                <a:gd name="connsiteX463" fmla="*/ 6646 w 2455238"/>
                <a:gd name="connsiteY463" fmla="*/ 1802101 h 3749558"/>
                <a:gd name="connsiteX464" fmla="*/ 26284 w 2455238"/>
                <a:gd name="connsiteY464" fmla="*/ 1812373 h 3749558"/>
                <a:gd name="connsiteX465" fmla="*/ 21451 w 2455238"/>
                <a:gd name="connsiteY465" fmla="*/ 1828989 h 3749558"/>
                <a:gd name="connsiteX466" fmla="*/ 3323 w 2455238"/>
                <a:gd name="connsiteY466" fmla="*/ 1825062 h 3749558"/>
                <a:gd name="connsiteX467" fmla="*/ 0 w 2455238"/>
                <a:gd name="connsiteY467" fmla="*/ 1830198 h 3749558"/>
                <a:gd name="connsiteX468" fmla="*/ 22357 w 2455238"/>
                <a:gd name="connsiteY468" fmla="*/ 1851044 h 3749558"/>
                <a:gd name="connsiteX469" fmla="*/ 14501 w 2455238"/>
                <a:gd name="connsiteY469" fmla="*/ 1883371 h 3749558"/>
                <a:gd name="connsiteX470" fmla="*/ 6345 w 2455238"/>
                <a:gd name="connsiteY470" fmla="*/ 1885788 h 3749558"/>
                <a:gd name="connsiteX471" fmla="*/ 30514 w 2455238"/>
                <a:gd name="connsiteY471" fmla="*/ 1900591 h 3749558"/>
                <a:gd name="connsiteX472" fmla="*/ 40786 w 2455238"/>
                <a:gd name="connsiteY472" fmla="*/ 1937450 h 3749558"/>
                <a:gd name="connsiteX473" fmla="*/ 18732 w 2455238"/>
                <a:gd name="connsiteY473" fmla="*/ 2044097 h 3749558"/>
                <a:gd name="connsiteX474" fmla="*/ 68278 w 2455238"/>
                <a:gd name="connsiteY474" fmla="*/ 2049837 h 3749558"/>
                <a:gd name="connsiteX475" fmla="*/ 33233 w 2455238"/>
                <a:gd name="connsiteY475" fmla="*/ 2120533 h 3749558"/>
                <a:gd name="connsiteX476" fmla="*/ 66767 w 2455238"/>
                <a:gd name="connsiteY476" fmla="*/ 2188509 h 3749558"/>
                <a:gd name="connsiteX477" fmla="*/ 98792 w 2455238"/>
                <a:gd name="connsiteY477" fmla="*/ 2155276 h 3749558"/>
                <a:gd name="connsiteX478" fmla="*/ 124775 w 2455238"/>
                <a:gd name="connsiteY478" fmla="*/ 2141982 h 3749558"/>
                <a:gd name="connsiteX479" fmla="*/ 141390 w 2455238"/>
                <a:gd name="connsiteY479" fmla="*/ 2151953 h 3749558"/>
                <a:gd name="connsiteX480" fmla="*/ 132931 w 2455238"/>
                <a:gd name="connsiteY480" fmla="*/ 2155276 h 3749558"/>
                <a:gd name="connsiteX481" fmla="*/ 132931 w 2455238"/>
                <a:gd name="connsiteY481" fmla="*/ 2212678 h 3749558"/>
                <a:gd name="connsiteX482" fmla="*/ 125378 w 2455238"/>
                <a:gd name="connsiteY482" fmla="*/ 2206636 h 3749558"/>
                <a:gd name="connsiteX483" fmla="*/ 105137 w 2455238"/>
                <a:gd name="connsiteY483" fmla="*/ 2210261 h 3749558"/>
                <a:gd name="connsiteX484" fmla="*/ 69789 w 2455238"/>
                <a:gd name="connsiteY484" fmla="*/ 2229597 h 3749558"/>
                <a:gd name="connsiteX485" fmla="*/ 48641 w 2455238"/>
                <a:gd name="connsiteY485" fmla="*/ 2242587 h 3749558"/>
                <a:gd name="connsiteX486" fmla="*/ 65559 w 2455238"/>
                <a:gd name="connsiteY486" fmla="*/ 2256787 h 3749558"/>
                <a:gd name="connsiteX487" fmla="*/ 81572 w 2455238"/>
                <a:gd name="connsiteY487" fmla="*/ 2241682 h 3749558"/>
                <a:gd name="connsiteX488" fmla="*/ 77644 w 2455238"/>
                <a:gd name="connsiteY488" fmla="*/ 2295156 h 3749558"/>
                <a:gd name="connsiteX489" fmla="*/ 88218 w 2455238"/>
                <a:gd name="connsiteY489" fmla="*/ 2296062 h 3749558"/>
                <a:gd name="connsiteX490" fmla="*/ 106043 w 2455238"/>
                <a:gd name="connsiteY490" fmla="*/ 2307845 h 3749558"/>
                <a:gd name="connsiteX491" fmla="*/ 98792 w 2455238"/>
                <a:gd name="connsiteY491" fmla="*/ 2321440 h 3749558"/>
                <a:gd name="connsiteX492" fmla="*/ 81572 w 2455238"/>
                <a:gd name="connsiteY492" fmla="*/ 2310262 h 3749558"/>
                <a:gd name="connsiteX493" fmla="*/ 71904 w 2455238"/>
                <a:gd name="connsiteY493" fmla="*/ 2298782 h 3749558"/>
                <a:gd name="connsiteX494" fmla="*/ 62840 w 2455238"/>
                <a:gd name="connsiteY494" fmla="*/ 2303011 h 3749558"/>
                <a:gd name="connsiteX495" fmla="*/ 90635 w 2455238"/>
                <a:gd name="connsiteY495" fmla="*/ 2387000 h 3749558"/>
                <a:gd name="connsiteX496" fmla="*/ 113898 w 2455238"/>
                <a:gd name="connsiteY496" fmla="*/ 2372498 h 3749558"/>
                <a:gd name="connsiteX497" fmla="*/ 116315 w 2455238"/>
                <a:gd name="connsiteY497" fmla="*/ 2375821 h 3749558"/>
                <a:gd name="connsiteX498" fmla="*/ 93958 w 2455238"/>
                <a:gd name="connsiteY498" fmla="*/ 2416305 h 3749558"/>
                <a:gd name="connsiteX499" fmla="*/ 142297 w 2455238"/>
                <a:gd name="connsiteY499" fmla="*/ 2460414 h 3749558"/>
                <a:gd name="connsiteX500" fmla="*/ 107553 w 2455238"/>
                <a:gd name="connsiteY500" fmla="*/ 2466154 h 3749558"/>
                <a:gd name="connsiteX501" fmla="*/ 119941 w 2455238"/>
                <a:gd name="connsiteY501" fmla="*/ 2500293 h 3749558"/>
                <a:gd name="connsiteX502" fmla="*/ 135650 w 2455238"/>
                <a:gd name="connsiteY502" fmla="*/ 2488511 h 3749558"/>
                <a:gd name="connsiteX503" fmla="*/ 141089 w 2455238"/>
                <a:gd name="connsiteY503" fmla="*/ 2493647 h 3749558"/>
                <a:gd name="connsiteX504" fmla="*/ 125378 w 2455238"/>
                <a:gd name="connsiteY504" fmla="*/ 2519327 h 3749558"/>
                <a:gd name="connsiteX505" fmla="*/ 147433 w 2455238"/>
                <a:gd name="connsiteY505" fmla="*/ 2536850 h 3749558"/>
                <a:gd name="connsiteX506" fmla="*/ 171904 w 2455238"/>
                <a:gd name="connsiteY506" fmla="*/ 2567968 h 3749558"/>
                <a:gd name="connsiteX507" fmla="*/ 180363 w 2455238"/>
                <a:gd name="connsiteY507" fmla="*/ 2622047 h 3749558"/>
                <a:gd name="connsiteX508" fmla="*/ 155590 w 2455238"/>
                <a:gd name="connsiteY508" fmla="*/ 2654071 h 3749558"/>
                <a:gd name="connsiteX509" fmla="*/ 156799 w 2455238"/>
                <a:gd name="connsiteY509" fmla="*/ 2669781 h 3749558"/>
                <a:gd name="connsiteX510" fmla="*/ 152569 w 2455238"/>
                <a:gd name="connsiteY510" fmla="*/ 2670989 h 3749558"/>
                <a:gd name="connsiteX511" fmla="*/ 139880 w 2455238"/>
                <a:gd name="connsiteY511" fmla="*/ 2645914 h 3749558"/>
                <a:gd name="connsiteX512" fmla="*/ 124170 w 2455238"/>
                <a:gd name="connsiteY512" fmla="*/ 2663134 h 3749558"/>
                <a:gd name="connsiteX513" fmla="*/ 160727 w 2455238"/>
                <a:gd name="connsiteY513" fmla="*/ 2720235 h 3749558"/>
                <a:gd name="connsiteX514" fmla="*/ 187010 w 2455238"/>
                <a:gd name="connsiteY514" fmla="*/ 2677334 h 3749558"/>
                <a:gd name="connsiteX515" fmla="*/ 203023 w 2455238"/>
                <a:gd name="connsiteY515" fmla="*/ 2662832 h 3749558"/>
                <a:gd name="connsiteX516" fmla="*/ 212690 w 2455238"/>
                <a:gd name="connsiteY516" fmla="*/ 2665853 h 3749558"/>
                <a:gd name="connsiteX517" fmla="*/ 225983 w 2455238"/>
                <a:gd name="connsiteY517" fmla="*/ 2694857 h 3749558"/>
                <a:gd name="connsiteX518" fmla="*/ 185802 w 2455238"/>
                <a:gd name="connsiteY518" fmla="*/ 2733225 h 3749558"/>
                <a:gd name="connsiteX519" fmla="*/ 219639 w 2455238"/>
                <a:gd name="connsiteY519" fmla="*/ 2733225 h 3749558"/>
                <a:gd name="connsiteX520" fmla="*/ 250757 w 2455238"/>
                <a:gd name="connsiteY520" fmla="*/ 2773407 h 3749558"/>
                <a:gd name="connsiteX521" fmla="*/ 214503 w 2455238"/>
                <a:gd name="connsiteY521" fmla="*/ 2789722 h 3749558"/>
                <a:gd name="connsiteX522" fmla="*/ 203929 w 2455238"/>
                <a:gd name="connsiteY522" fmla="*/ 2800597 h 3749558"/>
                <a:gd name="connsiteX523" fmla="*/ 228099 w 2455238"/>
                <a:gd name="connsiteY523" fmla="*/ 2831111 h 3749558"/>
                <a:gd name="connsiteX524" fmla="*/ 245017 w 2455238"/>
                <a:gd name="connsiteY524" fmla="*/ 2816610 h 3749558"/>
                <a:gd name="connsiteX525" fmla="*/ 253476 w 2455238"/>
                <a:gd name="connsiteY525" fmla="*/ 2797878 h 3749558"/>
                <a:gd name="connsiteX526" fmla="*/ 262237 w 2455238"/>
                <a:gd name="connsiteY526" fmla="*/ 2824465 h 3749558"/>
                <a:gd name="connsiteX527" fmla="*/ 261029 w 2455238"/>
                <a:gd name="connsiteY527" fmla="*/ 2845311 h 3749558"/>
                <a:gd name="connsiteX528" fmla="*/ 240485 w 2455238"/>
                <a:gd name="connsiteY528" fmla="*/ 2852864 h 3749558"/>
                <a:gd name="connsiteX529" fmla="*/ 265561 w 2455238"/>
                <a:gd name="connsiteY529" fmla="*/ 2874314 h 3749558"/>
                <a:gd name="connsiteX530" fmla="*/ 245017 w 2455238"/>
                <a:gd name="connsiteY530" fmla="*/ 2883982 h 3749558"/>
                <a:gd name="connsiteX531" fmla="*/ 294564 w 2455238"/>
                <a:gd name="connsiteY531" fmla="*/ 2919027 h 3749558"/>
                <a:gd name="connsiteX532" fmla="*/ 290939 w 2455238"/>
                <a:gd name="connsiteY532" fmla="*/ 2897879 h 3749558"/>
                <a:gd name="connsiteX533" fmla="*/ 310878 w 2455238"/>
                <a:gd name="connsiteY533" fmla="*/ 2886399 h 3749558"/>
                <a:gd name="connsiteX534" fmla="*/ 338371 w 2455238"/>
                <a:gd name="connsiteY534" fmla="*/ 2919632 h 3749558"/>
                <a:gd name="connsiteX535" fmla="*/ 334142 w 2455238"/>
                <a:gd name="connsiteY535" fmla="*/ 2922955 h 3749558"/>
                <a:gd name="connsiteX536" fmla="*/ 324172 w 2455238"/>
                <a:gd name="connsiteY536" fmla="*/ 2912683 h 3749558"/>
                <a:gd name="connsiteX537" fmla="*/ 305440 w 2455238"/>
                <a:gd name="connsiteY537" fmla="*/ 2988212 h 3749558"/>
                <a:gd name="connsiteX538" fmla="*/ 332026 w 2455238"/>
                <a:gd name="connsiteY538" fmla="*/ 2964949 h 3749558"/>
                <a:gd name="connsiteX539" fmla="*/ 377344 w 2455238"/>
                <a:gd name="connsiteY539" fmla="*/ 2964043 h 3749558"/>
                <a:gd name="connsiteX540" fmla="*/ 390939 w 2455238"/>
                <a:gd name="connsiteY540" fmla="*/ 2985191 h 3749558"/>
                <a:gd name="connsiteX541" fmla="*/ 366468 w 2455238"/>
                <a:gd name="connsiteY541" fmla="*/ 2999995 h 3749558"/>
                <a:gd name="connsiteX542" fmla="*/ 370395 w 2455238"/>
                <a:gd name="connsiteY542" fmla="*/ 3028394 h 3749558"/>
                <a:gd name="connsiteX543" fmla="*/ 396075 w 2455238"/>
                <a:gd name="connsiteY543" fmla="*/ 3037155 h 3749558"/>
                <a:gd name="connsiteX544" fmla="*/ 396075 w 2455238"/>
                <a:gd name="connsiteY544" fmla="*/ 3041989 h 3749558"/>
                <a:gd name="connsiteX545" fmla="*/ 363144 w 2455238"/>
                <a:gd name="connsiteY545" fmla="*/ 3050146 h 3749558"/>
                <a:gd name="connsiteX546" fmla="*/ 392148 w 2455238"/>
                <a:gd name="connsiteY546" fmla="*/ 3089119 h 3749558"/>
                <a:gd name="connsiteX547" fmla="*/ 414202 w 2455238"/>
                <a:gd name="connsiteY547" fmla="*/ 3072503 h 3749558"/>
                <a:gd name="connsiteX548" fmla="*/ 447133 w 2455238"/>
                <a:gd name="connsiteY548" fmla="*/ 3081868 h 3749558"/>
                <a:gd name="connsiteX549" fmla="*/ 463749 w 2455238"/>
                <a:gd name="connsiteY549" fmla="*/ 3055282 h 3749558"/>
                <a:gd name="connsiteX550" fmla="*/ 467979 w 2455238"/>
                <a:gd name="connsiteY550" fmla="*/ 3073107 h 3749558"/>
                <a:gd name="connsiteX551" fmla="*/ 492451 w 2455238"/>
                <a:gd name="connsiteY551" fmla="*/ 3086702 h 3749558"/>
                <a:gd name="connsiteX552" fmla="*/ 488825 w 2455238"/>
                <a:gd name="connsiteY552" fmla="*/ 3093651 h 3749558"/>
                <a:gd name="connsiteX553" fmla="*/ 455894 w 2455238"/>
                <a:gd name="connsiteY553" fmla="*/ 3093651 h 3749558"/>
                <a:gd name="connsiteX554" fmla="*/ 448946 w 2455238"/>
                <a:gd name="connsiteY554" fmla="*/ 3118122 h 3749558"/>
                <a:gd name="connsiteX555" fmla="*/ 433537 w 2455238"/>
                <a:gd name="connsiteY555" fmla="*/ 3094255 h 3749558"/>
                <a:gd name="connsiteX556" fmla="*/ 398492 w 2455238"/>
                <a:gd name="connsiteY556" fmla="*/ 3108757 h 3749558"/>
                <a:gd name="connsiteX557" fmla="*/ 394564 w 2455238"/>
                <a:gd name="connsiteY557" fmla="*/ 3126280 h 3749558"/>
                <a:gd name="connsiteX558" fmla="*/ 400305 w 2455238"/>
                <a:gd name="connsiteY558" fmla="*/ 3129603 h 3749558"/>
                <a:gd name="connsiteX559" fmla="*/ 480064 w 2455238"/>
                <a:gd name="connsiteY559" fmla="*/ 3154679 h 3749558"/>
                <a:gd name="connsiteX560" fmla="*/ 519339 w 2455238"/>
                <a:gd name="connsiteY560" fmla="*/ 3193954 h 3749558"/>
                <a:gd name="connsiteX561" fmla="*/ 525683 w 2455238"/>
                <a:gd name="connsiteY561" fmla="*/ 3230812 h 3749558"/>
                <a:gd name="connsiteX562" fmla="*/ 531121 w 2455238"/>
                <a:gd name="connsiteY562" fmla="*/ 3279453 h 3749558"/>
                <a:gd name="connsiteX563" fmla="*/ 560729 w 2455238"/>
                <a:gd name="connsiteY563" fmla="*/ 3296371 h 3749558"/>
                <a:gd name="connsiteX564" fmla="*/ 572813 w 2455238"/>
                <a:gd name="connsiteY564" fmla="*/ 3266160 h 3749558"/>
                <a:gd name="connsiteX565" fmla="*/ 552270 w 2455238"/>
                <a:gd name="connsiteY565" fmla="*/ 3251658 h 3749558"/>
                <a:gd name="connsiteX566" fmla="*/ 555291 w 2455238"/>
                <a:gd name="connsiteY566" fmla="*/ 3244408 h 3749558"/>
                <a:gd name="connsiteX567" fmla="*/ 579762 w 2455238"/>
                <a:gd name="connsiteY567" fmla="*/ 3248033 h 3749558"/>
                <a:gd name="connsiteX568" fmla="*/ 568584 w 2455238"/>
                <a:gd name="connsiteY568" fmla="*/ 3208153 h 3749558"/>
                <a:gd name="connsiteX569" fmla="*/ 595775 w 2455238"/>
                <a:gd name="connsiteY569" fmla="*/ 3238063 h 3749558"/>
                <a:gd name="connsiteX570" fmla="*/ 577647 w 2455238"/>
                <a:gd name="connsiteY570" fmla="*/ 3249543 h 3749558"/>
                <a:gd name="connsiteX571" fmla="*/ 612995 w 2455238"/>
                <a:gd name="connsiteY571" fmla="*/ 3295163 h 3749558"/>
                <a:gd name="connsiteX572" fmla="*/ 600004 w 2455238"/>
                <a:gd name="connsiteY572" fmla="*/ 3329604 h 3749558"/>
                <a:gd name="connsiteX573" fmla="*/ 610880 w 2455238"/>
                <a:gd name="connsiteY573" fmla="*/ 3334438 h 3749558"/>
                <a:gd name="connsiteX574" fmla="*/ 626590 w 2455238"/>
                <a:gd name="connsiteY574" fmla="*/ 3304529 h 3749558"/>
                <a:gd name="connsiteX575" fmla="*/ 631122 w 2455238"/>
                <a:gd name="connsiteY575" fmla="*/ 3305737 h 3749558"/>
                <a:gd name="connsiteX576" fmla="*/ 641394 w 2455238"/>
                <a:gd name="connsiteY576" fmla="*/ 3282172 h 3749558"/>
                <a:gd name="connsiteX577" fmla="*/ 651062 w 2455238"/>
                <a:gd name="connsiteY577" fmla="*/ 3283985 h 3749558"/>
                <a:gd name="connsiteX578" fmla="*/ 652270 w 2455238"/>
                <a:gd name="connsiteY578" fmla="*/ 3335042 h 3749558"/>
                <a:gd name="connsiteX579" fmla="*/ 646832 w 2455238"/>
                <a:gd name="connsiteY579" fmla="*/ 3391538 h 3749558"/>
                <a:gd name="connsiteX580" fmla="*/ 665563 w 2455238"/>
                <a:gd name="connsiteY580" fmla="*/ 3364348 h 3749558"/>
                <a:gd name="connsiteX581" fmla="*/ 680065 w 2455238"/>
                <a:gd name="connsiteY581" fmla="*/ 3327489 h 3749558"/>
                <a:gd name="connsiteX582" fmla="*/ 691546 w 2455238"/>
                <a:gd name="connsiteY582" fmla="*/ 3362837 h 3749558"/>
                <a:gd name="connsiteX583" fmla="*/ 691546 w 2455238"/>
                <a:gd name="connsiteY583" fmla="*/ 3414499 h 3749558"/>
                <a:gd name="connsiteX584" fmla="*/ 714204 w 2455238"/>
                <a:gd name="connsiteY584" fmla="*/ 3434741 h 3749558"/>
                <a:gd name="connsiteX585" fmla="*/ 732633 w 2455238"/>
                <a:gd name="connsiteY585" fmla="*/ 3459514 h 3749558"/>
                <a:gd name="connsiteX586" fmla="*/ 751365 w 2455238"/>
                <a:gd name="connsiteY586" fmla="*/ 3478246 h 3749558"/>
                <a:gd name="connsiteX587" fmla="*/ 783993 w 2455238"/>
                <a:gd name="connsiteY587" fmla="*/ 3512385 h 3749558"/>
                <a:gd name="connsiteX588" fmla="*/ 802120 w 2455238"/>
                <a:gd name="connsiteY588" fmla="*/ 3530210 h 3749558"/>
                <a:gd name="connsiteX589" fmla="*/ 865866 w 2455238"/>
                <a:gd name="connsiteY589" fmla="*/ 3552265 h 3749558"/>
                <a:gd name="connsiteX590" fmla="*/ 889734 w 2455238"/>
                <a:gd name="connsiteY590" fmla="*/ 3561933 h 3749558"/>
                <a:gd name="connsiteX591" fmla="*/ 893662 w 2455238"/>
                <a:gd name="connsiteY591" fmla="*/ 3556796 h 3749558"/>
                <a:gd name="connsiteX592" fmla="*/ 867075 w 2455238"/>
                <a:gd name="connsiteY592" fmla="*/ 3526887 h 3749558"/>
                <a:gd name="connsiteX593" fmla="*/ 871607 w 2455238"/>
                <a:gd name="connsiteY593" fmla="*/ 3520240 h 3749558"/>
                <a:gd name="connsiteX594" fmla="*/ 898194 w 2455238"/>
                <a:gd name="connsiteY594" fmla="*/ 3528699 h 3749558"/>
                <a:gd name="connsiteX595" fmla="*/ 929009 w 2455238"/>
                <a:gd name="connsiteY595" fmla="*/ 3535346 h 3749558"/>
                <a:gd name="connsiteX596" fmla="*/ 931426 w 2455238"/>
                <a:gd name="connsiteY596" fmla="*/ 3567673 h 3749558"/>
                <a:gd name="connsiteX597" fmla="*/ 944719 w 2455238"/>
                <a:gd name="connsiteY597" fmla="*/ 3602718 h 3749558"/>
                <a:gd name="connsiteX598" fmla="*/ 964659 w 2455238"/>
                <a:gd name="connsiteY598" fmla="*/ 3602114 h 3749558"/>
                <a:gd name="connsiteX599" fmla="*/ 942000 w 2455238"/>
                <a:gd name="connsiteY599" fmla="*/ 3554077 h 3749558"/>
                <a:gd name="connsiteX600" fmla="*/ 976441 w 2455238"/>
                <a:gd name="connsiteY600" fmla="*/ 3571902 h 3749558"/>
                <a:gd name="connsiteX601" fmla="*/ 936562 w 2455238"/>
                <a:gd name="connsiteY601" fmla="*/ 3528699 h 3749558"/>
                <a:gd name="connsiteX602" fmla="*/ 1011487 w 2455238"/>
                <a:gd name="connsiteY602" fmla="*/ 3563141 h 3749558"/>
                <a:gd name="connsiteX603" fmla="*/ 1017227 w 2455238"/>
                <a:gd name="connsiteY603" fmla="*/ 3561026 h 3749558"/>
                <a:gd name="connsiteX604" fmla="*/ 1042303 w 2455238"/>
                <a:gd name="connsiteY604" fmla="*/ 3592748 h 3749558"/>
                <a:gd name="connsiteX605" fmla="*/ 1040490 w 2455238"/>
                <a:gd name="connsiteY605" fmla="*/ 3597280 h 3749558"/>
                <a:gd name="connsiteX606" fmla="*/ 996986 w 2455238"/>
                <a:gd name="connsiteY606" fmla="*/ 3581872 h 3749558"/>
                <a:gd name="connsiteX607" fmla="*/ 1027499 w 2455238"/>
                <a:gd name="connsiteY607" fmla="*/ 3632023 h 3749558"/>
                <a:gd name="connsiteX608" fmla="*/ 1038376 w 2455238"/>
                <a:gd name="connsiteY608" fmla="*/ 3672205 h 3749558"/>
                <a:gd name="connsiteX609" fmla="*/ 1065264 w 2455238"/>
                <a:gd name="connsiteY609" fmla="*/ 3649848 h 3749558"/>
                <a:gd name="connsiteX610" fmla="*/ 1035959 w 2455238"/>
                <a:gd name="connsiteY610" fmla="*/ 3625075 h 3749558"/>
                <a:gd name="connsiteX611" fmla="*/ 1039886 w 2455238"/>
                <a:gd name="connsiteY611" fmla="*/ 3619636 h 3749558"/>
                <a:gd name="connsiteX612" fmla="*/ 1106956 w 2455238"/>
                <a:gd name="connsiteY612" fmla="*/ 3652869 h 3749558"/>
                <a:gd name="connsiteX613" fmla="*/ 1083391 w 2455238"/>
                <a:gd name="connsiteY613" fmla="*/ 3670090 h 3749558"/>
                <a:gd name="connsiteX614" fmla="*/ 1092455 w 2455238"/>
                <a:gd name="connsiteY614" fmla="*/ 3691238 h 3749558"/>
                <a:gd name="connsiteX615" fmla="*/ 1135657 w 2455238"/>
                <a:gd name="connsiteY615" fmla="*/ 3710876 h 3749558"/>
                <a:gd name="connsiteX616" fmla="*/ 1169796 w 2455238"/>
                <a:gd name="connsiteY616" fmla="*/ 3716314 h 3749558"/>
                <a:gd name="connsiteX617" fmla="*/ 1150763 w 2455238"/>
                <a:gd name="connsiteY617" fmla="*/ 3673715 h 3749558"/>
                <a:gd name="connsiteX618" fmla="*/ 1154993 w 2455238"/>
                <a:gd name="connsiteY618" fmla="*/ 3668278 h 3749558"/>
                <a:gd name="connsiteX619" fmla="*/ 1171609 w 2455238"/>
                <a:gd name="connsiteY619" fmla="*/ 3678247 h 3749558"/>
                <a:gd name="connsiteX620" fmla="*/ 1225990 w 2455238"/>
                <a:gd name="connsiteY620" fmla="*/ 3699698 h 3749558"/>
                <a:gd name="connsiteX621" fmla="*/ 1222969 w 2455238"/>
                <a:gd name="connsiteY621" fmla="*/ 3712689 h 3749558"/>
                <a:gd name="connsiteX622" fmla="*/ 1285205 w 2455238"/>
                <a:gd name="connsiteY622" fmla="*/ 3748036 h 3749558"/>
                <a:gd name="connsiteX623" fmla="*/ 1282198 w 2455238"/>
                <a:gd name="connsiteY623" fmla="*/ 3749558 h 374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</a:cxnLst>
              <a:rect l="l" t="t" r="r" b="b"/>
              <a:pathLst>
                <a:path w="2455238" h="3749558">
                  <a:moveTo>
                    <a:pt x="99094" y="1860410"/>
                  </a:moveTo>
                  <a:cubicBezTo>
                    <a:pt x="95469" y="1860410"/>
                    <a:pt x="91542" y="1860108"/>
                    <a:pt x="87916" y="1860108"/>
                  </a:cubicBezTo>
                  <a:cubicBezTo>
                    <a:pt x="77644" y="1832313"/>
                    <a:pt x="95166" y="1806029"/>
                    <a:pt x="99094" y="1778838"/>
                  </a:cubicBezTo>
                  <a:cubicBezTo>
                    <a:pt x="99094" y="1806029"/>
                    <a:pt x="99094" y="1833219"/>
                    <a:pt x="99094" y="1860410"/>
                  </a:cubicBezTo>
                  <a:close/>
                  <a:moveTo>
                    <a:pt x="101813" y="1896663"/>
                  </a:moveTo>
                  <a:cubicBezTo>
                    <a:pt x="101209" y="1904821"/>
                    <a:pt x="102417" y="1913885"/>
                    <a:pt x="99699" y="1921135"/>
                  </a:cubicBezTo>
                  <a:cubicBezTo>
                    <a:pt x="98490" y="1924157"/>
                    <a:pt x="88520" y="1923552"/>
                    <a:pt x="82478" y="1924761"/>
                  </a:cubicBezTo>
                  <a:cubicBezTo>
                    <a:pt x="84291" y="1915093"/>
                    <a:pt x="86405" y="1905425"/>
                    <a:pt x="88218" y="1895758"/>
                  </a:cubicBezTo>
                  <a:cubicBezTo>
                    <a:pt x="92750" y="1896060"/>
                    <a:pt x="97282" y="1896362"/>
                    <a:pt x="101813" y="1896663"/>
                  </a:cubicBezTo>
                  <a:close/>
                  <a:moveTo>
                    <a:pt x="158611" y="1508142"/>
                  </a:moveTo>
                  <a:cubicBezTo>
                    <a:pt x="158611" y="1522341"/>
                    <a:pt x="159518" y="1536843"/>
                    <a:pt x="158309" y="1550740"/>
                  </a:cubicBezTo>
                  <a:cubicBezTo>
                    <a:pt x="157101" y="1562220"/>
                    <a:pt x="151361" y="1573399"/>
                    <a:pt x="151361" y="1584577"/>
                  </a:cubicBezTo>
                  <a:cubicBezTo>
                    <a:pt x="151058" y="1612674"/>
                    <a:pt x="128702" y="1619925"/>
                    <a:pt x="110575" y="1629894"/>
                  </a:cubicBezTo>
                  <a:cubicBezTo>
                    <a:pt x="96375" y="1637750"/>
                    <a:pt x="84592" y="1628988"/>
                    <a:pt x="87613" y="1612372"/>
                  </a:cubicBezTo>
                  <a:cubicBezTo>
                    <a:pt x="92146" y="1587900"/>
                    <a:pt x="99094" y="1564033"/>
                    <a:pt x="105137" y="1539864"/>
                  </a:cubicBezTo>
                  <a:cubicBezTo>
                    <a:pt x="107553" y="1539864"/>
                    <a:pt x="110272" y="1539864"/>
                    <a:pt x="112690" y="1539864"/>
                  </a:cubicBezTo>
                  <a:cubicBezTo>
                    <a:pt x="115106" y="1547416"/>
                    <a:pt x="116315" y="1555876"/>
                    <a:pt x="120847" y="1562220"/>
                  </a:cubicBezTo>
                  <a:cubicBezTo>
                    <a:pt x="123868" y="1567356"/>
                    <a:pt x="131118" y="1573096"/>
                    <a:pt x="135952" y="1572493"/>
                  </a:cubicBezTo>
                  <a:cubicBezTo>
                    <a:pt x="140182" y="1571888"/>
                    <a:pt x="148037" y="1560408"/>
                    <a:pt x="147131" y="1558897"/>
                  </a:cubicBezTo>
                  <a:cubicBezTo>
                    <a:pt x="133234" y="1539562"/>
                    <a:pt x="154986" y="1525664"/>
                    <a:pt x="151965" y="1508444"/>
                  </a:cubicBezTo>
                  <a:cubicBezTo>
                    <a:pt x="154080" y="1508142"/>
                    <a:pt x="156496" y="1508142"/>
                    <a:pt x="158611" y="1508142"/>
                  </a:cubicBezTo>
                  <a:close/>
                  <a:moveTo>
                    <a:pt x="158611" y="2280352"/>
                  </a:moveTo>
                  <a:cubicBezTo>
                    <a:pt x="152569" y="2281561"/>
                    <a:pt x="145016" y="2285488"/>
                    <a:pt x="141089" y="2283373"/>
                  </a:cubicBezTo>
                  <a:cubicBezTo>
                    <a:pt x="135650" y="2280352"/>
                    <a:pt x="133234" y="2272497"/>
                    <a:pt x="128702" y="2265549"/>
                  </a:cubicBezTo>
                  <a:cubicBezTo>
                    <a:pt x="134442" y="2261017"/>
                    <a:pt x="139578" y="2256787"/>
                    <a:pt x="144714" y="2252557"/>
                  </a:cubicBezTo>
                  <a:cubicBezTo>
                    <a:pt x="144412" y="2251047"/>
                    <a:pt x="144412" y="2249235"/>
                    <a:pt x="144110" y="2247724"/>
                  </a:cubicBezTo>
                  <a:cubicBezTo>
                    <a:pt x="137765" y="2248328"/>
                    <a:pt x="131421" y="2249235"/>
                    <a:pt x="125077" y="2249536"/>
                  </a:cubicBezTo>
                  <a:cubicBezTo>
                    <a:pt x="117524" y="2249838"/>
                    <a:pt x="106043" y="2253162"/>
                    <a:pt x="103324" y="2249536"/>
                  </a:cubicBezTo>
                  <a:cubicBezTo>
                    <a:pt x="98792" y="2243796"/>
                    <a:pt x="99699" y="2233524"/>
                    <a:pt x="98490" y="2225367"/>
                  </a:cubicBezTo>
                  <a:cubicBezTo>
                    <a:pt x="100907" y="2223252"/>
                    <a:pt x="103626" y="2221439"/>
                    <a:pt x="106043" y="2219627"/>
                  </a:cubicBezTo>
                  <a:cubicBezTo>
                    <a:pt x="120847" y="2227784"/>
                    <a:pt x="138067" y="2233826"/>
                    <a:pt x="149246" y="2245609"/>
                  </a:cubicBezTo>
                  <a:cubicBezTo>
                    <a:pt x="156496" y="2252859"/>
                    <a:pt x="155892" y="2268570"/>
                    <a:pt x="158611" y="2280352"/>
                  </a:cubicBezTo>
                  <a:close/>
                  <a:moveTo>
                    <a:pt x="162199" y="1312521"/>
                  </a:moveTo>
                  <a:cubicBezTo>
                    <a:pt x="161255" y="1319394"/>
                    <a:pt x="158612" y="1325965"/>
                    <a:pt x="153174" y="1333216"/>
                  </a:cubicBezTo>
                  <a:cubicBezTo>
                    <a:pt x="143808" y="1346207"/>
                    <a:pt x="142297" y="1365240"/>
                    <a:pt x="137765" y="1380648"/>
                  </a:cubicBezTo>
                  <a:cubicBezTo>
                    <a:pt x="108762" y="1383669"/>
                    <a:pt x="147433" y="1328382"/>
                    <a:pt x="99397" y="1346207"/>
                  </a:cubicBezTo>
                  <a:cubicBezTo>
                    <a:pt x="100605" y="1343186"/>
                    <a:pt x="102116" y="1340164"/>
                    <a:pt x="103324" y="1337143"/>
                  </a:cubicBezTo>
                  <a:cubicBezTo>
                    <a:pt x="110877" y="1335028"/>
                    <a:pt x="118128" y="1333216"/>
                    <a:pt x="126285" y="1330799"/>
                  </a:cubicBezTo>
                  <a:cubicBezTo>
                    <a:pt x="123264" y="1328080"/>
                    <a:pt x="120544" y="1325663"/>
                    <a:pt x="119941" y="1325058"/>
                  </a:cubicBezTo>
                  <a:cubicBezTo>
                    <a:pt x="132931" y="1313880"/>
                    <a:pt x="145922" y="1302702"/>
                    <a:pt x="161028" y="1290014"/>
                  </a:cubicBezTo>
                  <a:cubicBezTo>
                    <a:pt x="162388" y="1298472"/>
                    <a:pt x="163143" y="1305648"/>
                    <a:pt x="162199" y="1312521"/>
                  </a:cubicBezTo>
                  <a:close/>
                  <a:moveTo>
                    <a:pt x="189125" y="1779141"/>
                  </a:moveTo>
                  <a:cubicBezTo>
                    <a:pt x="186708" y="1792736"/>
                    <a:pt x="182479" y="1806633"/>
                    <a:pt x="181874" y="1820530"/>
                  </a:cubicBezTo>
                  <a:cubicBezTo>
                    <a:pt x="181572" y="1832615"/>
                    <a:pt x="185198" y="1845002"/>
                    <a:pt x="187615" y="1861920"/>
                  </a:cubicBezTo>
                  <a:cubicBezTo>
                    <a:pt x="178853" y="1857389"/>
                    <a:pt x="175228" y="1855576"/>
                    <a:pt x="170696" y="1853159"/>
                  </a:cubicBezTo>
                  <a:cubicBezTo>
                    <a:pt x="168581" y="1858899"/>
                    <a:pt x="166164" y="1864337"/>
                    <a:pt x="163747" y="1870078"/>
                  </a:cubicBezTo>
                  <a:cubicBezTo>
                    <a:pt x="161935" y="1869775"/>
                    <a:pt x="160424" y="1869775"/>
                    <a:pt x="158611" y="1869473"/>
                  </a:cubicBezTo>
                  <a:cubicBezTo>
                    <a:pt x="158611" y="1861618"/>
                    <a:pt x="158611" y="1853763"/>
                    <a:pt x="158611" y="1841981"/>
                  </a:cubicBezTo>
                  <a:cubicBezTo>
                    <a:pt x="152569" y="1843492"/>
                    <a:pt x="144412" y="1845606"/>
                    <a:pt x="133536" y="1848627"/>
                  </a:cubicBezTo>
                  <a:cubicBezTo>
                    <a:pt x="132025" y="1846815"/>
                    <a:pt x="127796" y="1841074"/>
                    <a:pt x="120847" y="1832313"/>
                  </a:cubicBezTo>
                  <a:cubicBezTo>
                    <a:pt x="147735" y="1835334"/>
                    <a:pt x="167977" y="1836542"/>
                    <a:pt x="160727" y="1802705"/>
                  </a:cubicBezTo>
                  <a:cubicBezTo>
                    <a:pt x="159518" y="1795757"/>
                    <a:pt x="174926" y="1785183"/>
                    <a:pt x="182479" y="1776119"/>
                  </a:cubicBezTo>
                  <a:cubicBezTo>
                    <a:pt x="184593" y="1777328"/>
                    <a:pt x="187010" y="1778234"/>
                    <a:pt x="189125" y="1779141"/>
                  </a:cubicBezTo>
                  <a:close/>
                  <a:moveTo>
                    <a:pt x="206648" y="1934731"/>
                  </a:moveTo>
                  <a:cubicBezTo>
                    <a:pt x="189427" y="1939263"/>
                    <a:pt x="177041" y="1942284"/>
                    <a:pt x="164654" y="1945607"/>
                  </a:cubicBezTo>
                  <a:cubicBezTo>
                    <a:pt x="164049" y="1942284"/>
                    <a:pt x="163747" y="1939263"/>
                    <a:pt x="163143" y="1936241"/>
                  </a:cubicBezTo>
                  <a:cubicBezTo>
                    <a:pt x="174926" y="1928386"/>
                    <a:pt x="185500" y="1914791"/>
                    <a:pt x="206648" y="1934731"/>
                  </a:cubicBezTo>
                  <a:close/>
                  <a:moveTo>
                    <a:pt x="207339" y="1396864"/>
                  </a:moveTo>
                  <a:lnTo>
                    <a:pt x="206981" y="1396548"/>
                  </a:lnTo>
                  <a:lnTo>
                    <a:pt x="207252" y="1396962"/>
                  </a:lnTo>
                  <a:close/>
                  <a:moveTo>
                    <a:pt x="210274" y="2013885"/>
                  </a:moveTo>
                  <a:cubicBezTo>
                    <a:pt x="205742" y="2061015"/>
                    <a:pt x="205742" y="2061015"/>
                    <a:pt x="186406" y="2064338"/>
                  </a:cubicBezTo>
                  <a:cubicBezTo>
                    <a:pt x="187010" y="2052858"/>
                    <a:pt x="187615" y="2041982"/>
                    <a:pt x="188521" y="2030502"/>
                  </a:cubicBezTo>
                  <a:cubicBezTo>
                    <a:pt x="185198" y="2029595"/>
                    <a:pt x="180968" y="2028689"/>
                    <a:pt x="176134" y="2027480"/>
                  </a:cubicBezTo>
                  <a:cubicBezTo>
                    <a:pt x="193959" y="2007843"/>
                    <a:pt x="187313" y="1992133"/>
                    <a:pt x="169488" y="1978236"/>
                  </a:cubicBezTo>
                  <a:cubicBezTo>
                    <a:pt x="173717" y="1971588"/>
                    <a:pt x="177947" y="1964942"/>
                    <a:pt x="182176" y="1958296"/>
                  </a:cubicBezTo>
                  <a:cubicBezTo>
                    <a:pt x="197282" y="1965546"/>
                    <a:pt x="212086" y="1994550"/>
                    <a:pt x="210274" y="2013885"/>
                  </a:cubicBezTo>
                  <a:close/>
                  <a:moveTo>
                    <a:pt x="238673" y="2220835"/>
                  </a:moveTo>
                  <a:cubicBezTo>
                    <a:pt x="220848" y="2203917"/>
                    <a:pt x="202721" y="2192436"/>
                    <a:pt x="193657" y="2176122"/>
                  </a:cubicBezTo>
                  <a:cubicBezTo>
                    <a:pt x="185802" y="2161620"/>
                    <a:pt x="188219" y="2141379"/>
                    <a:pt x="186406" y="2124762"/>
                  </a:cubicBezTo>
                  <a:cubicBezTo>
                    <a:pt x="199699" y="2115699"/>
                    <a:pt x="212086" y="2107239"/>
                    <a:pt x="227796" y="2096665"/>
                  </a:cubicBezTo>
                  <a:cubicBezTo>
                    <a:pt x="231723" y="2141076"/>
                    <a:pt x="235047" y="2179747"/>
                    <a:pt x="238673" y="2220835"/>
                  </a:cubicBezTo>
                  <a:close/>
                  <a:moveTo>
                    <a:pt x="263446" y="2334432"/>
                  </a:moveTo>
                  <a:cubicBezTo>
                    <a:pt x="262237" y="2348933"/>
                    <a:pt x="261633" y="2360111"/>
                    <a:pt x="260425" y="2374008"/>
                  </a:cubicBezTo>
                  <a:cubicBezTo>
                    <a:pt x="237464" y="2352860"/>
                    <a:pt x="237464" y="2346818"/>
                    <a:pt x="263446" y="2334432"/>
                  </a:cubicBezTo>
                  <a:close/>
                  <a:moveTo>
                    <a:pt x="283419" y="2393467"/>
                  </a:moveTo>
                  <a:cubicBezTo>
                    <a:pt x="286690" y="2403635"/>
                    <a:pt x="271905" y="2413208"/>
                    <a:pt x="274624" y="2422952"/>
                  </a:cubicBezTo>
                  <a:cubicBezTo>
                    <a:pt x="272510" y="2423858"/>
                    <a:pt x="270697" y="2424462"/>
                    <a:pt x="268884" y="2425368"/>
                  </a:cubicBezTo>
                  <a:cubicBezTo>
                    <a:pt x="263144" y="2420837"/>
                    <a:pt x="257404" y="2416305"/>
                    <a:pt x="250455" y="2411169"/>
                  </a:cubicBezTo>
                  <a:cubicBezTo>
                    <a:pt x="258310" y="2401199"/>
                    <a:pt x="265259" y="2392438"/>
                    <a:pt x="272812" y="2383072"/>
                  </a:cubicBezTo>
                  <a:cubicBezTo>
                    <a:pt x="279232" y="2386622"/>
                    <a:pt x="282328" y="2390077"/>
                    <a:pt x="283419" y="2393467"/>
                  </a:cubicBezTo>
                  <a:close/>
                  <a:moveTo>
                    <a:pt x="316317" y="1087897"/>
                  </a:moveTo>
                  <a:cubicBezTo>
                    <a:pt x="308461" y="1099075"/>
                    <a:pt x="299700" y="1110253"/>
                    <a:pt x="291845" y="1122339"/>
                  </a:cubicBezTo>
                  <a:cubicBezTo>
                    <a:pt x="287011" y="1129891"/>
                    <a:pt x="281271" y="1138048"/>
                    <a:pt x="280667" y="1146507"/>
                  </a:cubicBezTo>
                  <a:cubicBezTo>
                    <a:pt x="280364" y="1152248"/>
                    <a:pt x="287917" y="1158592"/>
                    <a:pt x="291845" y="1164634"/>
                  </a:cubicBezTo>
                  <a:cubicBezTo>
                    <a:pt x="295470" y="1164937"/>
                    <a:pt x="299096" y="1165239"/>
                    <a:pt x="302721" y="1165541"/>
                  </a:cubicBezTo>
                  <a:cubicBezTo>
                    <a:pt x="294866" y="1174906"/>
                    <a:pt x="287011" y="1184272"/>
                    <a:pt x="278552" y="1194242"/>
                  </a:cubicBezTo>
                  <a:cubicBezTo>
                    <a:pt x="281271" y="1195752"/>
                    <a:pt x="287615" y="1198472"/>
                    <a:pt x="295470" y="1202399"/>
                  </a:cubicBezTo>
                  <a:cubicBezTo>
                    <a:pt x="280364" y="1222944"/>
                    <a:pt x="244412" y="1237143"/>
                    <a:pt x="272510" y="1273397"/>
                  </a:cubicBezTo>
                  <a:cubicBezTo>
                    <a:pt x="255591" y="1295149"/>
                    <a:pt x="236558" y="1319621"/>
                    <a:pt x="215409" y="1346811"/>
                  </a:cubicBezTo>
                  <a:cubicBezTo>
                    <a:pt x="228400" y="1345904"/>
                    <a:pt x="237162" y="1344999"/>
                    <a:pt x="245923" y="1344394"/>
                  </a:cubicBezTo>
                  <a:cubicBezTo>
                    <a:pt x="246829" y="1346207"/>
                    <a:pt x="248038" y="1347717"/>
                    <a:pt x="249246" y="1349530"/>
                  </a:cubicBezTo>
                  <a:lnTo>
                    <a:pt x="207339" y="1396864"/>
                  </a:lnTo>
                  <a:lnTo>
                    <a:pt x="224496" y="1412031"/>
                  </a:lnTo>
                  <a:cubicBezTo>
                    <a:pt x="236746" y="1430441"/>
                    <a:pt x="229836" y="1453610"/>
                    <a:pt x="206950" y="1474909"/>
                  </a:cubicBezTo>
                  <a:cubicBezTo>
                    <a:pt x="239881" y="1514788"/>
                    <a:pt x="237464" y="1526873"/>
                    <a:pt x="186104" y="1557991"/>
                  </a:cubicBezTo>
                  <a:cubicBezTo>
                    <a:pt x="213899" y="1568263"/>
                    <a:pt x="212388" y="1590619"/>
                    <a:pt x="209971" y="1612372"/>
                  </a:cubicBezTo>
                  <a:cubicBezTo>
                    <a:pt x="209367" y="1617508"/>
                    <a:pt x="201814" y="1621737"/>
                    <a:pt x="197584" y="1626572"/>
                  </a:cubicBezTo>
                  <a:cubicBezTo>
                    <a:pt x="214201" y="1638052"/>
                    <a:pt x="203325" y="1647418"/>
                    <a:pt x="191240" y="1656179"/>
                  </a:cubicBezTo>
                  <a:cubicBezTo>
                    <a:pt x="213596" y="1685182"/>
                    <a:pt x="213596" y="1691526"/>
                    <a:pt x="193053" y="1728083"/>
                  </a:cubicBezTo>
                  <a:cubicBezTo>
                    <a:pt x="190636" y="1732614"/>
                    <a:pt x="193355" y="1742282"/>
                    <a:pt x="190937" y="1743491"/>
                  </a:cubicBezTo>
                  <a:cubicBezTo>
                    <a:pt x="184593" y="1746210"/>
                    <a:pt x="176738" y="1745605"/>
                    <a:pt x="167373" y="1746512"/>
                  </a:cubicBezTo>
                  <a:cubicBezTo>
                    <a:pt x="170092" y="1751043"/>
                    <a:pt x="174019" y="1757086"/>
                    <a:pt x="179155" y="1764941"/>
                  </a:cubicBezTo>
                  <a:cubicBezTo>
                    <a:pt x="175832" y="1768567"/>
                    <a:pt x="171602" y="1773702"/>
                    <a:pt x="166164" y="1779744"/>
                  </a:cubicBezTo>
                  <a:cubicBezTo>
                    <a:pt x="160727" y="1754971"/>
                    <a:pt x="155892" y="1732614"/>
                    <a:pt x="150756" y="1710258"/>
                  </a:cubicBezTo>
                  <a:cubicBezTo>
                    <a:pt x="148340" y="1709956"/>
                    <a:pt x="145922" y="1709956"/>
                    <a:pt x="143505" y="1709956"/>
                  </a:cubicBezTo>
                  <a:cubicBezTo>
                    <a:pt x="141390" y="1719019"/>
                    <a:pt x="138974" y="1728385"/>
                    <a:pt x="136557" y="1738052"/>
                  </a:cubicBezTo>
                  <a:cubicBezTo>
                    <a:pt x="128702" y="1735636"/>
                    <a:pt x="119034" y="1732614"/>
                    <a:pt x="111481" y="1730197"/>
                  </a:cubicBezTo>
                  <a:cubicBezTo>
                    <a:pt x="112388" y="1715393"/>
                    <a:pt x="113294" y="1700892"/>
                    <a:pt x="113898" y="1691224"/>
                  </a:cubicBezTo>
                  <a:cubicBezTo>
                    <a:pt x="118430" y="1703007"/>
                    <a:pt x="138974" y="1659200"/>
                    <a:pt x="141693" y="1696058"/>
                  </a:cubicBezTo>
                  <a:cubicBezTo>
                    <a:pt x="166164" y="1670982"/>
                    <a:pt x="165258" y="1640770"/>
                    <a:pt x="167373" y="1612674"/>
                  </a:cubicBezTo>
                  <a:cubicBezTo>
                    <a:pt x="169488" y="1584577"/>
                    <a:pt x="169488" y="1555876"/>
                    <a:pt x="167071" y="1527779"/>
                  </a:cubicBezTo>
                  <a:cubicBezTo>
                    <a:pt x="165862" y="1514184"/>
                    <a:pt x="185198" y="1507839"/>
                    <a:pt x="173113" y="1489410"/>
                  </a:cubicBezTo>
                  <a:cubicBezTo>
                    <a:pt x="162841" y="1473398"/>
                    <a:pt x="149246" y="1457990"/>
                    <a:pt x="129910" y="1461011"/>
                  </a:cubicBezTo>
                  <a:cubicBezTo>
                    <a:pt x="129306" y="1455573"/>
                    <a:pt x="129004" y="1449833"/>
                    <a:pt x="128097" y="1444394"/>
                  </a:cubicBezTo>
                  <a:cubicBezTo>
                    <a:pt x="127796" y="1441676"/>
                    <a:pt x="126587" y="1438655"/>
                    <a:pt x="125681" y="1435935"/>
                  </a:cubicBezTo>
                  <a:cubicBezTo>
                    <a:pt x="138369" y="1432914"/>
                    <a:pt x="150756" y="1429289"/>
                    <a:pt x="163747" y="1427476"/>
                  </a:cubicBezTo>
                  <a:cubicBezTo>
                    <a:pt x="165258" y="1427174"/>
                    <a:pt x="168883" y="1437144"/>
                    <a:pt x="169790" y="1442582"/>
                  </a:cubicBezTo>
                  <a:cubicBezTo>
                    <a:pt x="170998" y="1449833"/>
                    <a:pt x="170092" y="1457084"/>
                    <a:pt x="170092" y="1464335"/>
                  </a:cubicBezTo>
                  <a:cubicBezTo>
                    <a:pt x="172207" y="1464637"/>
                    <a:pt x="174321" y="1465241"/>
                    <a:pt x="176436" y="1465845"/>
                  </a:cubicBezTo>
                  <a:cubicBezTo>
                    <a:pt x="185802" y="1442885"/>
                    <a:pt x="195168" y="1419923"/>
                    <a:pt x="205742" y="1395452"/>
                  </a:cubicBezTo>
                  <a:lnTo>
                    <a:pt x="206981" y="1396548"/>
                  </a:lnTo>
                  <a:lnTo>
                    <a:pt x="174624" y="1347113"/>
                  </a:lnTo>
                  <a:cubicBezTo>
                    <a:pt x="189729" y="1348321"/>
                    <a:pt x="199095" y="1349530"/>
                    <a:pt x="203627" y="1349832"/>
                  </a:cubicBezTo>
                  <a:cubicBezTo>
                    <a:pt x="211784" y="1325361"/>
                    <a:pt x="219639" y="1302097"/>
                    <a:pt x="228099" y="1276719"/>
                  </a:cubicBezTo>
                  <a:cubicBezTo>
                    <a:pt x="215107" y="1255874"/>
                    <a:pt x="207554" y="1254061"/>
                    <a:pt x="169186" y="1267052"/>
                  </a:cubicBezTo>
                  <a:cubicBezTo>
                    <a:pt x="162538" y="1251644"/>
                    <a:pt x="154986" y="1238956"/>
                    <a:pt x="165560" y="1220224"/>
                  </a:cubicBezTo>
                  <a:cubicBezTo>
                    <a:pt x="181270" y="1190314"/>
                    <a:pt x="206043" y="1203003"/>
                    <a:pt x="223868" y="1208441"/>
                  </a:cubicBezTo>
                  <a:cubicBezTo>
                    <a:pt x="238370" y="1212671"/>
                    <a:pt x="243204" y="1204212"/>
                    <a:pt x="247132" y="1199680"/>
                  </a:cubicBezTo>
                  <a:cubicBezTo>
                    <a:pt x="251965" y="1194242"/>
                    <a:pt x="249851" y="1183064"/>
                    <a:pt x="250757" y="1174604"/>
                  </a:cubicBezTo>
                  <a:cubicBezTo>
                    <a:pt x="251059" y="1170073"/>
                    <a:pt x="251361" y="1165541"/>
                    <a:pt x="251965" y="1159499"/>
                  </a:cubicBezTo>
                  <a:cubicBezTo>
                    <a:pt x="236255" y="1152248"/>
                    <a:pt x="214201" y="1145299"/>
                    <a:pt x="217222" y="1115389"/>
                  </a:cubicBezTo>
                  <a:cubicBezTo>
                    <a:pt x="225077" y="1108743"/>
                    <a:pt x="225077" y="1108743"/>
                    <a:pt x="256498" y="1131401"/>
                  </a:cubicBezTo>
                  <a:cubicBezTo>
                    <a:pt x="263748" y="1120223"/>
                    <a:pt x="270697" y="1109347"/>
                    <a:pt x="278250" y="1098471"/>
                  </a:cubicBezTo>
                  <a:cubicBezTo>
                    <a:pt x="286105" y="1086990"/>
                    <a:pt x="293959" y="1074603"/>
                    <a:pt x="316317" y="1087897"/>
                  </a:cubicBezTo>
                  <a:close/>
                  <a:moveTo>
                    <a:pt x="322358" y="2471895"/>
                  </a:moveTo>
                  <a:cubicBezTo>
                    <a:pt x="323870" y="2476729"/>
                    <a:pt x="319639" y="2483375"/>
                    <a:pt x="318129" y="2489115"/>
                  </a:cubicBezTo>
                  <a:cubicBezTo>
                    <a:pt x="313598" y="2487906"/>
                    <a:pt x="306045" y="2487303"/>
                    <a:pt x="305138" y="2484583"/>
                  </a:cubicBezTo>
                  <a:cubicBezTo>
                    <a:pt x="300002" y="2470384"/>
                    <a:pt x="296377" y="2455278"/>
                    <a:pt x="290334" y="2433827"/>
                  </a:cubicBezTo>
                  <a:cubicBezTo>
                    <a:pt x="298794" y="2440777"/>
                    <a:pt x="305138" y="2444401"/>
                    <a:pt x="309066" y="2449538"/>
                  </a:cubicBezTo>
                  <a:cubicBezTo>
                    <a:pt x="314504" y="2456486"/>
                    <a:pt x="319942" y="2463737"/>
                    <a:pt x="322358" y="2471895"/>
                  </a:cubicBezTo>
                  <a:close/>
                  <a:moveTo>
                    <a:pt x="335652" y="2849541"/>
                  </a:moveTo>
                  <a:cubicBezTo>
                    <a:pt x="311180" y="2874919"/>
                    <a:pt x="308159" y="2874616"/>
                    <a:pt x="288824" y="2847124"/>
                  </a:cubicBezTo>
                  <a:cubicBezTo>
                    <a:pt x="305440" y="2848030"/>
                    <a:pt x="318129" y="2848634"/>
                    <a:pt x="335652" y="2849541"/>
                  </a:cubicBezTo>
                  <a:close/>
                  <a:moveTo>
                    <a:pt x="354987" y="964633"/>
                  </a:moveTo>
                  <a:cubicBezTo>
                    <a:pt x="348038" y="984573"/>
                    <a:pt x="341997" y="1002700"/>
                    <a:pt x="335047" y="1020525"/>
                  </a:cubicBezTo>
                  <a:cubicBezTo>
                    <a:pt x="333839" y="1023546"/>
                    <a:pt x="326286" y="1024150"/>
                    <a:pt x="321754" y="1025963"/>
                  </a:cubicBezTo>
                  <a:cubicBezTo>
                    <a:pt x="320546" y="1021734"/>
                    <a:pt x="317525" y="1016597"/>
                    <a:pt x="318733" y="1013274"/>
                  </a:cubicBezTo>
                  <a:cubicBezTo>
                    <a:pt x="325078" y="996355"/>
                    <a:pt x="332026" y="979437"/>
                    <a:pt x="339579" y="963123"/>
                  </a:cubicBezTo>
                  <a:cubicBezTo>
                    <a:pt x="340485" y="960705"/>
                    <a:pt x="345924" y="957986"/>
                    <a:pt x="348643" y="958591"/>
                  </a:cubicBezTo>
                  <a:cubicBezTo>
                    <a:pt x="351362" y="958893"/>
                    <a:pt x="353779" y="963123"/>
                    <a:pt x="354987" y="964633"/>
                  </a:cubicBezTo>
                  <a:close/>
                  <a:moveTo>
                    <a:pt x="432631" y="2714192"/>
                  </a:moveTo>
                  <a:cubicBezTo>
                    <a:pt x="425683" y="2710265"/>
                    <a:pt x="416317" y="2708150"/>
                    <a:pt x="412087" y="2702410"/>
                  </a:cubicBezTo>
                  <a:cubicBezTo>
                    <a:pt x="403024" y="2689721"/>
                    <a:pt x="383386" y="2677334"/>
                    <a:pt x="400909" y="2658905"/>
                  </a:cubicBezTo>
                  <a:cubicBezTo>
                    <a:pt x="409066" y="2669781"/>
                    <a:pt x="417525" y="2678845"/>
                    <a:pt x="423568" y="2688814"/>
                  </a:cubicBezTo>
                  <a:cubicBezTo>
                    <a:pt x="428100" y="2696367"/>
                    <a:pt x="429610" y="2705733"/>
                    <a:pt x="432631" y="2714192"/>
                  </a:cubicBezTo>
                  <a:close/>
                  <a:moveTo>
                    <a:pt x="739134" y="3123481"/>
                  </a:moveTo>
                  <a:cubicBezTo>
                    <a:pt x="739223" y="3127149"/>
                    <a:pt x="737769" y="3131945"/>
                    <a:pt x="734144" y="3138365"/>
                  </a:cubicBezTo>
                  <a:cubicBezTo>
                    <a:pt x="725685" y="3134739"/>
                    <a:pt x="717226" y="3131718"/>
                    <a:pt x="708766" y="3128394"/>
                  </a:cubicBezTo>
                  <a:cubicBezTo>
                    <a:pt x="710276" y="3122050"/>
                    <a:pt x="711787" y="3115706"/>
                    <a:pt x="713600" y="3107548"/>
                  </a:cubicBezTo>
                  <a:cubicBezTo>
                    <a:pt x="724703" y="3111627"/>
                    <a:pt x="738865" y="3112477"/>
                    <a:pt x="739134" y="3123481"/>
                  </a:cubicBezTo>
                  <a:close/>
                  <a:moveTo>
                    <a:pt x="754084" y="3376735"/>
                  </a:moveTo>
                  <a:cubicBezTo>
                    <a:pt x="720851" y="3381569"/>
                    <a:pt x="709370" y="3370692"/>
                    <a:pt x="717829" y="3348638"/>
                  </a:cubicBezTo>
                  <a:cubicBezTo>
                    <a:pt x="728706" y="3357097"/>
                    <a:pt x="739582" y="3365556"/>
                    <a:pt x="754084" y="3376735"/>
                  </a:cubicBezTo>
                  <a:close/>
                  <a:moveTo>
                    <a:pt x="869870" y="3503510"/>
                  </a:moveTo>
                  <a:cubicBezTo>
                    <a:pt x="871532" y="3507098"/>
                    <a:pt x="870399" y="3510723"/>
                    <a:pt x="866169" y="3513896"/>
                  </a:cubicBezTo>
                  <a:cubicBezTo>
                    <a:pt x="850761" y="3508760"/>
                    <a:pt x="840187" y="3503926"/>
                    <a:pt x="829009" y="3502415"/>
                  </a:cubicBezTo>
                  <a:cubicBezTo>
                    <a:pt x="825081" y="3501811"/>
                    <a:pt x="819945" y="3510270"/>
                    <a:pt x="812695" y="3516917"/>
                  </a:cubicBezTo>
                  <a:cubicBezTo>
                    <a:pt x="806047" y="3508458"/>
                    <a:pt x="796984" y="3496675"/>
                    <a:pt x="786108" y="3482778"/>
                  </a:cubicBezTo>
                  <a:cubicBezTo>
                    <a:pt x="795172" y="3469786"/>
                    <a:pt x="802724" y="3462233"/>
                    <a:pt x="819039" y="3477037"/>
                  </a:cubicBezTo>
                  <a:cubicBezTo>
                    <a:pt x="828404" y="3485799"/>
                    <a:pt x="844115" y="3487913"/>
                    <a:pt x="856803" y="3493352"/>
                  </a:cubicBezTo>
                  <a:cubicBezTo>
                    <a:pt x="863752" y="3496373"/>
                    <a:pt x="868208" y="3499923"/>
                    <a:pt x="869870" y="3503510"/>
                  </a:cubicBezTo>
                  <a:close/>
                  <a:moveTo>
                    <a:pt x="1099554" y="3609667"/>
                  </a:moveTo>
                  <a:cubicBezTo>
                    <a:pt x="1100234" y="3613594"/>
                    <a:pt x="1100461" y="3617371"/>
                    <a:pt x="1099101" y="3620543"/>
                  </a:cubicBezTo>
                  <a:cubicBezTo>
                    <a:pt x="1094569" y="3632326"/>
                    <a:pt x="1090944" y="3631117"/>
                    <a:pt x="1059826" y="3612688"/>
                  </a:cubicBezTo>
                  <a:cubicBezTo>
                    <a:pt x="1070400" y="3608459"/>
                    <a:pt x="1080974" y="3604228"/>
                    <a:pt x="1097289" y="3597885"/>
                  </a:cubicBezTo>
                  <a:cubicBezTo>
                    <a:pt x="1097742" y="3601661"/>
                    <a:pt x="1098875" y="3605739"/>
                    <a:pt x="1099554" y="3609667"/>
                  </a:cubicBezTo>
                  <a:close/>
                  <a:moveTo>
                    <a:pt x="1194570" y="3244710"/>
                  </a:moveTo>
                  <a:cubicBezTo>
                    <a:pt x="1188528" y="3252263"/>
                    <a:pt x="1178256" y="3256190"/>
                    <a:pt x="1167077" y="3256492"/>
                  </a:cubicBezTo>
                  <a:cubicBezTo>
                    <a:pt x="1171609" y="3246220"/>
                    <a:pt x="1176141" y="3235948"/>
                    <a:pt x="1183996" y="3217821"/>
                  </a:cubicBezTo>
                  <a:cubicBezTo>
                    <a:pt x="1189736" y="3231115"/>
                    <a:pt x="1196987" y="3241689"/>
                    <a:pt x="1194570" y="3244710"/>
                  </a:cubicBezTo>
                  <a:close/>
                  <a:moveTo>
                    <a:pt x="2455238" y="3749558"/>
                  </a:moveTo>
                  <a:lnTo>
                    <a:pt x="2455238" y="3471207"/>
                  </a:lnTo>
                  <a:lnTo>
                    <a:pt x="2445636" y="3471901"/>
                  </a:lnTo>
                  <a:cubicBezTo>
                    <a:pt x="2440198" y="3471901"/>
                    <a:pt x="2431134" y="3482778"/>
                    <a:pt x="2430832" y="3488820"/>
                  </a:cubicBezTo>
                  <a:cubicBezTo>
                    <a:pt x="2430530" y="3497884"/>
                    <a:pt x="2436270" y="3507551"/>
                    <a:pt x="2439594" y="3516917"/>
                  </a:cubicBezTo>
                  <a:cubicBezTo>
                    <a:pt x="2436874" y="3517823"/>
                    <a:pt x="2434155" y="3518730"/>
                    <a:pt x="2431436" y="3519636"/>
                  </a:cubicBezTo>
                  <a:cubicBezTo>
                    <a:pt x="2427207" y="3510572"/>
                    <a:pt x="2422977" y="3501509"/>
                    <a:pt x="2416935" y="3488216"/>
                  </a:cubicBezTo>
                  <a:cubicBezTo>
                    <a:pt x="2409382" y="3486403"/>
                    <a:pt x="2395484" y="3483080"/>
                    <a:pt x="2380681" y="3479454"/>
                  </a:cubicBezTo>
                  <a:cubicBezTo>
                    <a:pt x="2374941" y="3503019"/>
                    <a:pt x="2400923" y="3498790"/>
                    <a:pt x="2409080" y="3510572"/>
                  </a:cubicBezTo>
                  <a:cubicBezTo>
                    <a:pt x="2391859" y="3511781"/>
                    <a:pt x="2376149" y="3513291"/>
                    <a:pt x="2360741" y="3514500"/>
                  </a:cubicBezTo>
                  <a:cubicBezTo>
                    <a:pt x="2358324" y="3506645"/>
                    <a:pt x="2356209" y="3499394"/>
                    <a:pt x="2352282" y="3487007"/>
                  </a:cubicBezTo>
                  <a:cubicBezTo>
                    <a:pt x="2350771" y="3497581"/>
                    <a:pt x="2350167" y="3501811"/>
                    <a:pt x="2349563" y="3505134"/>
                  </a:cubicBezTo>
                  <a:cubicBezTo>
                    <a:pt x="2335363" y="3499092"/>
                    <a:pt x="2321466" y="3487913"/>
                    <a:pt x="2307569" y="3488216"/>
                  </a:cubicBezTo>
                  <a:cubicBezTo>
                    <a:pt x="2285514" y="3488518"/>
                    <a:pt x="2264064" y="3498790"/>
                    <a:pt x="2242009" y="3500905"/>
                  </a:cubicBezTo>
                  <a:cubicBezTo>
                    <a:pt x="2221767" y="3503019"/>
                    <a:pt x="2201223" y="3499092"/>
                    <a:pt x="2180680" y="3499092"/>
                  </a:cubicBezTo>
                  <a:cubicBezTo>
                    <a:pt x="2171918" y="3499092"/>
                    <a:pt x="2163156" y="3501509"/>
                    <a:pt x="2154697" y="3503623"/>
                  </a:cubicBezTo>
                  <a:cubicBezTo>
                    <a:pt x="2150770" y="3504530"/>
                    <a:pt x="2144728" y="3510270"/>
                    <a:pt x="2143821" y="3509364"/>
                  </a:cubicBezTo>
                  <a:cubicBezTo>
                    <a:pt x="2130226" y="3495164"/>
                    <a:pt x="2116026" y="3507249"/>
                    <a:pt x="2102431" y="3507551"/>
                  </a:cubicBezTo>
                  <a:cubicBezTo>
                    <a:pt x="2097295" y="3507551"/>
                    <a:pt x="2090346" y="3507853"/>
                    <a:pt x="2087628" y="3504832"/>
                  </a:cubicBezTo>
                  <a:cubicBezTo>
                    <a:pt x="2064063" y="3480058"/>
                    <a:pt x="2036570" y="3510270"/>
                    <a:pt x="2012098" y="3498790"/>
                  </a:cubicBezTo>
                  <a:cubicBezTo>
                    <a:pt x="2011796" y="3498488"/>
                    <a:pt x="2010890" y="3499998"/>
                    <a:pt x="2010286" y="3499998"/>
                  </a:cubicBezTo>
                  <a:cubicBezTo>
                    <a:pt x="2000013" y="3499696"/>
                    <a:pt x="1989741" y="3500300"/>
                    <a:pt x="1979772" y="3499092"/>
                  </a:cubicBezTo>
                  <a:cubicBezTo>
                    <a:pt x="1970406" y="3497884"/>
                    <a:pt x="1961342" y="3492445"/>
                    <a:pt x="1952279" y="3492445"/>
                  </a:cubicBezTo>
                  <a:cubicBezTo>
                    <a:pt x="1936569" y="3492143"/>
                    <a:pt x="1920859" y="3494560"/>
                    <a:pt x="1901826" y="3496373"/>
                  </a:cubicBezTo>
                  <a:cubicBezTo>
                    <a:pt x="1901523" y="3500603"/>
                    <a:pt x="1900617" y="3509364"/>
                    <a:pt x="1899711" y="3516313"/>
                  </a:cubicBezTo>
                  <a:cubicBezTo>
                    <a:pt x="1886720" y="3521147"/>
                    <a:pt x="1875240" y="3525376"/>
                    <a:pt x="1863759" y="3529606"/>
                  </a:cubicBezTo>
                  <a:cubicBezTo>
                    <a:pt x="1859529" y="3520844"/>
                    <a:pt x="1855299" y="3512083"/>
                    <a:pt x="1848653" y="3498488"/>
                  </a:cubicBezTo>
                  <a:cubicBezTo>
                    <a:pt x="1842913" y="3509666"/>
                    <a:pt x="1839590" y="3516615"/>
                    <a:pt x="1835964" y="3523261"/>
                  </a:cubicBezTo>
                  <a:cubicBezTo>
                    <a:pt x="1833547" y="3527793"/>
                    <a:pt x="1830828" y="3536857"/>
                    <a:pt x="1828713" y="3536554"/>
                  </a:cubicBezTo>
                  <a:cubicBezTo>
                    <a:pt x="1822671" y="3535648"/>
                    <a:pt x="1816931" y="3531721"/>
                    <a:pt x="1805752" y="3526585"/>
                  </a:cubicBezTo>
                  <a:cubicBezTo>
                    <a:pt x="1836870" y="3513896"/>
                    <a:pt x="1834454" y="3494560"/>
                    <a:pt x="1829619" y="3475829"/>
                  </a:cubicBezTo>
                  <a:cubicBezTo>
                    <a:pt x="1802731" y="3472808"/>
                    <a:pt x="1777353" y="3468880"/>
                    <a:pt x="1751975" y="3467672"/>
                  </a:cubicBezTo>
                  <a:cubicBezTo>
                    <a:pt x="1732036" y="3466765"/>
                    <a:pt x="1716326" y="3446221"/>
                    <a:pt x="1694271" y="3456795"/>
                  </a:cubicBezTo>
                  <a:cubicBezTo>
                    <a:pt x="1693365" y="3457400"/>
                    <a:pt x="1690344" y="3454983"/>
                    <a:pt x="1688531" y="3453472"/>
                  </a:cubicBezTo>
                  <a:cubicBezTo>
                    <a:pt x="1677957" y="3445617"/>
                    <a:pt x="1667685" y="3437763"/>
                    <a:pt x="1657413" y="3429605"/>
                  </a:cubicBezTo>
                  <a:cubicBezTo>
                    <a:pt x="1661945" y="3408155"/>
                    <a:pt x="1654694" y="3398185"/>
                    <a:pt x="1622065" y="3387309"/>
                  </a:cubicBezTo>
                  <a:cubicBezTo>
                    <a:pt x="1621461" y="3403622"/>
                    <a:pt x="1620857" y="3418427"/>
                    <a:pt x="1620252" y="3428094"/>
                  </a:cubicBezTo>
                  <a:cubicBezTo>
                    <a:pt x="1600917" y="3434136"/>
                    <a:pt x="1583395" y="3439575"/>
                    <a:pt x="1566476" y="3445013"/>
                  </a:cubicBezTo>
                  <a:cubicBezTo>
                    <a:pt x="1567684" y="3441387"/>
                    <a:pt x="1569497" y="3435647"/>
                    <a:pt x="1572216" y="3426886"/>
                  </a:cubicBezTo>
                  <a:cubicBezTo>
                    <a:pt x="1563152" y="3427189"/>
                    <a:pt x="1557110" y="3427792"/>
                    <a:pt x="1550161" y="3428094"/>
                  </a:cubicBezTo>
                  <a:cubicBezTo>
                    <a:pt x="1541098" y="3411780"/>
                    <a:pt x="1534753" y="3391538"/>
                    <a:pt x="1508772" y="3396977"/>
                  </a:cubicBezTo>
                  <a:cubicBezTo>
                    <a:pt x="1506053" y="3397279"/>
                    <a:pt x="1502729" y="3392445"/>
                    <a:pt x="1499104" y="3390934"/>
                  </a:cubicBezTo>
                  <a:cubicBezTo>
                    <a:pt x="1491248" y="3387611"/>
                    <a:pt x="1483092" y="3383683"/>
                    <a:pt x="1474934" y="3383079"/>
                  </a:cubicBezTo>
                  <a:cubicBezTo>
                    <a:pt x="1462246" y="3382475"/>
                    <a:pt x="1449859" y="3385194"/>
                    <a:pt x="1437170" y="3384892"/>
                  </a:cubicBezTo>
                  <a:cubicBezTo>
                    <a:pt x="1430523" y="3384892"/>
                    <a:pt x="1423876" y="3381266"/>
                    <a:pt x="1417230" y="3379152"/>
                  </a:cubicBezTo>
                  <a:cubicBezTo>
                    <a:pt x="1416928" y="3386705"/>
                    <a:pt x="1416323" y="3394258"/>
                    <a:pt x="1415720" y="3404227"/>
                  </a:cubicBezTo>
                  <a:cubicBezTo>
                    <a:pt x="1400312" y="3395768"/>
                    <a:pt x="1385810" y="3387309"/>
                    <a:pt x="1369496" y="3377943"/>
                  </a:cubicBezTo>
                  <a:cubicBezTo>
                    <a:pt x="1383091" y="3372505"/>
                    <a:pt x="1393363" y="3368578"/>
                    <a:pt x="1404541" y="3364046"/>
                  </a:cubicBezTo>
                  <a:cubicBezTo>
                    <a:pt x="1357109" y="3326583"/>
                    <a:pt x="1320553" y="3320541"/>
                    <a:pt x="1301519" y="3345919"/>
                  </a:cubicBezTo>
                  <a:cubicBezTo>
                    <a:pt x="1293362" y="3328396"/>
                    <a:pt x="1303332" y="3284892"/>
                    <a:pt x="1317532" y="3277339"/>
                  </a:cubicBezTo>
                  <a:cubicBezTo>
                    <a:pt x="1304843" y="3248033"/>
                    <a:pt x="1284903" y="3238667"/>
                    <a:pt x="1248347" y="3245012"/>
                  </a:cubicBezTo>
                  <a:cubicBezTo>
                    <a:pt x="1248951" y="3249543"/>
                    <a:pt x="1249555" y="3254377"/>
                    <a:pt x="1250764" y="3261930"/>
                  </a:cubicBezTo>
                  <a:cubicBezTo>
                    <a:pt x="1240794" y="3259211"/>
                    <a:pt x="1233845" y="3257398"/>
                    <a:pt x="1224782" y="3254982"/>
                  </a:cubicBezTo>
                  <a:cubicBezTo>
                    <a:pt x="1246232" y="3220540"/>
                    <a:pt x="1201519" y="3217821"/>
                    <a:pt x="1199102" y="3193652"/>
                  </a:cubicBezTo>
                  <a:cubicBezTo>
                    <a:pt x="1192153" y="3193652"/>
                    <a:pt x="1180370" y="3195465"/>
                    <a:pt x="1179766" y="3193350"/>
                  </a:cubicBezTo>
                  <a:cubicBezTo>
                    <a:pt x="1172515" y="3173410"/>
                    <a:pt x="1150461" y="3174920"/>
                    <a:pt x="1138981" y="3163742"/>
                  </a:cubicBezTo>
                  <a:cubicBezTo>
                    <a:pt x="1129615" y="3154527"/>
                    <a:pt x="1122817" y="3152337"/>
                    <a:pt x="1117153" y="3154414"/>
                  </a:cubicBezTo>
                  <a:lnTo>
                    <a:pt x="1102491" y="3170292"/>
                  </a:lnTo>
                  <a:lnTo>
                    <a:pt x="1102726" y="3170389"/>
                  </a:lnTo>
                  <a:lnTo>
                    <a:pt x="1102949" y="3170633"/>
                  </a:lnTo>
                  <a:lnTo>
                    <a:pt x="1136563" y="3168274"/>
                  </a:lnTo>
                  <a:cubicBezTo>
                    <a:pt x="1133844" y="3178546"/>
                    <a:pt x="1131730" y="3185495"/>
                    <a:pt x="1128407" y="3198486"/>
                  </a:cubicBezTo>
                  <a:lnTo>
                    <a:pt x="1102949" y="3170633"/>
                  </a:lnTo>
                  <a:lnTo>
                    <a:pt x="1102122" y="3170691"/>
                  </a:lnTo>
                  <a:lnTo>
                    <a:pt x="1102491" y="3170292"/>
                  </a:lnTo>
                  <a:lnTo>
                    <a:pt x="1089438" y="3164889"/>
                  </a:lnTo>
                  <a:cubicBezTo>
                    <a:pt x="1082258" y="3156548"/>
                    <a:pt x="1090415" y="3141537"/>
                    <a:pt x="1087016" y="3136552"/>
                  </a:cubicBezTo>
                  <a:cubicBezTo>
                    <a:pt x="1070098" y="3133530"/>
                    <a:pt x="1055294" y="3125675"/>
                    <a:pt x="1047741" y="3130207"/>
                  </a:cubicBezTo>
                  <a:cubicBezTo>
                    <a:pt x="1018738" y="3147428"/>
                    <a:pt x="1030218" y="3116612"/>
                    <a:pt x="1018436" y="3111174"/>
                  </a:cubicBezTo>
                  <a:cubicBezTo>
                    <a:pt x="1028406" y="3105132"/>
                    <a:pt x="1035657" y="3100902"/>
                    <a:pt x="1045324" y="3095162"/>
                  </a:cubicBezTo>
                  <a:cubicBezTo>
                    <a:pt x="1024780" y="3089421"/>
                    <a:pt x="1007258" y="3086098"/>
                    <a:pt x="990944" y="3079452"/>
                  </a:cubicBezTo>
                  <a:cubicBezTo>
                    <a:pt x="984901" y="3076733"/>
                    <a:pt x="976441" y="3062835"/>
                    <a:pt x="977046" y="3062231"/>
                  </a:cubicBezTo>
                  <a:cubicBezTo>
                    <a:pt x="1003632" y="3036853"/>
                    <a:pt x="972212" y="3035947"/>
                    <a:pt x="964055" y="3022049"/>
                  </a:cubicBezTo>
                  <a:cubicBezTo>
                    <a:pt x="957408" y="3035343"/>
                    <a:pt x="952876" y="3045010"/>
                    <a:pt x="948345" y="3054678"/>
                  </a:cubicBezTo>
                  <a:cubicBezTo>
                    <a:pt x="932937" y="3049542"/>
                    <a:pt x="918737" y="3044406"/>
                    <a:pt x="904236" y="3039572"/>
                  </a:cubicBezTo>
                  <a:cubicBezTo>
                    <a:pt x="904840" y="3037760"/>
                    <a:pt x="905142" y="3035947"/>
                    <a:pt x="905746" y="3034134"/>
                  </a:cubicBezTo>
                  <a:cubicBezTo>
                    <a:pt x="909976" y="3033832"/>
                    <a:pt x="914508" y="3033530"/>
                    <a:pt x="920248" y="3033228"/>
                  </a:cubicBezTo>
                  <a:cubicBezTo>
                    <a:pt x="906350" y="3023862"/>
                    <a:pt x="887619" y="3018122"/>
                    <a:pt x="882483" y="3006339"/>
                  </a:cubicBezTo>
                  <a:cubicBezTo>
                    <a:pt x="865866" y="2967970"/>
                    <a:pt x="822966" y="2970690"/>
                    <a:pt x="801516" y="2943197"/>
                  </a:cubicBezTo>
                  <a:cubicBezTo>
                    <a:pt x="798193" y="2935040"/>
                    <a:pt x="798494" y="2920840"/>
                    <a:pt x="791848" y="2915100"/>
                  </a:cubicBezTo>
                  <a:cubicBezTo>
                    <a:pt x="771002" y="2896973"/>
                    <a:pt x="747135" y="2881867"/>
                    <a:pt x="726591" y="2867063"/>
                  </a:cubicBezTo>
                  <a:cubicBezTo>
                    <a:pt x="724778" y="2857396"/>
                    <a:pt x="724476" y="2847124"/>
                    <a:pt x="720548" y="2838362"/>
                  </a:cubicBezTo>
                  <a:cubicBezTo>
                    <a:pt x="715715" y="2827486"/>
                    <a:pt x="708766" y="2816912"/>
                    <a:pt x="700911" y="2807848"/>
                  </a:cubicBezTo>
                  <a:cubicBezTo>
                    <a:pt x="693962" y="2799691"/>
                    <a:pt x="685503" y="2790628"/>
                    <a:pt x="675835" y="2787002"/>
                  </a:cubicBezTo>
                  <a:cubicBezTo>
                    <a:pt x="665261" y="2782772"/>
                    <a:pt x="662844" y="2780960"/>
                    <a:pt x="664657" y="2768271"/>
                  </a:cubicBezTo>
                  <a:cubicBezTo>
                    <a:pt x="666470" y="2753770"/>
                    <a:pt x="660427" y="2738362"/>
                    <a:pt x="657708" y="2723558"/>
                  </a:cubicBezTo>
                  <a:cubicBezTo>
                    <a:pt x="655291" y="2724162"/>
                    <a:pt x="652573" y="2724464"/>
                    <a:pt x="650155" y="2725069"/>
                  </a:cubicBezTo>
                  <a:cubicBezTo>
                    <a:pt x="651364" y="2734736"/>
                    <a:pt x="652270" y="2744404"/>
                    <a:pt x="653478" y="2754071"/>
                  </a:cubicBezTo>
                  <a:cubicBezTo>
                    <a:pt x="651062" y="2755280"/>
                    <a:pt x="648645" y="2756186"/>
                    <a:pt x="646228" y="2757395"/>
                  </a:cubicBezTo>
                  <a:cubicBezTo>
                    <a:pt x="632632" y="2731715"/>
                    <a:pt x="619037" y="2705733"/>
                    <a:pt x="606952" y="2683376"/>
                  </a:cubicBezTo>
                  <a:cubicBezTo>
                    <a:pt x="596378" y="2689721"/>
                    <a:pt x="588222" y="2698180"/>
                    <a:pt x="579762" y="2699086"/>
                  </a:cubicBezTo>
                  <a:cubicBezTo>
                    <a:pt x="557104" y="2701201"/>
                    <a:pt x="559218" y="2673708"/>
                    <a:pt x="544414" y="2664947"/>
                  </a:cubicBezTo>
                  <a:cubicBezTo>
                    <a:pt x="560729" y="2667062"/>
                    <a:pt x="577043" y="2668874"/>
                    <a:pt x="593357" y="2670687"/>
                  </a:cubicBezTo>
                  <a:cubicBezTo>
                    <a:pt x="593357" y="2668874"/>
                    <a:pt x="593659" y="2666760"/>
                    <a:pt x="593659" y="2664947"/>
                  </a:cubicBezTo>
                  <a:cubicBezTo>
                    <a:pt x="588222" y="2664041"/>
                    <a:pt x="582783" y="2663437"/>
                    <a:pt x="577345" y="2662530"/>
                  </a:cubicBezTo>
                  <a:cubicBezTo>
                    <a:pt x="612693" y="2654071"/>
                    <a:pt x="584596" y="2625068"/>
                    <a:pt x="593962" y="2605128"/>
                  </a:cubicBezTo>
                  <a:cubicBezTo>
                    <a:pt x="607859" y="2620838"/>
                    <a:pt x="619037" y="2634131"/>
                    <a:pt x="630518" y="2647122"/>
                  </a:cubicBezTo>
                  <a:cubicBezTo>
                    <a:pt x="654083" y="2630808"/>
                    <a:pt x="653781" y="2628693"/>
                    <a:pt x="626892" y="2615400"/>
                  </a:cubicBezTo>
                  <a:cubicBezTo>
                    <a:pt x="624476" y="2602409"/>
                    <a:pt x="625986" y="2588814"/>
                    <a:pt x="619944" y="2582772"/>
                  </a:cubicBezTo>
                  <a:cubicBezTo>
                    <a:pt x="613297" y="2575823"/>
                    <a:pt x="599702" y="2575823"/>
                    <a:pt x="593055" y="2574010"/>
                  </a:cubicBezTo>
                  <a:cubicBezTo>
                    <a:pt x="585503" y="2596367"/>
                    <a:pt x="579762" y="2612681"/>
                    <a:pt x="572511" y="2633527"/>
                  </a:cubicBezTo>
                  <a:cubicBezTo>
                    <a:pt x="558614" y="2614192"/>
                    <a:pt x="558916" y="2614192"/>
                    <a:pt x="564656" y="2599690"/>
                  </a:cubicBezTo>
                  <a:cubicBezTo>
                    <a:pt x="565563" y="2596669"/>
                    <a:pt x="562541" y="2590325"/>
                    <a:pt x="559520" y="2587907"/>
                  </a:cubicBezTo>
                  <a:cubicBezTo>
                    <a:pt x="549853" y="2580959"/>
                    <a:pt x="538977" y="2574916"/>
                    <a:pt x="527798" y="2567968"/>
                  </a:cubicBezTo>
                  <a:cubicBezTo>
                    <a:pt x="538070" y="2561926"/>
                    <a:pt x="547133" y="2556487"/>
                    <a:pt x="555895" y="2551351"/>
                  </a:cubicBezTo>
                  <a:cubicBezTo>
                    <a:pt x="551967" y="2534433"/>
                    <a:pt x="551665" y="2534735"/>
                    <a:pt x="520850" y="2523556"/>
                  </a:cubicBezTo>
                  <a:cubicBezTo>
                    <a:pt x="514203" y="2521140"/>
                    <a:pt x="508765" y="2515399"/>
                    <a:pt x="502722" y="2511170"/>
                  </a:cubicBezTo>
                  <a:cubicBezTo>
                    <a:pt x="506650" y="2506034"/>
                    <a:pt x="510578" y="2500898"/>
                    <a:pt x="512692" y="2498178"/>
                  </a:cubicBezTo>
                  <a:cubicBezTo>
                    <a:pt x="517224" y="2505731"/>
                    <a:pt x="520547" y="2512076"/>
                    <a:pt x="525079" y="2518118"/>
                  </a:cubicBezTo>
                  <a:cubicBezTo>
                    <a:pt x="525381" y="2518421"/>
                    <a:pt x="532028" y="2513889"/>
                    <a:pt x="535955" y="2511774"/>
                  </a:cubicBezTo>
                  <a:cubicBezTo>
                    <a:pt x="531424" y="2505128"/>
                    <a:pt x="528100" y="2495157"/>
                    <a:pt x="521755" y="2491834"/>
                  </a:cubicBezTo>
                  <a:cubicBezTo>
                    <a:pt x="502420" y="2481562"/>
                    <a:pt x="480366" y="2474613"/>
                    <a:pt x="492148" y="2445006"/>
                  </a:cubicBezTo>
                  <a:cubicBezTo>
                    <a:pt x="466166" y="2448330"/>
                    <a:pt x="458613" y="2439870"/>
                    <a:pt x="459217" y="2415097"/>
                  </a:cubicBezTo>
                  <a:cubicBezTo>
                    <a:pt x="459520" y="2408148"/>
                    <a:pt x="453175" y="2400595"/>
                    <a:pt x="448643" y="2394251"/>
                  </a:cubicBezTo>
                  <a:cubicBezTo>
                    <a:pt x="448039" y="2393042"/>
                    <a:pt x="440788" y="2396667"/>
                    <a:pt x="442299" y="2396063"/>
                  </a:cubicBezTo>
                  <a:cubicBezTo>
                    <a:pt x="424474" y="2382468"/>
                    <a:pt x="409670" y="2371592"/>
                    <a:pt x="394564" y="2360111"/>
                  </a:cubicBezTo>
                  <a:cubicBezTo>
                    <a:pt x="405441" y="2351048"/>
                    <a:pt x="433840" y="2348329"/>
                    <a:pt x="405441" y="2324461"/>
                  </a:cubicBezTo>
                  <a:cubicBezTo>
                    <a:pt x="426287" y="2320836"/>
                    <a:pt x="423568" y="2333223"/>
                    <a:pt x="424776" y="2343193"/>
                  </a:cubicBezTo>
                  <a:cubicBezTo>
                    <a:pt x="425984" y="2353162"/>
                    <a:pt x="429006" y="2362830"/>
                    <a:pt x="431725" y="2374311"/>
                  </a:cubicBezTo>
                  <a:cubicBezTo>
                    <a:pt x="460728" y="2357090"/>
                    <a:pt x="436861" y="2334432"/>
                    <a:pt x="432329" y="2328389"/>
                  </a:cubicBezTo>
                  <a:cubicBezTo>
                    <a:pt x="421151" y="2313887"/>
                    <a:pt x="400003" y="2306938"/>
                    <a:pt x="382480" y="2296667"/>
                  </a:cubicBezTo>
                  <a:cubicBezTo>
                    <a:pt x="383386" y="2289718"/>
                    <a:pt x="384897" y="2280655"/>
                    <a:pt x="386408" y="2270684"/>
                  </a:cubicBezTo>
                  <a:cubicBezTo>
                    <a:pt x="380063" y="2271893"/>
                    <a:pt x="375531" y="2272497"/>
                    <a:pt x="369187" y="2273705"/>
                  </a:cubicBezTo>
                  <a:cubicBezTo>
                    <a:pt x="375229" y="2264340"/>
                    <a:pt x="379761" y="2257089"/>
                    <a:pt x="381271" y="2254975"/>
                  </a:cubicBezTo>
                  <a:cubicBezTo>
                    <a:pt x="368884" y="2242285"/>
                    <a:pt x="356498" y="2234431"/>
                    <a:pt x="350758" y="2223252"/>
                  </a:cubicBezTo>
                  <a:cubicBezTo>
                    <a:pt x="343205" y="2208448"/>
                    <a:pt x="340183" y="2191228"/>
                    <a:pt x="336860" y="2174611"/>
                  </a:cubicBezTo>
                  <a:cubicBezTo>
                    <a:pt x="335047" y="2166757"/>
                    <a:pt x="333839" y="2153463"/>
                    <a:pt x="338069" y="2150744"/>
                  </a:cubicBezTo>
                  <a:cubicBezTo>
                    <a:pt x="353477" y="2140472"/>
                    <a:pt x="347132" y="2132919"/>
                    <a:pt x="337766" y="2122043"/>
                  </a:cubicBezTo>
                  <a:cubicBezTo>
                    <a:pt x="334745" y="2128086"/>
                    <a:pt x="332329" y="2132919"/>
                    <a:pt x="326891" y="2144400"/>
                  </a:cubicBezTo>
                  <a:cubicBezTo>
                    <a:pt x="314201" y="2094248"/>
                    <a:pt x="303325" y="2051046"/>
                    <a:pt x="292449" y="2007541"/>
                  </a:cubicBezTo>
                  <a:cubicBezTo>
                    <a:pt x="288220" y="1991226"/>
                    <a:pt x="280667" y="1975214"/>
                    <a:pt x="280364" y="1959202"/>
                  </a:cubicBezTo>
                  <a:cubicBezTo>
                    <a:pt x="280062" y="1938054"/>
                    <a:pt x="276437" y="1919927"/>
                    <a:pt x="263446" y="1903008"/>
                  </a:cubicBezTo>
                  <a:cubicBezTo>
                    <a:pt x="260122" y="1899081"/>
                    <a:pt x="258914" y="1890319"/>
                    <a:pt x="261029" y="1886089"/>
                  </a:cubicBezTo>
                  <a:cubicBezTo>
                    <a:pt x="274322" y="1860410"/>
                    <a:pt x="274624" y="1834730"/>
                    <a:pt x="265561" y="1807842"/>
                  </a:cubicBezTo>
                  <a:cubicBezTo>
                    <a:pt x="262539" y="1798476"/>
                    <a:pt x="261935" y="1787902"/>
                    <a:pt x="262539" y="1778234"/>
                  </a:cubicBezTo>
                  <a:cubicBezTo>
                    <a:pt x="264051" y="1749231"/>
                    <a:pt x="266467" y="1720228"/>
                    <a:pt x="268884" y="1691224"/>
                  </a:cubicBezTo>
                  <a:cubicBezTo>
                    <a:pt x="271301" y="1662825"/>
                    <a:pt x="254382" y="1636541"/>
                    <a:pt x="262237" y="1606632"/>
                  </a:cubicBezTo>
                  <a:cubicBezTo>
                    <a:pt x="271301" y="1570680"/>
                    <a:pt x="274624" y="1532915"/>
                    <a:pt x="281271" y="1496359"/>
                  </a:cubicBezTo>
                  <a:cubicBezTo>
                    <a:pt x="287011" y="1466147"/>
                    <a:pt x="293658" y="1435633"/>
                    <a:pt x="300002" y="1405421"/>
                  </a:cubicBezTo>
                  <a:cubicBezTo>
                    <a:pt x="305440" y="1378835"/>
                    <a:pt x="311180" y="1352249"/>
                    <a:pt x="317223" y="1325663"/>
                  </a:cubicBezTo>
                  <a:cubicBezTo>
                    <a:pt x="318431" y="1320527"/>
                    <a:pt x="323265" y="1313276"/>
                    <a:pt x="321452" y="1310557"/>
                  </a:cubicBezTo>
                  <a:cubicBezTo>
                    <a:pt x="304533" y="1286992"/>
                    <a:pt x="324473" y="1270980"/>
                    <a:pt x="331724" y="1251946"/>
                  </a:cubicBezTo>
                  <a:cubicBezTo>
                    <a:pt x="335954" y="1241070"/>
                    <a:pt x="335047" y="1228079"/>
                    <a:pt x="337464" y="1216297"/>
                  </a:cubicBezTo>
                  <a:cubicBezTo>
                    <a:pt x="338673" y="1209952"/>
                    <a:pt x="341695" y="1198773"/>
                    <a:pt x="344111" y="1198773"/>
                  </a:cubicBezTo>
                  <a:cubicBezTo>
                    <a:pt x="361634" y="1197867"/>
                    <a:pt x="357102" y="1183970"/>
                    <a:pt x="359821" y="1174906"/>
                  </a:cubicBezTo>
                  <a:cubicBezTo>
                    <a:pt x="365562" y="1155269"/>
                    <a:pt x="365863" y="1131401"/>
                    <a:pt x="377646" y="1116900"/>
                  </a:cubicBezTo>
                  <a:cubicBezTo>
                    <a:pt x="390939" y="1100283"/>
                    <a:pt x="394867" y="1083969"/>
                    <a:pt x="398492" y="1064936"/>
                  </a:cubicBezTo>
                  <a:cubicBezTo>
                    <a:pt x="400909" y="1053455"/>
                    <a:pt x="409368" y="1042881"/>
                    <a:pt x="415108" y="1032005"/>
                  </a:cubicBezTo>
                  <a:cubicBezTo>
                    <a:pt x="416921" y="1027776"/>
                    <a:pt x="419338" y="1024150"/>
                    <a:pt x="421151" y="1019921"/>
                  </a:cubicBezTo>
                  <a:cubicBezTo>
                    <a:pt x="431725" y="993032"/>
                    <a:pt x="441997" y="965842"/>
                    <a:pt x="453477" y="939255"/>
                  </a:cubicBezTo>
                  <a:cubicBezTo>
                    <a:pt x="458915" y="927171"/>
                    <a:pt x="467375" y="916899"/>
                    <a:pt x="473417" y="905116"/>
                  </a:cubicBezTo>
                  <a:cubicBezTo>
                    <a:pt x="479761" y="892125"/>
                    <a:pt x="483991" y="877926"/>
                    <a:pt x="490940" y="864934"/>
                  </a:cubicBezTo>
                  <a:cubicBezTo>
                    <a:pt x="504535" y="839556"/>
                    <a:pt x="525985" y="816294"/>
                    <a:pt x="531424" y="789405"/>
                  </a:cubicBezTo>
                  <a:cubicBezTo>
                    <a:pt x="536861" y="763725"/>
                    <a:pt x="551061" y="748620"/>
                    <a:pt x="565563" y="731399"/>
                  </a:cubicBezTo>
                  <a:cubicBezTo>
                    <a:pt x="570397" y="725357"/>
                    <a:pt x="575532" y="719616"/>
                    <a:pt x="580064" y="713272"/>
                  </a:cubicBezTo>
                  <a:cubicBezTo>
                    <a:pt x="592451" y="695447"/>
                    <a:pt x="603025" y="675810"/>
                    <a:pt x="617527" y="659797"/>
                  </a:cubicBezTo>
                  <a:cubicBezTo>
                    <a:pt x="645020" y="629586"/>
                    <a:pt x="673721" y="600582"/>
                    <a:pt x="686107" y="560098"/>
                  </a:cubicBezTo>
                  <a:cubicBezTo>
                    <a:pt x="687316" y="556775"/>
                    <a:pt x="691848" y="554056"/>
                    <a:pt x="695171" y="551337"/>
                  </a:cubicBezTo>
                  <a:cubicBezTo>
                    <a:pt x="700609" y="546805"/>
                    <a:pt x="705443" y="541367"/>
                    <a:pt x="711787" y="538346"/>
                  </a:cubicBezTo>
                  <a:cubicBezTo>
                    <a:pt x="741093" y="524449"/>
                    <a:pt x="741697" y="486684"/>
                    <a:pt x="772211" y="470974"/>
                  </a:cubicBezTo>
                  <a:cubicBezTo>
                    <a:pt x="794265" y="459493"/>
                    <a:pt x="807558" y="432001"/>
                    <a:pt x="825685" y="412364"/>
                  </a:cubicBezTo>
                  <a:cubicBezTo>
                    <a:pt x="841093" y="395445"/>
                    <a:pt x="856501" y="377620"/>
                    <a:pt x="874930" y="364327"/>
                  </a:cubicBezTo>
                  <a:cubicBezTo>
                    <a:pt x="901516" y="344991"/>
                    <a:pt x="913903" y="309342"/>
                    <a:pt x="950460" y="302091"/>
                  </a:cubicBezTo>
                  <a:cubicBezTo>
                    <a:pt x="956804" y="300883"/>
                    <a:pt x="964659" y="291517"/>
                    <a:pt x="966169" y="284568"/>
                  </a:cubicBezTo>
                  <a:cubicBezTo>
                    <a:pt x="970701" y="263722"/>
                    <a:pt x="987015" y="257075"/>
                    <a:pt x="1002726" y="248918"/>
                  </a:cubicBezTo>
                  <a:cubicBezTo>
                    <a:pt x="1014508" y="242876"/>
                    <a:pt x="1025988" y="236531"/>
                    <a:pt x="1037167" y="229583"/>
                  </a:cubicBezTo>
                  <a:cubicBezTo>
                    <a:pt x="1109071" y="184265"/>
                    <a:pt x="1178860" y="135322"/>
                    <a:pt x="1258619" y="103297"/>
                  </a:cubicBezTo>
                  <a:cubicBezTo>
                    <a:pt x="1291852" y="90004"/>
                    <a:pt x="1323272" y="71877"/>
                    <a:pt x="1356203" y="57678"/>
                  </a:cubicBezTo>
                  <a:cubicBezTo>
                    <a:pt x="1370402" y="51636"/>
                    <a:pt x="1386414" y="49219"/>
                    <a:pt x="1397593" y="46197"/>
                  </a:cubicBezTo>
                  <a:cubicBezTo>
                    <a:pt x="1402124" y="30790"/>
                    <a:pt x="1405749" y="18403"/>
                    <a:pt x="1409375" y="5110"/>
                  </a:cubicBezTo>
                  <a:cubicBezTo>
                    <a:pt x="1393061" y="-6975"/>
                    <a:pt x="1382184" y="5110"/>
                    <a:pt x="1370100" y="13267"/>
                  </a:cubicBezTo>
                  <a:cubicBezTo>
                    <a:pt x="1358922" y="20820"/>
                    <a:pt x="1348045" y="33509"/>
                    <a:pt x="1335658" y="35019"/>
                  </a:cubicBezTo>
                  <a:cubicBezTo>
                    <a:pt x="1307562" y="38645"/>
                    <a:pt x="1293664" y="58584"/>
                    <a:pt x="1275839" y="76711"/>
                  </a:cubicBezTo>
                  <a:cubicBezTo>
                    <a:pt x="1264963" y="54959"/>
                    <a:pt x="1252274" y="67044"/>
                    <a:pt x="1241398" y="76409"/>
                  </a:cubicBezTo>
                  <a:cubicBezTo>
                    <a:pt x="1229918" y="86379"/>
                    <a:pt x="1220250" y="98766"/>
                    <a:pt x="1209374" y="109340"/>
                  </a:cubicBezTo>
                  <a:cubicBezTo>
                    <a:pt x="1206655" y="112361"/>
                    <a:pt x="1198800" y="115382"/>
                    <a:pt x="1197591" y="114174"/>
                  </a:cubicBezTo>
                  <a:cubicBezTo>
                    <a:pt x="1184298" y="100276"/>
                    <a:pt x="1176141" y="115382"/>
                    <a:pt x="1166171" y="119008"/>
                  </a:cubicBezTo>
                  <a:cubicBezTo>
                    <a:pt x="1148044" y="125352"/>
                    <a:pt x="1130823" y="132905"/>
                    <a:pt x="1117832" y="148313"/>
                  </a:cubicBezTo>
                  <a:cubicBezTo>
                    <a:pt x="1110582" y="156772"/>
                    <a:pt x="1101518" y="164024"/>
                    <a:pt x="1091850" y="169764"/>
                  </a:cubicBezTo>
                  <a:cubicBezTo>
                    <a:pt x="1067077" y="184265"/>
                    <a:pt x="1035657" y="184869"/>
                    <a:pt x="1014811" y="209945"/>
                  </a:cubicBezTo>
                  <a:cubicBezTo>
                    <a:pt x="1007560" y="219009"/>
                    <a:pt x="987015" y="217196"/>
                    <a:pt x="969191" y="220821"/>
                  </a:cubicBezTo>
                  <a:cubicBezTo>
                    <a:pt x="964659" y="242573"/>
                    <a:pt x="958315" y="255565"/>
                    <a:pt x="937770" y="271577"/>
                  </a:cubicBezTo>
                  <a:cubicBezTo>
                    <a:pt x="900912" y="299976"/>
                    <a:pt x="864658" y="329583"/>
                    <a:pt x="825685" y="354961"/>
                  </a:cubicBezTo>
                  <a:cubicBezTo>
                    <a:pt x="811486" y="364025"/>
                    <a:pt x="797286" y="366743"/>
                    <a:pt x="812695" y="387288"/>
                  </a:cubicBezTo>
                  <a:cubicBezTo>
                    <a:pt x="803933" y="392121"/>
                    <a:pt x="795473" y="400883"/>
                    <a:pt x="789733" y="399373"/>
                  </a:cubicBezTo>
                  <a:cubicBezTo>
                    <a:pt x="767981" y="393330"/>
                    <a:pt x="760126" y="411759"/>
                    <a:pt x="747739" y="420520"/>
                  </a:cubicBezTo>
                  <a:cubicBezTo>
                    <a:pt x="734748" y="429282"/>
                    <a:pt x="715413" y="437741"/>
                    <a:pt x="725685" y="460702"/>
                  </a:cubicBezTo>
                  <a:cubicBezTo>
                    <a:pt x="726591" y="462514"/>
                    <a:pt x="725382" y="465536"/>
                    <a:pt x="724174" y="467349"/>
                  </a:cubicBezTo>
                  <a:cubicBezTo>
                    <a:pt x="710881" y="486684"/>
                    <a:pt x="690639" y="500884"/>
                    <a:pt x="673116" y="512968"/>
                  </a:cubicBezTo>
                  <a:cubicBezTo>
                    <a:pt x="654083" y="525959"/>
                    <a:pt x="656198" y="535929"/>
                    <a:pt x="660729" y="553150"/>
                  </a:cubicBezTo>
                  <a:cubicBezTo>
                    <a:pt x="647738" y="554661"/>
                    <a:pt x="636258" y="555567"/>
                    <a:pt x="624777" y="556775"/>
                  </a:cubicBezTo>
                  <a:cubicBezTo>
                    <a:pt x="621152" y="569162"/>
                    <a:pt x="617527" y="581247"/>
                    <a:pt x="613297" y="596655"/>
                  </a:cubicBezTo>
                  <a:cubicBezTo>
                    <a:pt x="595775" y="583966"/>
                    <a:pt x="583085" y="583664"/>
                    <a:pt x="583388" y="608739"/>
                  </a:cubicBezTo>
                  <a:cubicBezTo>
                    <a:pt x="583388" y="610854"/>
                    <a:pt x="579762" y="613271"/>
                    <a:pt x="577647" y="615688"/>
                  </a:cubicBezTo>
                  <a:cubicBezTo>
                    <a:pt x="565865" y="629586"/>
                    <a:pt x="553780" y="642879"/>
                    <a:pt x="542904" y="657078"/>
                  </a:cubicBezTo>
                  <a:cubicBezTo>
                    <a:pt x="525381" y="680039"/>
                    <a:pt x="508462" y="703302"/>
                    <a:pt x="491846" y="726867"/>
                  </a:cubicBezTo>
                  <a:cubicBezTo>
                    <a:pt x="489429" y="729888"/>
                    <a:pt x="491544" y="735629"/>
                    <a:pt x="489732" y="739556"/>
                  </a:cubicBezTo>
                  <a:cubicBezTo>
                    <a:pt x="481876" y="756475"/>
                    <a:pt x="475532" y="773997"/>
                    <a:pt x="464958" y="789103"/>
                  </a:cubicBezTo>
                  <a:cubicBezTo>
                    <a:pt x="451362" y="808741"/>
                    <a:pt x="432631" y="825055"/>
                    <a:pt x="419036" y="844693"/>
                  </a:cubicBezTo>
                  <a:cubicBezTo>
                    <a:pt x="404535" y="865236"/>
                    <a:pt x="393356" y="888500"/>
                    <a:pt x="380969" y="910554"/>
                  </a:cubicBezTo>
                  <a:cubicBezTo>
                    <a:pt x="379157" y="914179"/>
                    <a:pt x="376437" y="919014"/>
                    <a:pt x="377042" y="922639"/>
                  </a:cubicBezTo>
                  <a:cubicBezTo>
                    <a:pt x="380365" y="946808"/>
                    <a:pt x="364655" y="949830"/>
                    <a:pt x="348341" y="952548"/>
                  </a:cubicBezTo>
                  <a:cubicBezTo>
                    <a:pt x="346830" y="941370"/>
                    <a:pt x="345924" y="932005"/>
                    <a:pt x="344413" y="920826"/>
                  </a:cubicBezTo>
                  <a:cubicBezTo>
                    <a:pt x="370093" y="906627"/>
                    <a:pt x="390939" y="870071"/>
                    <a:pt x="382782" y="841369"/>
                  </a:cubicBezTo>
                  <a:cubicBezTo>
                    <a:pt x="378552" y="826263"/>
                    <a:pt x="383386" y="823847"/>
                    <a:pt x="394867" y="818107"/>
                  </a:cubicBezTo>
                  <a:cubicBezTo>
                    <a:pt x="416921" y="807230"/>
                    <a:pt x="427797" y="787593"/>
                    <a:pt x="436559" y="764632"/>
                  </a:cubicBezTo>
                  <a:cubicBezTo>
                    <a:pt x="440788" y="753453"/>
                    <a:pt x="420547" y="719616"/>
                    <a:pt x="459217" y="732607"/>
                  </a:cubicBezTo>
                  <a:cubicBezTo>
                    <a:pt x="465864" y="719919"/>
                    <a:pt x="471000" y="707833"/>
                    <a:pt x="477949" y="696655"/>
                  </a:cubicBezTo>
                  <a:cubicBezTo>
                    <a:pt x="484898" y="685779"/>
                    <a:pt x="498493" y="676111"/>
                    <a:pt x="499097" y="665538"/>
                  </a:cubicBezTo>
                  <a:cubicBezTo>
                    <a:pt x="499399" y="657078"/>
                    <a:pt x="483991" y="648317"/>
                    <a:pt x="473115" y="636836"/>
                  </a:cubicBezTo>
                  <a:cubicBezTo>
                    <a:pt x="454988" y="669465"/>
                    <a:pt x="445622" y="706021"/>
                    <a:pt x="409670" y="724450"/>
                  </a:cubicBezTo>
                  <a:cubicBezTo>
                    <a:pt x="416619" y="727773"/>
                    <a:pt x="420849" y="729586"/>
                    <a:pt x="429006" y="733212"/>
                  </a:cubicBezTo>
                  <a:cubicBezTo>
                    <a:pt x="417525" y="740160"/>
                    <a:pt x="409066" y="744994"/>
                    <a:pt x="401211" y="750735"/>
                  </a:cubicBezTo>
                  <a:cubicBezTo>
                    <a:pt x="396680" y="754058"/>
                    <a:pt x="390033" y="758891"/>
                    <a:pt x="389731" y="763121"/>
                  </a:cubicBezTo>
                  <a:cubicBezTo>
                    <a:pt x="388824" y="785176"/>
                    <a:pt x="372208" y="798167"/>
                    <a:pt x="361634" y="814783"/>
                  </a:cubicBezTo>
                  <a:cubicBezTo>
                    <a:pt x="350456" y="832306"/>
                    <a:pt x="339882" y="850433"/>
                    <a:pt x="331724" y="869467"/>
                  </a:cubicBezTo>
                  <a:cubicBezTo>
                    <a:pt x="323567" y="888802"/>
                    <a:pt x="318431" y="909648"/>
                    <a:pt x="311180" y="929587"/>
                  </a:cubicBezTo>
                  <a:cubicBezTo>
                    <a:pt x="309367" y="934421"/>
                    <a:pt x="305440" y="938953"/>
                    <a:pt x="301512" y="942579"/>
                  </a:cubicBezTo>
                  <a:cubicBezTo>
                    <a:pt x="288220" y="954664"/>
                    <a:pt x="274926" y="966144"/>
                    <a:pt x="258310" y="980343"/>
                  </a:cubicBezTo>
                  <a:cubicBezTo>
                    <a:pt x="258008" y="943485"/>
                    <a:pt x="293658" y="924149"/>
                    <a:pt x="297283" y="888500"/>
                  </a:cubicBezTo>
                  <a:cubicBezTo>
                    <a:pt x="300304" y="858590"/>
                    <a:pt x="331423" y="832306"/>
                    <a:pt x="343507" y="802094"/>
                  </a:cubicBezTo>
                  <a:cubicBezTo>
                    <a:pt x="354383" y="774602"/>
                    <a:pt x="367072" y="748317"/>
                    <a:pt x="382480" y="723544"/>
                  </a:cubicBezTo>
                  <a:cubicBezTo>
                    <a:pt x="400003" y="695447"/>
                    <a:pt x="419942" y="668559"/>
                    <a:pt x="439882" y="639555"/>
                  </a:cubicBezTo>
                  <a:cubicBezTo>
                    <a:pt x="424776" y="635628"/>
                    <a:pt x="416619" y="633211"/>
                    <a:pt x="408462" y="631096"/>
                  </a:cubicBezTo>
                  <a:cubicBezTo>
                    <a:pt x="408764" y="628679"/>
                    <a:pt x="409066" y="625960"/>
                    <a:pt x="409368" y="623241"/>
                  </a:cubicBezTo>
                  <a:cubicBezTo>
                    <a:pt x="428402" y="619012"/>
                    <a:pt x="447133" y="615084"/>
                    <a:pt x="466166" y="610854"/>
                  </a:cubicBezTo>
                  <a:cubicBezTo>
                    <a:pt x="455592" y="597863"/>
                    <a:pt x="448039" y="588195"/>
                    <a:pt x="440184" y="578528"/>
                  </a:cubicBezTo>
                  <a:cubicBezTo>
                    <a:pt x="432933" y="580340"/>
                    <a:pt x="425984" y="581851"/>
                    <a:pt x="422661" y="582757"/>
                  </a:cubicBezTo>
                  <a:cubicBezTo>
                    <a:pt x="422360" y="574600"/>
                    <a:pt x="421755" y="567349"/>
                    <a:pt x="421453" y="560098"/>
                  </a:cubicBezTo>
                  <a:cubicBezTo>
                    <a:pt x="419036" y="559494"/>
                    <a:pt x="416619" y="558890"/>
                    <a:pt x="414202" y="558285"/>
                  </a:cubicBezTo>
                  <a:cubicBezTo>
                    <a:pt x="404535" y="600884"/>
                    <a:pt x="367676" y="622939"/>
                    <a:pt x="343205" y="658588"/>
                  </a:cubicBezTo>
                  <a:cubicBezTo>
                    <a:pt x="352872" y="672788"/>
                    <a:pt x="363446" y="688800"/>
                    <a:pt x="374625" y="705719"/>
                  </a:cubicBezTo>
                  <a:cubicBezTo>
                    <a:pt x="367072" y="702396"/>
                    <a:pt x="360728" y="699677"/>
                    <a:pt x="348945" y="694540"/>
                  </a:cubicBezTo>
                  <a:cubicBezTo>
                    <a:pt x="357404" y="708136"/>
                    <a:pt x="361936" y="715689"/>
                    <a:pt x="366770" y="723544"/>
                  </a:cubicBezTo>
                  <a:cubicBezTo>
                    <a:pt x="365259" y="724752"/>
                    <a:pt x="363749" y="725659"/>
                    <a:pt x="362238" y="726867"/>
                  </a:cubicBezTo>
                  <a:cubicBezTo>
                    <a:pt x="351060" y="717501"/>
                    <a:pt x="340183" y="708136"/>
                    <a:pt x="329307" y="699073"/>
                  </a:cubicBezTo>
                  <a:cubicBezTo>
                    <a:pt x="307555" y="716897"/>
                    <a:pt x="308159" y="719919"/>
                    <a:pt x="341090" y="738650"/>
                  </a:cubicBezTo>
                  <a:cubicBezTo>
                    <a:pt x="309670" y="750130"/>
                    <a:pt x="311180" y="771580"/>
                    <a:pt x="321754" y="788499"/>
                  </a:cubicBezTo>
                  <a:cubicBezTo>
                    <a:pt x="309972" y="799375"/>
                    <a:pt x="302721" y="806022"/>
                    <a:pt x="295168" y="812970"/>
                  </a:cubicBezTo>
                  <a:cubicBezTo>
                    <a:pt x="284594" y="822336"/>
                    <a:pt x="273718" y="831097"/>
                    <a:pt x="264051" y="841369"/>
                  </a:cubicBezTo>
                  <a:cubicBezTo>
                    <a:pt x="257706" y="848318"/>
                    <a:pt x="247132" y="858590"/>
                    <a:pt x="248945" y="864028"/>
                  </a:cubicBezTo>
                  <a:cubicBezTo>
                    <a:pt x="254987" y="881249"/>
                    <a:pt x="244412" y="886083"/>
                    <a:pt x="233838" y="893333"/>
                  </a:cubicBezTo>
                  <a:cubicBezTo>
                    <a:pt x="227192" y="898167"/>
                    <a:pt x="221754" y="904512"/>
                    <a:pt x="216315" y="910856"/>
                  </a:cubicBezTo>
                  <a:cubicBezTo>
                    <a:pt x="207252" y="921431"/>
                    <a:pt x="198188" y="932005"/>
                    <a:pt x="189729" y="942880"/>
                  </a:cubicBezTo>
                  <a:cubicBezTo>
                    <a:pt x="183989" y="950434"/>
                    <a:pt x="175530" y="957684"/>
                    <a:pt x="174019" y="966144"/>
                  </a:cubicBezTo>
                  <a:cubicBezTo>
                    <a:pt x="169186" y="991824"/>
                    <a:pt x="167977" y="1018410"/>
                    <a:pt x="163445" y="1044392"/>
                  </a:cubicBezTo>
                  <a:cubicBezTo>
                    <a:pt x="162538" y="1050434"/>
                    <a:pt x="155590" y="1056476"/>
                    <a:pt x="150152" y="1060706"/>
                  </a:cubicBezTo>
                  <a:cubicBezTo>
                    <a:pt x="138671" y="1069468"/>
                    <a:pt x="128097" y="1075208"/>
                    <a:pt x="133536" y="1094241"/>
                  </a:cubicBezTo>
                  <a:cubicBezTo>
                    <a:pt x="136859" y="1105722"/>
                    <a:pt x="132629" y="1123547"/>
                    <a:pt x="125077" y="1132912"/>
                  </a:cubicBezTo>
                  <a:cubicBezTo>
                    <a:pt x="113596" y="1147112"/>
                    <a:pt x="110877" y="1157988"/>
                    <a:pt x="125077" y="1171583"/>
                  </a:cubicBezTo>
                  <a:cubicBezTo>
                    <a:pt x="110272" y="1183064"/>
                    <a:pt x="97282" y="1193336"/>
                    <a:pt x="90333" y="1198773"/>
                  </a:cubicBezTo>
                  <a:cubicBezTo>
                    <a:pt x="91239" y="1255270"/>
                    <a:pt x="86405" y="1302400"/>
                    <a:pt x="47131" y="1344394"/>
                  </a:cubicBezTo>
                  <a:cubicBezTo>
                    <a:pt x="64653" y="1347113"/>
                    <a:pt x="77644" y="1349228"/>
                    <a:pt x="95469" y="1352249"/>
                  </a:cubicBezTo>
                  <a:cubicBezTo>
                    <a:pt x="92750" y="1361010"/>
                    <a:pt x="91844" y="1370981"/>
                    <a:pt x="87010" y="1377929"/>
                  </a:cubicBezTo>
                  <a:cubicBezTo>
                    <a:pt x="79457" y="1388805"/>
                    <a:pt x="69185" y="1398171"/>
                    <a:pt x="60121" y="1408141"/>
                  </a:cubicBezTo>
                  <a:cubicBezTo>
                    <a:pt x="42598" y="1427778"/>
                    <a:pt x="48641" y="1453156"/>
                    <a:pt x="44109" y="1476117"/>
                  </a:cubicBezTo>
                  <a:cubicBezTo>
                    <a:pt x="40181" y="1496359"/>
                    <a:pt x="44109" y="1510860"/>
                    <a:pt x="57704" y="1520528"/>
                  </a:cubicBezTo>
                  <a:cubicBezTo>
                    <a:pt x="51058" y="1525966"/>
                    <a:pt x="44411" y="1530196"/>
                    <a:pt x="39275" y="1535634"/>
                  </a:cubicBezTo>
                  <a:cubicBezTo>
                    <a:pt x="33535" y="1541979"/>
                    <a:pt x="28701" y="1549531"/>
                    <a:pt x="22659" y="1557387"/>
                  </a:cubicBezTo>
                  <a:cubicBezTo>
                    <a:pt x="25982" y="1561918"/>
                    <a:pt x="29607" y="1567356"/>
                    <a:pt x="35045" y="1575212"/>
                  </a:cubicBezTo>
                  <a:cubicBezTo>
                    <a:pt x="26888" y="1580951"/>
                    <a:pt x="19335" y="1586390"/>
                    <a:pt x="11782" y="1591526"/>
                  </a:cubicBezTo>
                  <a:cubicBezTo>
                    <a:pt x="14501" y="1592734"/>
                    <a:pt x="16919" y="1593641"/>
                    <a:pt x="19335" y="1594547"/>
                  </a:cubicBezTo>
                  <a:cubicBezTo>
                    <a:pt x="19033" y="1604819"/>
                    <a:pt x="18429" y="1615090"/>
                    <a:pt x="17825" y="1628686"/>
                  </a:cubicBezTo>
                  <a:cubicBezTo>
                    <a:pt x="23867" y="1629894"/>
                    <a:pt x="31722" y="1631707"/>
                    <a:pt x="40484" y="1633520"/>
                  </a:cubicBezTo>
                  <a:cubicBezTo>
                    <a:pt x="40484" y="1638656"/>
                    <a:pt x="40786" y="1644094"/>
                    <a:pt x="41088" y="1648626"/>
                  </a:cubicBezTo>
                  <a:cubicBezTo>
                    <a:pt x="59214" y="1655272"/>
                    <a:pt x="83082" y="1635333"/>
                    <a:pt x="93052" y="1664336"/>
                  </a:cubicBezTo>
                  <a:cubicBezTo>
                    <a:pt x="92146" y="1656179"/>
                    <a:pt x="90937" y="1648021"/>
                    <a:pt x="90031" y="1639865"/>
                  </a:cubicBezTo>
                  <a:cubicBezTo>
                    <a:pt x="91844" y="1639562"/>
                    <a:pt x="93958" y="1639562"/>
                    <a:pt x="95771" y="1639562"/>
                  </a:cubicBezTo>
                  <a:cubicBezTo>
                    <a:pt x="100605" y="1674910"/>
                    <a:pt x="114503" y="1710258"/>
                    <a:pt x="89427" y="1752252"/>
                  </a:cubicBezTo>
                  <a:cubicBezTo>
                    <a:pt x="83989" y="1734427"/>
                    <a:pt x="77946" y="1722342"/>
                    <a:pt x="77342" y="1710258"/>
                  </a:cubicBezTo>
                  <a:cubicBezTo>
                    <a:pt x="76738" y="1696965"/>
                    <a:pt x="81572" y="1683672"/>
                    <a:pt x="83989" y="1670378"/>
                  </a:cubicBezTo>
                  <a:cubicBezTo>
                    <a:pt x="55590" y="1670982"/>
                    <a:pt x="37765" y="1683672"/>
                    <a:pt x="28097" y="1708445"/>
                  </a:cubicBezTo>
                  <a:cubicBezTo>
                    <a:pt x="27191" y="1710560"/>
                    <a:pt x="25680" y="1712372"/>
                    <a:pt x="24471" y="1714185"/>
                  </a:cubicBezTo>
                  <a:cubicBezTo>
                    <a:pt x="19638" y="1721436"/>
                    <a:pt x="10876" y="1728385"/>
                    <a:pt x="10574" y="1735938"/>
                  </a:cubicBezTo>
                  <a:cubicBezTo>
                    <a:pt x="9970" y="1745605"/>
                    <a:pt x="14804" y="1756482"/>
                    <a:pt x="19335" y="1765847"/>
                  </a:cubicBezTo>
                  <a:cubicBezTo>
                    <a:pt x="21753" y="1770681"/>
                    <a:pt x="29607" y="1776421"/>
                    <a:pt x="33535" y="1775515"/>
                  </a:cubicBezTo>
                  <a:cubicBezTo>
                    <a:pt x="53475" y="1770681"/>
                    <a:pt x="73112" y="1764035"/>
                    <a:pt x="96979" y="1756482"/>
                  </a:cubicBezTo>
                  <a:cubicBezTo>
                    <a:pt x="90635" y="1769472"/>
                    <a:pt x="85499" y="1780047"/>
                    <a:pt x="80363" y="1790318"/>
                  </a:cubicBezTo>
                  <a:cubicBezTo>
                    <a:pt x="79155" y="1788506"/>
                    <a:pt x="78248" y="1786693"/>
                    <a:pt x="77039" y="1784881"/>
                  </a:cubicBezTo>
                  <a:cubicBezTo>
                    <a:pt x="64049" y="1786693"/>
                    <a:pt x="51360" y="1788204"/>
                    <a:pt x="38671" y="1790016"/>
                  </a:cubicBezTo>
                  <a:cubicBezTo>
                    <a:pt x="38671" y="1790318"/>
                    <a:pt x="38973" y="1790923"/>
                    <a:pt x="38973" y="1791225"/>
                  </a:cubicBezTo>
                  <a:cubicBezTo>
                    <a:pt x="28399" y="1792434"/>
                    <a:pt x="18127" y="1793339"/>
                    <a:pt x="7553" y="1794548"/>
                  </a:cubicBezTo>
                  <a:cubicBezTo>
                    <a:pt x="7251" y="1796965"/>
                    <a:pt x="6948" y="1799684"/>
                    <a:pt x="6646" y="1802101"/>
                  </a:cubicBezTo>
                  <a:cubicBezTo>
                    <a:pt x="12991" y="1805424"/>
                    <a:pt x="19335" y="1808748"/>
                    <a:pt x="26284" y="1812373"/>
                  </a:cubicBezTo>
                  <a:cubicBezTo>
                    <a:pt x="24773" y="1817509"/>
                    <a:pt x="23263" y="1823249"/>
                    <a:pt x="21451" y="1828989"/>
                  </a:cubicBezTo>
                  <a:cubicBezTo>
                    <a:pt x="15408" y="1827479"/>
                    <a:pt x="9366" y="1826270"/>
                    <a:pt x="3323" y="1825062"/>
                  </a:cubicBezTo>
                  <a:cubicBezTo>
                    <a:pt x="2417" y="1826875"/>
                    <a:pt x="1208" y="1828386"/>
                    <a:pt x="0" y="1830198"/>
                  </a:cubicBezTo>
                  <a:cubicBezTo>
                    <a:pt x="7855" y="1837147"/>
                    <a:pt x="20544" y="1842887"/>
                    <a:pt x="22357" y="1851044"/>
                  </a:cubicBezTo>
                  <a:cubicBezTo>
                    <a:pt x="24471" y="1860712"/>
                    <a:pt x="17522" y="1872494"/>
                    <a:pt x="14501" y="1883371"/>
                  </a:cubicBezTo>
                  <a:cubicBezTo>
                    <a:pt x="11782" y="1884277"/>
                    <a:pt x="9064" y="1884881"/>
                    <a:pt x="6345" y="1885788"/>
                  </a:cubicBezTo>
                  <a:cubicBezTo>
                    <a:pt x="15710" y="1891528"/>
                    <a:pt x="25378" y="1897268"/>
                    <a:pt x="30514" y="1900591"/>
                  </a:cubicBezTo>
                  <a:cubicBezTo>
                    <a:pt x="34441" y="1914187"/>
                    <a:pt x="37160" y="1924761"/>
                    <a:pt x="40786" y="1937450"/>
                  </a:cubicBezTo>
                  <a:cubicBezTo>
                    <a:pt x="9366" y="1966151"/>
                    <a:pt x="22961" y="2008145"/>
                    <a:pt x="18732" y="2044097"/>
                  </a:cubicBezTo>
                  <a:cubicBezTo>
                    <a:pt x="37463" y="2046514"/>
                    <a:pt x="53172" y="2048024"/>
                    <a:pt x="68278" y="2049837"/>
                  </a:cubicBezTo>
                  <a:cubicBezTo>
                    <a:pt x="57403" y="2077330"/>
                    <a:pt x="23263" y="2086091"/>
                    <a:pt x="33233" y="2120533"/>
                  </a:cubicBezTo>
                  <a:cubicBezTo>
                    <a:pt x="39879" y="2144098"/>
                    <a:pt x="46526" y="2167360"/>
                    <a:pt x="66767" y="2188509"/>
                  </a:cubicBezTo>
                  <a:cubicBezTo>
                    <a:pt x="77039" y="2177633"/>
                    <a:pt x="87010" y="2165548"/>
                    <a:pt x="98792" y="2155276"/>
                  </a:cubicBezTo>
                  <a:cubicBezTo>
                    <a:pt x="106043" y="2148932"/>
                    <a:pt x="115409" y="2143795"/>
                    <a:pt x="124775" y="2141982"/>
                  </a:cubicBezTo>
                  <a:cubicBezTo>
                    <a:pt x="129608" y="2141076"/>
                    <a:pt x="135952" y="2148327"/>
                    <a:pt x="141390" y="2151953"/>
                  </a:cubicBezTo>
                  <a:cubicBezTo>
                    <a:pt x="138671" y="2152859"/>
                    <a:pt x="135650" y="2154067"/>
                    <a:pt x="132931" y="2155276"/>
                  </a:cubicBezTo>
                  <a:cubicBezTo>
                    <a:pt x="132931" y="2174310"/>
                    <a:pt x="132931" y="2193645"/>
                    <a:pt x="132931" y="2212678"/>
                  </a:cubicBezTo>
                  <a:cubicBezTo>
                    <a:pt x="130515" y="2210563"/>
                    <a:pt x="127796" y="2208751"/>
                    <a:pt x="125378" y="2206636"/>
                  </a:cubicBezTo>
                  <a:cubicBezTo>
                    <a:pt x="118732" y="2207844"/>
                    <a:pt x="111179" y="2207542"/>
                    <a:pt x="105137" y="2210261"/>
                  </a:cubicBezTo>
                  <a:cubicBezTo>
                    <a:pt x="93052" y="2216001"/>
                    <a:pt x="81572" y="2222950"/>
                    <a:pt x="69789" y="2229597"/>
                  </a:cubicBezTo>
                  <a:cubicBezTo>
                    <a:pt x="62538" y="2233826"/>
                    <a:pt x="55590" y="2238358"/>
                    <a:pt x="48641" y="2242587"/>
                  </a:cubicBezTo>
                  <a:cubicBezTo>
                    <a:pt x="54985" y="2247724"/>
                    <a:pt x="61027" y="2252859"/>
                    <a:pt x="65559" y="2256787"/>
                  </a:cubicBezTo>
                  <a:cubicBezTo>
                    <a:pt x="71904" y="2250745"/>
                    <a:pt x="76738" y="2246213"/>
                    <a:pt x="81572" y="2241682"/>
                  </a:cubicBezTo>
                  <a:cubicBezTo>
                    <a:pt x="107856" y="2263434"/>
                    <a:pt x="68278" y="2275518"/>
                    <a:pt x="77644" y="2295156"/>
                  </a:cubicBezTo>
                  <a:cubicBezTo>
                    <a:pt x="80967" y="2295458"/>
                    <a:pt x="85197" y="2294552"/>
                    <a:pt x="88218" y="2296062"/>
                  </a:cubicBezTo>
                  <a:cubicBezTo>
                    <a:pt x="94865" y="2299083"/>
                    <a:pt x="101209" y="2302709"/>
                    <a:pt x="106043" y="2307845"/>
                  </a:cubicBezTo>
                  <a:cubicBezTo>
                    <a:pt x="107252" y="2309054"/>
                    <a:pt x="101511" y="2316607"/>
                    <a:pt x="98792" y="2321440"/>
                  </a:cubicBezTo>
                  <a:cubicBezTo>
                    <a:pt x="93052" y="2317815"/>
                    <a:pt x="87010" y="2314491"/>
                    <a:pt x="81572" y="2310262"/>
                  </a:cubicBezTo>
                  <a:cubicBezTo>
                    <a:pt x="77644" y="2307241"/>
                    <a:pt x="75227" y="2302709"/>
                    <a:pt x="71904" y="2298782"/>
                  </a:cubicBezTo>
                  <a:cubicBezTo>
                    <a:pt x="68883" y="2299990"/>
                    <a:pt x="65861" y="2301501"/>
                    <a:pt x="62840" y="2303011"/>
                  </a:cubicBezTo>
                  <a:cubicBezTo>
                    <a:pt x="72206" y="2331410"/>
                    <a:pt x="81572" y="2359507"/>
                    <a:pt x="90635" y="2387000"/>
                  </a:cubicBezTo>
                  <a:cubicBezTo>
                    <a:pt x="96073" y="2383676"/>
                    <a:pt x="105137" y="2377936"/>
                    <a:pt x="113898" y="2372498"/>
                  </a:cubicBezTo>
                  <a:cubicBezTo>
                    <a:pt x="114503" y="2373706"/>
                    <a:pt x="115409" y="2374613"/>
                    <a:pt x="116315" y="2375821"/>
                  </a:cubicBezTo>
                  <a:cubicBezTo>
                    <a:pt x="108158" y="2390625"/>
                    <a:pt x="99699" y="2405731"/>
                    <a:pt x="93958" y="2416305"/>
                  </a:cubicBezTo>
                  <a:cubicBezTo>
                    <a:pt x="109064" y="2430203"/>
                    <a:pt x="123565" y="2443193"/>
                    <a:pt x="142297" y="2460414"/>
                  </a:cubicBezTo>
                  <a:cubicBezTo>
                    <a:pt x="126889" y="2463133"/>
                    <a:pt x="117524" y="2464644"/>
                    <a:pt x="107553" y="2466154"/>
                  </a:cubicBezTo>
                  <a:cubicBezTo>
                    <a:pt x="111783" y="2477937"/>
                    <a:pt x="116013" y="2489115"/>
                    <a:pt x="119941" y="2500293"/>
                  </a:cubicBezTo>
                  <a:cubicBezTo>
                    <a:pt x="125681" y="2496064"/>
                    <a:pt x="130816" y="2492136"/>
                    <a:pt x="135650" y="2488511"/>
                  </a:cubicBezTo>
                  <a:cubicBezTo>
                    <a:pt x="137463" y="2490324"/>
                    <a:pt x="139276" y="2491834"/>
                    <a:pt x="141089" y="2493647"/>
                  </a:cubicBezTo>
                  <a:cubicBezTo>
                    <a:pt x="136255" y="2501804"/>
                    <a:pt x="131118" y="2509659"/>
                    <a:pt x="125378" y="2519327"/>
                  </a:cubicBezTo>
                  <a:cubicBezTo>
                    <a:pt x="132328" y="2525067"/>
                    <a:pt x="139276" y="2535641"/>
                    <a:pt x="147433" y="2536850"/>
                  </a:cubicBezTo>
                  <a:cubicBezTo>
                    <a:pt x="167071" y="2539569"/>
                    <a:pt x="167675" y="2556789"/>
                    <a:pt x="171904" y="2567968"/>
                  </a:cubicBezTo>
                  <a:cubicBezTo>
                    <a:pt x="177947" y="2584584"/>
                    <a:pt x="177343" y="2603920"/>
                    <a:pt x="180363" y="2622047"/>
                  </a:cubicBezTo>
                  <a:cubicBezTo>
                    <a:pt x="184291" y="2645309"/>
                    <a:pt x="179760" y="2651956"/>
                    <a:pt x="155590" y="2654071"/>
                  </a:cubicBezTo>
                  <a:cubicBezTo>
                    <a:pt x="155892" y="2659509"/>
                    <a:pt x="156496" y="2664645"/>
                    <a:pt x="156799" y="2669781"/>
                  </a:cubicBezTo>
                  <a:cubicBezTo>
                    <a:pt x="155288" y="2670083"/>
                    <a:pt x="154080" y="2670687"/>
                    <a:pt x="152569" y="2670989"/>
                  </a:cubicBezTo>
                  <a:cubicBezTo>
                    <a:pt x="148641" y="2663437"/>
                    <a:pt x="145016" y="2655884"/>
                    <a:pt x="139880" y="2645914"/>
                  </a:cubicBezTo>
                  <a:cubicBezTo>
                    <a:pt x="132629" y="2654071"/>
                    <a:pt x="126587" y="2660415"/>
                    <a:pt x="124170" y="2663134"/>
                  </a:cubicBezTo>
                  <a:cubicBezTo>
                    <a:pt x="137463" y="2683980"/>
                    <a:pt x="148943" y="2702108"/>
                    <a:pt x="160727" y="2720235"/>
                  </a:cubicBezTo>
                  <a:cubicBezTo>
                    <a:pt x="174019" y="2710567"/>
                    <a:pt x="192750" y="2702712"/>
                    <a:pt x="187010" y="2677334"/>
                  </a:cubicBezTo>
                  <a:cubicBezTo>
                    <a:pt x="186104" y="2673708"/>
                    <a:pt x="196980" y="2666760"/>
                    <a:pt x="203023" y="2662832"/>
                  </a:cubicBezTo>
                  <a:cubicBezTo>
                    <a:pt x="204835" y="2661624"/>
                    <a:pt x="211482" y="2663739"/>
                    <a:pt x="212690" y="2665853"/>
                  </a:cubicBezTo>
                  <a:cubicBezTo>
                    <a:pt x="218430" y="2676730"/>
                    <a:pt x="222962" y="2687908"/>
                    <a:pt x="225983" y="2694857"/>
                  </a:cubicBezTo>
                  <a:cubicBezTo>
                    <a:pt x="212993" y="2707546"/>
                    <a:pt x="201814" y="2718120"/>
                    <a:pt x="185802" y="2733225"/>
                  </a:cubicBezTo>
                  <a:cubicBezTo>
                    <a:pt x="204231" y="2733225"/>
                    <a:pt x="215409" y="2733225"/>
                    <a:pt x="219639" y="2733225"/>
                  </a:cubicBezTo>
                  <a:cubicBezTo>
                    <a:pt x="231421" y="2748331"/>
                    <a:pt x="240787" y="2760416"/>
                    <a:pt x="250757" y="2773407"/>
                  </a:cubicBezTo>
                  <a:cubicBezTo>
                    <a:pt x="244714" y="2785492"/>
                    <a:pt x="235953" y="2799389"/>
                    <a:pt x="214503" y="2789722"/>
                  </a:cubicBezTo>
                  <a:cubicBezTo>
                    <a:pt x="212993" y="2789117"/>
                    <a:pt x="207554" y="2796670"/>
                    <a:pt x="203929" y="2800597"/>
                  </a:cubicBezTo>
                  <a:cubicBezTo>
                    <a:pt x="238068" y="2792138"/>
                    <a:pt x="224473" y="2816005"/>
                    <a:pt x="228099" y="2831111"/>
                  </a:cubicBezTo>
                  <a:cubicBezTo>
                    <a:pt x="235349" y="2827486"/>
                    <a:pt x="240787" y="2822652"/>
                    <a:pt x="245017" y="2816610"/>
                  </a:cubicBezTo>
                  <a:cubicBezTo>
                    <a:pt x="248340" y="2812078"/>
                    <a:pt x="249851" y="2806036"/>
                    <a:pt x="253476" y="2797878"/>
                  </a:cubicBezTo>
                  <a:cubicBezTo>
                    <a:pt x="257706" y="2811171"/>
                    <a:pt x="257706" y="2820839"/>
                    <a:pt x="262237" y="2824465"/>
                  </a:cubicBezTo>
                  <a:cubicBezTo>
                    <a:pt x="273718" y="2833528"/>
                    <a:pt x="266769" y="2840175"/>
                    <a:pt x="261029" y="2845311"/>
                  </a:cubicBezTo>
                  <a:cubicBezTo>
                    <a:pt x="256498" y="2849239"/>
                    <a:pt x="249246" y="2849843"/>
                    <a:pt x="240485" y="2852864"/>
                  </a:cubicBezTo>
                  <a:cubicBezTo>
                    <a:pt x="249851" y="2861021"/>
                    <a:pt x="257101" y="2867063"/>
                    <a:pt x="265561" y="2874314"/>
                  </a:cubicBezTo>
                  <a:cubicBezTo>
                    <a:pt x="258310" y="2877638"/>
                    <a:pt x="253174" y="2880054"/>
                    <a:pt x="245017" y="2883982"/>
                  </a:cubicBezTo>
                  <a:cubicBezTo>
                    <a:pt x="261633" y="2895765"/>
                    <a:pt x="276134" y="2906037"/>
                    <a:pt x="294564" y="2919027"/>
                  </a:cubicBezTo>
                  <a:cubicBezTo>
                    <a:pt x="292449" y="2906037"/>
                    <a:pt x="291241" y="2899692"/>
                    <a:pt x="290939" y="2897879"/>
                  </a:cubicBezTo>
                  <a:cubicBezTo>
                    <a:pt x="299096" y="2893347"/>
                    <a:pt x="304232" y="2890024"/>
                    <a:pt x="310878" y="2886399"/>
                  </a:cubicBezTo>
                  <a:cubicBezTo>
                    <a:pt x="319036" y="2896671"/>
                    <a:pt x="328703" y="2908151"/>
                    <a:pt x="338371" y="2919632"/>
                  </a:cubicBezTo>
                  <a:cubicBezTo>
                    <a:pt x="336860" y="2920840"/>
                    <a:pt x="335652" y="2921746"/>
                    <a:pt x="334142" y="2922955"/>
                  </a:cubicBezTo>
                  <a:cubicBezTo>
                    <a:pt x="330818" y="2919632"/>
                    <a:pt x="327192" y="2916006"/>
                    <a:pt x="324172" y="2912683"/>
                  </a:cubicBezTo>
                  <a:cubicBezTo>
                    <a:pt x="317827" y="2938363"/>
                    <a:pt x="311784" y="2962834"/>
                    <a:pt x="305440" y="2988212"/>
                  </a:cubicBezTo>
                  <a:cubicBezTo>
                    <a:pt x="316014" y="2978846"/>
                    <a:pt x="322963" y="2967064"/>
                    <a:pt x="332026" y="2964949"/>
                  </a:cubicBezTo>
                  <a:cubicBezTo>
                    <a:pt x="346528" y="2961324"/>
                    <a:pt x="362540" y="2964043"/>
                    <a:pt x="377344" y="2964043"/>
                  </a:cubicBezTo>
                  <a:cubicBezTo>
                    <a:pt x="380969" y="2969783"/>
                    <a:pt x="385501" y="2976732"/>
                    <a:pt x="390939" y="2985191"/>
                  </a:cubicBezTo>
                  <a:cubicBezTo>
                    <a:pt x="382480" y="2990327"/>
                    <a:pt x="374323" y="2995161"/>
                    <a:pt x="366468" y="2999995"/>
                  </a:cubicBezTo>
                  <a:cubicBezTo>
                    <a:pt x="367978" y="3010267"/>
                    <a:pt x="369187" y="3019632"/>
                    <a:pt x="370395" y="3028394"/>
                  </a:cubicBezTo>
                  <a:cubicBezTo>
                    <a:pt x="379157" y="3031415"/>
                    <a:pt x="387616" y="3034134"/>
                    <a:pt x="396075" y="3037155"/>
                  </a:cubicBezTo>
                  <a:cubicBezTo>
                    <a:pt x="396075" y="3038666"/>
                    <a:pt x="396075" y="3040479"/>
                    <a:pt x="396075" y="3041989"/>
                  </a:cubicBezTo>
                  <a:cubicBezTo>
                    <a:pt x="387011" y="3044104"/>
                    <a:pt x="378250" y="3046521"/>
                    <a:pt x="363144" y="3050146"/>
                  </a:cubicBezTo>
                  <a:cubicBezTo>
                    <a:pt x="374323" y="3064648"/>
                    <a:pt x="405138" y="3058303"/>
                    <a:pt x="392148" y="3089119"/>
                  </a:cubicBezTo>
                  <a:cubicBezTo>
                    <a:pt x="403628" y="3080660"/>
                    <a:pt x="409670" y="3076128"/>
                    <a:pt x="414202" y="3072503"/>
                  </a:cubicBezTo>
                  <a:cubicBezTo>
                    <a:pt x="428100" y="3076431"/>
                    <a:pt x="441090" y="3080056"/>
                    <a:pt x="447133" y="3081868"/>
                  </a:cubicBezTo>
                  <a:cubicBezTo>
                    <a:pt x="452873" y="3072503"/>
                    <a:pt x="456801" y="3066461"/>
                    <a:pt x="463749" y="3055282"/>
                  </a:cubicBezTo>
                  <a:cubicBezTo>
                    <a:pt x="466770" y="3067367"/>
                    <a:pt x="467979" y="3073107"/>
                    <a:pt x="467979" y="3073107"/>
                  </a:cubicBezTo>
                  <a:cubicBezTo>
                    <a:pt x="478553" y="3079149"/>
                    <a:pt x="485502" y="3083077"/>
                    <a:pt x="492451" y="3086702"/>
                  </a:cubicBezTo>
                  <a:cubicBezTo>
                    <a:pt x="491242" y="3089119"/>
                    <a:pt x="490033" y="3091234"/>
                    <a:pt x="488825" y="3093651"/>
                  </a:cubicBezTo>
                  <a:cubicBezTo>
                    <a:pt x="478251" y="3093651"/>
                    <a:pt x="467375" y="3093651"/>
                    <a:pt x="455894" y="3093651"/>
                  </a:cubicBezTo>
                  <a:cubicBezTo>
                    <a:pt x="454082" y="3100297"/>
                    <a:pt x="452269" y="3106037"/>
                    <a:pt x="448946" y="3118122"/>
                  </a:cubicBezTo>
                  <a:cubicBezTo>
                    <a:pt x="441695" y="3106944"/>
                    <a:pt x="438372" y="3099995"/>
                    <a:pt x="433537" y="3094255"/>
                  </a:cubicBezTo>
                  <a:cubicBezTo>
                    <a:pt x="406649" y="3061627"/>
                    <a:pt x="415108" y="3115706"/>
                    <a:pt x="398492" y="3108757"/>
                  </a:cubicBezTo>
                  <a:cubicBezTo>
                    <a:pt x="397283" y="3114799"/>
                    <a:pt x="395471" y="3120540"/>
                    <a:pt x="394564" y="3126280"/>
                  </a:cubicBezTo>
                  <a:cubicBezTo>
                    <a:pt x="394564" y="3127186"/>
                    <a:pt x="398190" y="3128999"/>
                    <a:pt x="400305" y="3129603"/>
                  </a:cubicBezTo>
                  <a:cubicBezTo>
                    <a:pt x="426891" y="3138365"/>
                    <a:pt x="452873" y="3150751"/>
                    <a:pt x="480064" y="3154679"/>
                  </a:cubicBezTo>
                  <a:cubicBezTo>
                    <a:pt x="506046" y="3158304"/>
                    <a:pt x="504233" y="3182776"/>
                    <a:pt x="519339" y="3193954"/>
                  </a:cubicBezTo>
                  <a:cubicBezTo>
                    <a:pt x="532028" y="3203319"/>
                    <a:pt x="538070" y="3214498"/>
                    <a:pt x="525683" y="3230812"/>
                  </a:cubicBezTo>
                  <a:cubicBezTo>
                    <a:pt x="513599" y="3246824"/>
                    <a:pt x="522662" y="3265556"/>
                    <a:pt x="531121" y="3279453"/>
                  </a:cubicBezTo>
                  <a:cubicBezTo>
                    <a:pt x="536559" y="3288516"/>
                    <a:pt x="551967" y="3291537"/>
                    <a:pt x="560729" y="3296371"/>
                  </a:cubicBezTo>
                  <a:cubicBezTo>
                    <a:pt x="563448" y="3289120"/>
                    <a:pt x="568282" y="3277339"/>
                    <a:pt x="572813" y="3266160"/>
                  </a:cubicBezTo>
                  <a:cubicBezTo>
                    <a:pt x="566469" y="3261628"/>
                    <a:pt x="559520" y="3256794"/>
                    <a:pt x="552270" y="3251658"/>
                  </a:cubicBezTo>
                  <a:cubicBezTo>
                    <a:pt x="553176" y="3249241"/>
                    <a:pt x="554384" y="3246824"/>
                    <a:pt x="555291" y="3244408"/>
                  </a:cubicBezTo>
                  <a:cubicBezTo>
                    <a:pt x="563448" y="3245616"/>
                    <a:pt x="571605" y="3246824"/>
                    <a:pt x="579762" y="3248033"/>
                  </a:cubicBezTo>
                  <a:cubicBezTo>
                    <a:pt x="577043" y="3236250"/>
                    <a:pt x="574324" y="3224770"/>
                    <a:pt x="568584" y="3208153"/>
                  </a:cubicBezTo>
                  <a:cubicBezTo>
                    <a:pt x="579762" y="3220238"/>
                    <a:pt x="587617" y="3229302"/>
                    <a:pt x="595775" y="3238063"/>
                  </a:cubicBezTo>
                  <a:cubicBezTo>
                    <a:pt x="589732" y="3241689"/>
                    <a:pt x="583690" y="3245616"/>
                    <a:pt x="577647" y="3249543"/>
                  </a:cubicBezTo>
                  <a:cubicBezTo>
                    <a:pt x="583388" y="3270389"/>
                    <a:pt x="585503" y="3293955"/>
                    <a:pt x="612995" y="3295163"/>
                  </a:cubicBezTo>
                  <a:cubicBezTo>
                    <a:pt x="607859" y="3308758"/>
                    <a:pt x="603931" y="3319030"/>
                    <a:pt x="600004" y="3329604"/>
                  </a:cubicBezTo>
                  <a:cubicBezTo>
                    <a:pt x="603629" y="3331115"/>
                    <a:pt x="607255" y="3332928"/>
                    <a:pt x="610880" y="3334438"/>
                  </a:cubicBezTo>
                  <a:cubicBezTo>
                    <a:pt x="616016" y="3324468"/>
                    <a:pt x="621152" y="3314801"/>
                    <a:pt x="626590" y="3304529"/>
                  </a:cubicBezTo>
                  <a:cubicBezTo>
                    <a:pt x="628101" y="3304831"/>
                    <a:pt x="632632" y="3306040"/>
                    <a:pt x="631122" y="3305737"/>
                  </a:cubicBezTo>
                  <a:cubicBezTo>
                    <a:pt x="635351" y="3296069"/>
                    <a:pt x="638373" y="3289120"/>
                    <a:pt x="641394" y="3282172"/>
                  </a:cubicBezTo>
                  <a:cubicBezTo>
                    <a:pt x="644717" y="3282776"/>
                    <a:pt x="647738" y="3283381"/>
                    <a:pt x="651062" y="3283985"/>
                  </a:cubicBezTo>
                  <a:cubicBezTo>
                    <a:pt x="638675" y="3301810"/>
                    <a:pt x="661636" y="3314498"/>
                    <a:pt x="652270" y="3335042"/>
                  </a:cubicBezTo>
                  <a:cubicBezTo>
                    <a:pt x="644717" y="3351357"/>
                    <a:pt x="648343" y="3372505"/>
                    <a:pt x="646832" y="3391538"/>
                  </a:cubicBezTo>
                  <a:cubicBezTo>
                    <a:pt x="656802" y="3383079"/>
                    <a:pt x="661636" y="3373713"/>
                    <a:pt x="665563" y="3364348"/>
                  </a:cubicBezTo>
                  <a:cubicBezTo>
                    <a:pt x="669793" y="3354378"/>
                    <a:pt x="673419" y="3344408"/>
                    <a:pt x="680065" y="3327489"/>
                  </a:cubicBezTo>
                  <a:cubicBezTo>
                    <a:pt x="685503" y="3344408"/>
                    <a:pt x="689128" y="3355888"/>
                    <a:pt x="691546" y="3362837"/>
                  </a:cubicBezTo>
                  <a:cubicBezTo>
                    <a:pt x="691546" y="3381266"/>
                    <a:pt x="691546" y="3396372"/>
                    <a:pt x="691546" y="3414499"/>
                  </a:cubicBezTo>
                  <a:cubicBezTo>
                    <a:pt x="717527" y="3401811"/>
                    <a:pt x="707558" y="3426584"/>
                    <a:pt x="714204" y="3434741"/>
                  </a:cubicBezTo>
                  <a:cubicBezTo>
                    <a:pt x="720851" y="3442596"/>
                    <a:pt x="726591" y="3451056"/>
                    <a:pt x="732633" y="3459514"/>
                  </a:cubicBezTo>
                  <a:cubicBezTo>
                    <a:pt x="738072" y="3466765"/>
                    <a:pt x="745322" y="3478850"/>
                    <a:pt x="751365" y="3478246"/>
                  </a:cubicBezTo>
                  <a:cubicBezTo>
                    <a:pt x="778253" y="3476131"/>
                    <a:pt x="774627" y="3499696"/>
                    <a:pt x="783993" y="3512385"/>
                  </a:cubicBezTo>
                  <a:cubicBezTo>
                    <a:pt x="789129" y="3519334"/>
                    <a:pt x="795776" y="3529908"/>
                    <a:pt x="802120" y="3530210"/>
                  </a:cubicBezTo>
                  <a:cubicBezTo>
                    <a:pt x="825988" y="3531721"/>
                    <a:pt x="846833" y="3537763"/>
                    <a:pt x="865866" y="3552265"/>
                  </a:cubicBezTo>
                  <a:cubicBezTo>
                    <a:pt x="872514" y="3557401"/>
                    <a:pt x="881879" y="3558911"/>
                    <a:pt x="889734" y="3561933"/>
                  </a:cubicBezTo>
                  <a:cubicBezTo>
                    <a:pt x="890943" y="3560422"/>
                    <a:pt x="892453" y="3558609"/>
                    <a:pt x="893662" y="3556796"/>
                  </a:cubicBezTo>
                  <a:cubicBezTo>
                    <a:pt x="884598" y="3546827"/>
                    <a:pt x="875837" y="3536857"/>
                    <a:pt x="867075" y="3526887"/>
                  </a:cubicBezTo>
                  <a:cubicBezTo>
                    <a:pt x="868586" y="3524772"/>
                    <a:pt x="870096" y="3522355"/>
                    <a:pt x="871607" y="3520240"/>
                  </a:cubicBezTo>
                  <a:cubicBezTo>
                    <a:pt x="880369" y="3523261"/>
                    <a:pt x="889130" y="3526283"/>
                    <a:pt x="898194" y="3528699"/>
                  </a:cubicBezTo>
                  <a:cubicBezTo>
                    <a:pt x="906350" y="3531116"/>
                    <a:pt x="915112" y="3532325"/>
                    <a:pt x="929009" y="3535346"/>
                  </a:cubicBezTo>
                  <a:cubicBezTo>
                    <a:pt x="929614" y="3542295"/>
                    <a:pt x="929009" y="3555286"/>
                    <a:pt x="931426" y="3567673"/>
                  </a:cubicBezTo>
                  <a:cubicBezTo>
                    <a:pt x="933843" y="3579757"/>
                    <a:pt x="938677" y="3591842"/>
                    <a:pt x="944719" y="3602718"/>
                  </a:cubicBezTo>
                  <a:cubicBezTo>
                    <a:pt x="946230" y="3605437"/>
                    <a:pt x="957106" y="3602416"/>
                    <a:pt x="964659" y="3602114"/>
                  </a:cubicBezTo>
                  <a:cubicBezTo>
                    <a:pt x="956804" y="3585800"/>
                    <a:pt x="950762" y="3572808"/>
                    <a:pt x="942000" y="3554077"/>
                  </a:cubicBezTo>
                  <a:cubicBezTo>
                    <a:pt x="956200" y="3561328"/>
                    <a:pt x="965566" y="3566162"/>
                    <a:pt x="976441" y="3571902"/>
                  </a:cubicBezTo>
                  <a:cubicBezTo>
                    <a:pt x="970399" y="3547733"/>
                    <a:pt x="940188" y="3552265"/>
                    <a:pt x="936562" y="3528699"/>
                  </a:cubicBezTo>
                  <a:cubicBezTo>
                    <a:pt x="954991" y="3554681"/>
                    <a:pt x="996986" y="3529002"/>
                    <a:pt x="1011487" y="3563141"/>
                  </a:cubicBezTo>
                  <a:cubicBezTo>
                    <a:pt x="1014206" y="3562234"/>
                    <a:pt x="1018436" y="3560724"/>
                    <a:pt x="1017227" y="3561026"/>
                  </a:cubicBezTo>
                  <a:cubicBezTo>
                    <a:pt x="1026895" y="3573413"/>
                    <a:pt x="1034750" y="3583081"/>
                    <a:pt x="1042303" y="3592748"/>
                  </a:cubicBezTo>
                  <a:cubicBezTo>
                    <a:pt x="1041699" y="3594258"/>
                    <a:pt x="1041094" y="3595769"/>
                    <a:pt x="1040490" y="3597280"/>
                  </a:cubicBezTo>
                  <a:cubicBezTo>
                    <a:pt x="1024780" y="3591842"/>
                    <a:pt x="1009070" y="3586101"/>
                    <a:pt x="996986" y="3581872"/>
                  </a:cubicBezTo>
                  <a:cubicBezTo>
                    <a:pt x="1006653" y="3597885"/>
                    <a:pt x="1018436" y="3614199"/>
                    <a:pt x="1027499" y="3632023"/>
                  </a:cubicBezTo>
                  <a:cubicBezTo>
                    <a:pt x="1033239" y="3642900"/>
                    <a:pt x="1034146" y="3656193"/>
                    <a:pt x="1038376" y="3672205"/>
                  </a:cubicBezTo>
                  <a:cubicBezTo>
                    <a:pt x="1050460" y="3662235"/>
                    <a:pt x="1058919" y="3655286"/>
                    <a:pt x="1065264" y="3649848"/>
                  </a:cubicBezTo>
                  <a:cubicBezTo>
                    <a:pt x="1053784" y="3640180"/>
                    <a:pt x="1045022" y="3632628"/>
                    <a:pt x="1035959" y="3625075"/>
                  </a:cubicBezTo>
                  <a:cubicBezTo>
                    <a:pt x="1037167" y="3623262"/>
                    <a:pt x="1038678" y="3621449"/>
                    <a:pt x="1039886" y="3619636"/>
                  </a:cubicBezTo>
                  <a:cubicBezTo>
                    <a:pt x="1061639" y="3630513"/>
                    <a:pt x="1083391" y="3641087"/>
                    <a:pt x="1106956" y="3652869"/>
                  </a:cubicBezTo>
                  <a:cubicBezTo>
                    <a:pt x="1099101" y="3658610"/>
                    <a:pt x="1091548" y="3664350"/>
                    <a:pt x="1083391" y="3670090"/>
                  </a:cubicBezTo>
                  <a:cubicBezTo>
                    <a:pt x="1086412" y="3677341"/>
                    <a:pt x="1089131" y="3683987"/>
                    <a:pt x="1092455" y="3691238"/>
                  </a:cubicBezTo>
                  <a:cubicBezTo>
                    <a:pt x="1114207" y="3683685"/>
                    <a:pt x="1124781" y="3697885"/>
                    <a:pt x="1135657" y="3710876"/>
                  </a:cubicBezTo>
                  <a:cubicBezTo>
                    <a:pt x="1147742" y="3725378"/>
                    <a:pt x="1159827" y="3729003"/>
                    <a:pt x="1169796" y="3716314"/>
                  </a:cubicBezTo>
                  <a:cubicBezTo>
                    <a:pt x="1162546" y="3700000"/>
                    <a:pt x="1156503" y="3687009"/>
                    <a:pt x="1150763" y="3673715"/>
                  </a:cubicBezTo>
                  <a:cubicBezTo>
                    <a:pt x="1152274" y="3671903"/>
                    <a:pt x="1153482" y="3670090"/>
                    <a:pt x="1154993" y="3668278"/>
                  </a:cubicBezTo>
                  <a:cubicBezTo>
                    <a:pt x="1160431" y="3671601"/>
                    <a:pt x="1166171" y="3674622"/>
                    <a:pt x="1171609" y="3678247"/>
                  </a:cubicBezTo>
                  <a:cubicBezTo>
                    <a:pt x="1187923" y="3689425"/>
                    <a:pt x="1197591" y="3716314"/>
                    <a:pt x="1225990" y="3699698"/>
                  </a:cubicBezTo>
                  <a:cubicBezTo>
                    <a:pt x="1224782" y="3705136"/>
                    <a:pt x="1223875" y="3709063"/>
                    <a:pt x="1222969" y="3712689"/>
                  </a:cubicBezTo>
                  <a:cubicBezTo>
                    <a:pt x="1261338" y="3709668"/>
                    <a:pt x="1268891" y="3714199"/>
                    <a:pt x="1285205" y="3748036"/>
                  </a:cubicBezTo>
                  <a:lnTo>
                    <a:pt x="1282198" y="3749558"/>
                  </a:lnTo>
                  <a:close/>
                </a:path>
              </a:pathLst>
            </a:cu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15000"/>
                  </a:schemeClr>
                </a:gs>
              </a:gsLst>
              <a:lin ang="6600000" scaled="0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sz="49600" b="0">
                <a:latin typeface="字魂板刷黑(商用需授权)" panose="00000500000000000000" pitchFamily="2" charset="-122"/>
                <a:ea typeface="字魂板刷黑(商用需授权)" panose="00000500000000000000" pitchFamily="2" charset="-122"/>
              </a:endParaRPr>
            </a:p>
          </p:txBody>
        </p:sp>
        <p:sp>
          <p:nvSpPr>
            <p:cNvPr id="40" name="任意多边形: 形状 39" descr="ce497f93-103e-42ca-89e1-3272742f6e61"/>
            <p:cNvSpPr/>
            <p:nvPr/>
          </p:nvSpPr>
          <p:spPr>
            <a:xfrm rot="5400000" flipV="1">
              <a:off x="4844829" y="5574760"/>
              <a:ext cx="574981" cy="1991498"/>
            </a:xfrm>
            <a:custGeom>
              <a:avLst/>
              <a:gdLst>
                <a:gd name="connsiteX0" fmla="*/ 453403 w 563518"/>
                <a:gd name="connsiteY0" fmla="*/ 1881969 h 1951796"/>
                <a:gd name="connsiteX1" fmla="*/ 472396 w 563518"/>
                <a:gd name="connsiteY1" fmla="*/ 1878658 h 1951796"/>
                <a:gd name="connsiteX2" fmla="*/ 494178 w 563518"/>
                <a:gd name="connsiteY2" fmla="*/ 1888067 h 1951796"/>
                <a:gd name="connsiteX3" fmla="*/ 501714 w 563518"/>
                <a:gd name="connsiteY3" fmla="*/ 1893926 h 1951796"/>
                <a:gd name="connsiteX4" fmla="*/ 499580 w 563518"/>
                <a:gd name="connsiteY4" fmla="*/ 1899917 h 1951796"/>
                <a:gd name="connsiteX5" fmla="*/ 478147 w 563518"/>
                <a:gd name="connsiteY5" fmla="*/ 1893295 h 1951796"/>
                <a:gd name="connsiteX6" fmla="*/ 468737 w 563518"/>
                <a:gd name="connsiteY6" fmla="*/ 1901659 h 1951796"/>
                <a:gd name="connsiteX7" fmla="*/ 453403 w 563518"/>
                <a:gd name="connsiteY7" fmla="*/ 1881969 h 1951796"/>
                <a:gd name="connsiteX8" fmla="*/ 414022 w 563518"/>
                <a:gd name="connsiteY8" fmla="*/ 1804601 h 1951796"/>
                <a:gd name="connsiteX9" fmla="*/ 434932 w 563518"/>
                <a:gd name="connsiteY9" fmla="*/ 1820806 h 1951796"/>
                <a:gd name="connsiteX10" fmla="*/ 414022 w 563518"/>
                <a:gd name="connsiteY10" fmla="*/ 1804601 h 1951796"/>
                <a:gd name="connsiteX11" fmla="*/ 408794 w 563518"/>
                <a:gd name="connsiteY11" fmla="*/ 1677572 h 1951796"/>
                <a:gd name="connsiteX12" fmla="*/ 411583 w 563518"/>
                <a:gd name="connsiteY12" fmla="*/ 1665548 h 1951796"/>
                <a:gd name="connsiteX13" fmla="*/ 426310 w 563518"/>
                <a:gd name="connsiteY13" fmla="*/ 1674737 h 1951796"/>
                <a:gd name="connsiteX14" fmla="*/ 423432 w 563518"/>
                <a:gd name="connsiteY14" fmla="*/ 1683322 h 1951796"/>
                <a:gd name="connsiteX15" fmla="*/ 408794 w 563518"/>
                <a:gd name="connsiteY15" fmla="*/ 1677572 h 1951796"/>
                <a:gd name="connsiteX16" fmla="*/ 227241 w 563518"/>
                <a:gd name="connsiteY16" fmla="*/ 1414160 h 1951796"/>
                <a:gd name="connsiteX17" fmla="*/ 231232 w 563518"/>
                <a:gd name="connsiteY17" fmla="*/ 1406784 h 1951796"/>
                <a:gd name="connsiteX18" fmla="*/ 244301 w 563518"/>
                <a:gd name="connsiteY18" fmla="*/ 1424035 h 1951796"/>
                <a:gd name="connsiteX19" fmla="*/ 249528 w 563518"/>
                <a:gd name="connsiteY19" fmla="*/ 1438672 h 1951796"/>
                <a:gd name="connsiteX20" fmla="*/ 237679 w 563518"/>
                <a:gd name="connsiteY20" fmla="*/ 1431877 h 1951796"/>
                <a:gd name="connsiteX21" fmla="*/ 227241 w 563518"/>
                <a:gd name="connsiteY21" fmla="*/ 1414160 h 1951796"/>
                <a:gd name="connsiteX22" fmla="*/ 183836 w 563518"/>
                <a:gd name="connsiteY22" fmla="*/ 457635 h 1951796"/>
                <a:gd name="connsiteX23" fmla="*/ 195859 w 563518"/>
                <a:gd name="connsiteY23" fmla="*/ 428710 h 1951796"/>
                <a:gd name="connsiteX24" fmla="*/ 201087 w 563518"/>
                <a:gd name="connsiteY24" fmla="*/ 426096 h 1951796"/>
                <a:gd name="connsiteX25" fmla="*/ 204746 w 563518"/>
                <a:gd name="connsiteY25" fmla="*/ 429581 h 1951796"/>
                <a:gd name="connsiteX26" fmla="*/ 193245 w 563518"/>
                <a:gd name="connsiteY26" fmla="*/ 461817 h 1951796"/>
                <a:gd name="connsiteX27" fmla="*/ 185578 w 563518"/>
                <a:gd name="connsiteY27" fmla="*/ 464954 h 1951796"/>
                <a:gd name="connsiteX28" fmla="*/ 183836 w 563518"/>
                <a:gd name="connsiteY28" fmla="*/ 457635 h 1951796"/>
                <a:gd name="connsiteX29" fmla="*/ 167456 w 563518"/>
                <a:gd name="connsiteY29" fmla="*/ 1276966 h 1951796"/>
                <a:gd name="connsiteX30" fmla="*/ 178260 w 563518"/>
                <a:gd name="connsiteY30" fmla="*/ 1286028 h 1951796"/>
                <a:gd name="connsiteX31" fmla="*/ 185926 w 563518"/>
                <a:gd name="connsiteY31" fmla="*/ 1298923 h 1951796"/>
                <a:gd name="connsiteX32" fmla="*/ 183487 w 563518"/>
                <a:gd name="connsiteY32" fmla="*/ 1308855 h 1951796"/>
                <a:gd name="connsiteX33" fmla="*/ 175994 w 563518"/>
                <a:gd name="connsiteY33" fmla="*/ 1306241 h 1951796"/>
                <a:gd name="connsiteX34" fmla="*/ 167456 w 563518"/>
                <a:gd name="connsiteY34" fmla="*/ 1276966 h 1951796"/>
                <a:gd name="connsiteX35" fmla="*/ 166585 w 563518"/>
                <a:gd name="connsiteY35" fmla="*/ 1515343 h 1951796"/>
                <a:gd name="connsiteX36" fmla="*/ 193594 w 563518"/>
                <a:gd name="connsiteY36" fmla="*/ 1516737 h 1951796"/>
                <a:gd name="connsiteX37" fmla="*/ 166585 w 563518"/>
                <a:gd name="connsiteY37" fmla="*/ 1515343 h 1951796"/>
                <a:gd name="connsiteX38" fmla="*/ 144455 w 563518"/>
                <a:gd name="connsiteY38" fmla="*/ 1263898 h 1951796"/>
                <a:gd name="connsiteX39" fmla="*/ 157350 w 563518"/>
                <a:gd name="connsiteY39" fmla="*/ 1247692 h 1951796"/>
                <a:gd name="connsiteX40" fmla="*/ 163468 w 563518"/>
                <a:gd name="connsiteY40" fmla="*/ 1253688 h 1951796"/>
                <a:gd name="connsiteX41" fmla="*/ 158395 w 563518"/>
                <a:gd name="connsiteY41" fmla="*/ 1270694 h 1951796"/>
                <a:gd name="connsiteX42" fmla="*/ 155084 w 563518"/>
                <a:gd name="connsiteY42" fmla="*/ 1272087 h 1951796"/>
                <a:gd name="connsiteX43" fmla="*/ 144455 w 563518"/>
                <a:gd name="connsiteY43" fmla="*/ 1263898 h 1951796"/>
                <a:gd name="connsiteX44" fmla="*/ 140491 w 563518"/>
                <a:gd name="connsiteY44" fmla="*/ 1229157 h 1951796"/>
                <a:gd name="connsiteX45" fmla="*/ 151948 w 563518"/>
                <a:gd name="connsiteY45" fmla="*/ 1219638 h 1951796"/>
                <a:gd name="connsiteX46" fmla="*/ 150205 w 563518"/>
                <a:gd name="connsiteY46" fmla="*/ 1242465 h 1951796"/>
                <a:gd name="connsiteX47" fmla="*/ 140491 w 563518"/>
                <a:gd name="connsiteY47" fmla="*/ 1229157 h 1951796"/>
                <a:gd name="connsiteX48" fmla="*/ 119380 w 563518"/>
                <a:gd name="connsiteY48" fmla="*/ 678696 h 1951796"/>
                <a:gd name="connsiteX49" fmla="*/ 119537 w 563518"/>
                <a:gd name="connsiteY49" fmla="*/ 678935 h 1951796"/>
                <a:gd name="connsiteX50" fmla="*/ 119587 w 563518"/>
                <a:gd name="connsiteY50" fmla="*/ 678878 h 1951796"/>
                <a:gd name="connsiteX51" fmla="*/ 107513 w 563518"/>
                <a:gd name="connsiteY51" fmla="*/ 1098707 h 1951796"/>
                <a:gd name="connsiteX52" fmla="*/ 131386 w 563518"/>
                <a:gd name="connsiteY52" fmla="*/ 1082502 h 1951796"/>
                <a:gd name="connsiteX53" fmla="*/ 137659 w 563518"/>
                <a:gd name="connsiteY53" fmla="*/ 1154119 h 1951796"/>
                <a:gd name="connsiteX54" fmla="*/ 111696 w 563518"/>
                <a:gd name="connsiteY54" fmla="*/ 1128331 h 1951796"/>
                <a:gd name="connsiteX55" fmla="*/ 107513 w 563518"/>
                <a:gd name="connsiteY55" fmla="*/ 1098707 h 1951796"/>
                <a:gd name="connsiteX56" fmla="*/ 97756 w 563518"/>
                <a:gd name="connsiteY56" fmla="*/ 1014195 h 1951796"/>
                <a:gd name="connsiteX57" fmla="*/ 105074 w 563518"/>
                <a:gd name="connsiteY57" fmla="*/ 1002695 h 1951796"/>
                <a:gd name="connsiteX58" fmla="*/ 121280 w 563518"/>
                <a:gd name="connsiteY58" fmla="*/ 1034757 h 1951796"/>
                <a:gd name="connsiteX59" fmla="*/ 107513 w 563518"/>
                <a:gd name="connsiteY59" fmla="*/ 1063856 h 1951796"/>
                <a:gd name="connsiteX60" fmla="*/ 108733 w 563518"/>
                <a:gd name="connsiteY60" fmla="*/ 1044341 h 1951796"/>
                <a:gd name="connsiteX61" fmla="*/ 101589 w 563518"/>
                <a:gd name="connsiteY61" fmla="*/ 1042598 h 1951796"/>
                <a:gd name="connsiteX62" fmla="*/ 97756 w 563518"/>
                <a:gd name="connsiteY62" fmla="*/ 1014195 h 1951796"/>
                <a:gd name="connsiteX63" fmla="*/ 94096 w 563518"/>
                <a:gd name="connsiteY63" fmla="*/ 989974 h 1951796"/>
                <a:gd name="connsiteX64" fmla="*/ 119188 w 563518"/>
                <a:gd name="connsiteY64" fmla="*/ 989103 h 1951796"/>
                <a:gd name="connsiteX65" fmla="*/ 94968 w 563518"/>
                <a:gd name="connsiteY65" fmla="*/ 995376 h 1951796"/>
                <a:gd name="connsiteX66" fmla="*/ 94096 w 563518"/>
                <a:gd name="connsiteY66" fmla="*/ 989974 h 1951796"/>
                <a:gd name="connsiteX67" fmla="*/ 69701 w 563518"/>
                <a:gd name="connsiteY67" fmla="*/ 930032 h 1951796"/>
                <a:gd name="connsiteX68" fmla="*/ 92703 w 563518"/>
                <a:gd name="connsiteY68" fmla="*/ 912955 h 1951796"/>
                <a:gd name="connsiteX69" fmla="*/ 105248 w 563518"/>
                <a:gd name="connsiteY69" fmla="*/ 897621 h 1951796"/>
                <a:gd name="connsiteX70" fmla="*/ 109082 w 563518"/>
                <a:gd name="connsiteY70" fmla="*/ 899364 h 1951796"/>
                <a:gd name="connsiteX71" fmla="*/ 104900 w 563518"/>
                <a:gd name="connsiteY71" fmla="*/ 923236 h 1951796"/>
                <a:gd name="connsiteX72" fmla="*/ 108211 w 563518"/>
                <a:gd name="connsiteY72" fmla="*/ 947108 h 1951796"/>
                <a:gd name="connsiteX73" fmla="*/ 98452 w 563518"/>
                <a:gd name="connsiteY73" fmla="*/ 942055 h 1951796"/>
                <a:gd name="connsiteX74" fmla="*/ 94444 w 563518"/>
                <a:gd name="connsiteY74" fmla="*/ 951813 h 1951796"/>
                <a:gd name="connsiteX75" fmla="*/ 91482 w 563518"/>
                <a:gd name="connsiteY75" fmla="*/ 951464 h 1951796"/>
                <a:gd name="connsiteX76" fmla="*/ 91482 w 563518"/>
                <a:gd name="connsiteY76" fmla="*/ 935608 h 1951796"/>
                <a:gd name="connsiteX77" fmla="*/ 77020 w 563518"/>
                <a:gd name="connsiteY77" fmla="*/ 939441 h 1951796"/>
                <a:gd name="connsiteX78" fmla="*/ 69701 w 563518"/>
                <a:gd name="connsiteY78" fmla="*/ 930032 h 1951796"/>
                <a:gd name="connsiteX79" fmla="*/ 64299 w 563518"/>
                <a:gd name="connsiteY79" fmla="*/ 871134 h 1951796"/>
                <a:gd name="connsiteX80" fmla="*/ 65693 w 563518"/>
                <a:gd name="connsiteY80" fmla="*/ 848656 h 1951796"/>
                <a:gd name="connsiteX81" fmla="*/ 81724 w 563518"/>
                <a:gd name="connsiteY81" fmla="*/ 851444 h 1951796"/>
                <a:gd name="connsiteX82" fmla="*/ 96536 w 563518"/>
                <a:gd name="connsiteY82" fmla="*/ 803351 h 1951796"/>
                <a:gd name="connsiteX83" fmla="*/ 96362 w 563518"/>
                <a:gd name="connsiteY83" fmla="*/ 754386 h 1951796"/>
                <a:gd name="connsiteX84" fmla="*/ 99846 w 563518"/>
                <a:gd name="connsiteY84" fmla="*/ 732256 h 1951796"/>
                <a:gd name="connsiteX85" fmla="*/ 74928 w 563518"/>
                <a:gd name="connsiteY85" fmla="*/ 715876 h 1951796"/>
                <a:gd name="connsiteX86" fmla="*/ 73883 w 563518"/>
                <a:gd name="connsiteY86" fmla="*/ 706292 h 1951796"/>
                <a:gd name="connsiteX87" fmla="*/ 72489 w 563518"/>
                <a:gd name="connsiteY87" fmla="*/ 701413 h 1951796"/>
                <a:gd name="connsiteX88" fmla="*/ 94444 w 563518"/>
                <a:gd name="connsiteY88" fmla="*/ 696534 h 1951796"/>
                <a:gd name="connsiteX89" fmla="*/ 97930 w 563518"/>
                <a:gd name="connsiteY89" fmla="*/ 705247 h 1951796"/>
                <a:gd name="connsiteX90" fmla="*/ 98104 w 563518"/>
                <a:gd name="connsiteY90" fmla="*/ 717793 h 1951796"/>
                <a:gd name="connsiteX91" fmla="*/ 101763 w 563518"/>
                <a:gd name="connsiteY91" fmla="*/ 718664 h 1951796"/>
                <a:gd name="connsiteX92" fmla="*/ 118666 w 563518"/>
                <a:gd name="connsiteY92" fmla="*/ 678064 h 1951796"/>
                <a:gd name="connsiteX93" fmla="*/ 119380 w 563518"/>
                <a:gd name="connsiteY93" fmla="*/ 678696 h 1951796"/>
                <a:gd name="connsiteX94" fmla="*/ 100718 w 563518"/>
                <a:gd name="connsiteY94" fmla="*/ 650183 h 1951796"/>
                <a:gd name="connsiteX95" fmla="*/ 117446 w 563518"/>
                <a:gd name="connsiteY95" fmla="*/ 651752 h 1951796"/>
                <a:gd name="connsiteX96" fmla="*/ 131561 w 563518"/>
                <a:gd name="connsiteY96" fmla="*/ 609582 h 1951796"/>
                <a:gd name="connsiteX97" fmla="*/ 97581 w 563518"/>
                <a:gd name="connsiteY97" fmla="*/ 604007 h 1951796"/>
                <a:gd name="connsiteX98" fmla="*/ 95490 w 563518"/>
                <a:gd name="connsiteY98" fmla="*/ 576998 h 1951796"/>
                <a:gd name="connsiteX99" fmla="*/ 129120 w 563518"/>
                <a:gd name="connsiteY99" fmla="*/ 570202 h 1951796"/>
                <a:gd name="connsiteX100" fmla="*/ 142538 w 563518"/>
                <a:gd name="connsiteY100" fmla="*/ 565149 h 1951796"/>
                <a:gd name="connsiteX101" fmla="*/ 144629 w 563518"/>
                <a:gd name="connsiteY101" fmla="*/ 550685 h 1951796"/>
                <a:gd name="connsiteX102" fmla="*/ 145326 w 563518"/>
                <a:gd name="connsiteY102" fmla="*/ 541973 h 1951796"/>
                <a:gd name="connsiteX103" fmla="*/ 125287 w 563518"/>
                <a:gd name="connsiteY103" fmla="*/ 516532 h 1951796"/>
                <a:gd name="connsiteX104" fmla="*/ 147940 w 563518"/>
                <a:gd name="connsiteY104" fmla="*/ 525767 h 1951796"/>
                <a:gd name="connsiteX105" fmla="*/ 160486 w 563518"/>
                <a:gd name="connsiteY105" fmla="*/ 506775 h 1951796"/>
                <a:gd name="connsiteX106" fmla="*/ 182442 w 563518"/>
                <a:gd name="connsiteY106" fmla="*/ 500676 h 1951796"/>
                <a:gd name="connsiteX107" fmla="*/ 168327 w 563518"/>
                <a:gd name="connsiteY107" fmla="*/ 520541 h 1951796"/>
                <a:gd name="connsiteX108" fmla="*/ 161880 w 563518"/>
                <a:gd name="connsiteY108" fmla="*/ 534480 h 1951796"/>
                <a:gd name="connsiteX109" fmla="*/ 168327 w 563518"/>
                <a:gd name="connsiteY109" fmla="*/ 544936 h 1951796"/>
                <a:gd name="connsiteX110" fmla="*/ 174600 w 563518"/>
                <a:gd name="connsiteY110" fmla="*/ 545458 h 1951796"/>
                <a:gd name="connsiteX111" fmla="*/ 160660 w 563518"/>
                <a:gd name="connsiteY111" fmla="*/ 562012 h 1951796"/>
                <a:gd name="connsiteX112" fmla="*/ 170418 w 563518"/>
                <a:gd name="connsiteY112" fmla="*/ 566717 h 1951796"/>
                <a:gd name="connsiteX113" fmla="*/ 157176 w 563518"/>
                <a:gd name="connsiteY113" fmla="*/ 607666 h 1951796"/>
                <a:gd name="connsiteX114" fmla="*/ 124241 w 563518"/>
                <a:gd name="connsiteY114" fmla="*/ 650009 h 1951796"/>
                <a:gd name="connsiteX115" fmla="*/ 141841 w 563518"/>
                <a:gd name="connsiteY115" fmla="*/ 648615 h 1951796"/>
                <a:gd name="connsiteX116" fmla="*/ 143758 w 563518"/>
                <a:gd name="connsiteY116" fmla="*/ 651577 h 1951796"/>
                <a:gd name="connsiteX117" fmla="*/ 119587 w 563518"/>
                <a:gd name="connsiteY117" fmla="*/ 678878 h 1951796"/>
                <a:gd name="connsiteX118" fmla="*/ 129483 w 563518"/>
                <a:gd name="connsiteY118" fmla="*/ 687626 h 1951796"/>
                <a:gd name="connsiteX119" fmla="*/ 119363 w 563518"/>
                <a:gd name="connsiteY119" fmla="*/ 723892 h 1951796"/>
                <a:gd name="connsiteX120" fmla="*/ 107339 w 563518"/>
                <a:gd name="connsiteY120" fmla="*/ 771811 h 1951796"/>
                <a:gd name="connsiteX121" fmla="*/ 121105 w 563518"/>
                <a:gd name="connsiteY121" fmla="*/ 803176 h 1951796"/>
                <a:gd name="connsiteX122" fmla="*/ 113961 w 563518"/>
                <a:gd name="connsiteY122" fmla="*/ 811367 h 1951796"/>
                <a:gd name="connsiteX123" fmla="*/ 110302 w 563518"/>
                <a:gd name="connsiteY123" fmla="*/ 828443 h 1951796"/>
                <a:gd name="connsiteX124" fmla="*/ 111347 w 563518"/>
                <a:gd name="connsiteY124" fmla="*/ 869916 h 1951796"/>
                <a:gd name="connsiteX125" fmla="*/ 110127 w 563518"/>
                <a:gd name="connsiteY125" fmla="*/ 878802 h 1951796"/>
                <a:gd name="connsiteX126" fmla="*/ 96536 w 563518"/>
                <a:gd name="connsiteY126" fmla="*/ 880544 h 1951796"/>
                <a:gd name="connsiteX127" fmla="*/ 103331 w 563518"/>
                <a:gd name="connsiteY127" fmla="*/ 891174 h 1951796"/>
                <a:gd name="connsiteX128" fmla="*/ 95838 w 563518"/>
                <a:gd name="connsiteY128" fmla="*/ 899711 h 1951796"/>
                <a:gd name="connsiteX129" fmla="*/ 86952 w 563518"/>
                <a:gd name="connsiteY129" fmla="*/ 859635 h 1951796"/>
                <a:gd name="connsiteX130" fmla="*/ 82769 w 563518"/>
                <a:gd name="connsiteY130" fmla="*/ 859460 h 1951796"/>
                <a:gd name="connsiteX131" fmla="*/ 78762 w 563518"/>
                <a:gd name="connsiteY131" fmla="*/ 875665 h 1951796"/>
                <a:gd name="connsiteX132" fmla="*/ 64299 w 563518"/>
                <a:gd name="connsiteY132" fmla="*/ 871134 h 1951796"/>
                <a:gd name="connsiteX133" fmla="*/ 57329 w 563518"/>
                <a:gd name="connsiteY133" fmla="*/ 649661 h 1951796"/>
                <a:gd name="connsiteX134" fmla="*/ 59594 w 563518"/>
                <a:gd name="connsiteY134" fmla="*/ 644433 h 1951796"/>
                <a:gd name="connsiteX135" fmla="*/ 72838 w 563518"/>
                <a:gd name="connsiteY135" fmla="*/ 640774 h 1951796"/>
                <a:gd name="connsiteX136" fmla="*/ 69178 w 563518"/>
                <a:gd name="connsiteY136" fmla="*/ 637463 h 1951796"/>
                <a:gd name="connsiteX137" fmla="*/ 92876 w 563518"/>
                <a:gd name="connsiteY137" fmla="*/ 617251 h 1951796"/>
                <a:gd name="connsiteX138" fmla="*/ 93552 w 563518"/>
                <a:gd name="connsiteY138" fmla="*/ 630232 h 1951796"/>
                <a:gd name="connsiteX139" fmla="*/ 88346 w 563518"/>
                <a:gd name="connsiteY139" fmla="*/ 642169 h 1951796"/>
                <a:gd name="connsiteX140" fmla="*/ 79459 w 563518"/>
                <a:gd name="connsiteY140" fmla="*/ 669525 h 1951796"/>
                <a:gd name="connsiteX141" fmla="*/ 57329 w 563518"/>
                <a:gd name="connsiteY141" fmla="*/ 649661 h 1951796"/>
                <a:gd name="connsiteX142" fmla="*/ 56806 w 563518"/>
                <a:gd name="connsiteY142" fmla="*/ 1156733 h 1951796"/>
                <a:gd name="connsiteX143" fmla="*/ 61163 w 563518"/>
                <a:gd name="connsiteY143" fmla="*/ 1153422 h 1951796"/>
                <a:gd name="connsiteX144" fmla="*/ 86081 w 563518"/>
                <a:gd name="connsiteY144" fmla="*/ 1168408 h 1951796"/>
                <a:gd name="connsiteX145" fmla="*/ 91482 w 563518"/>
                <a:gd name="connsiteY145" fmla="*/ 1188447 h 1951796"/>
                <a:gd name="connsiteX146" fmla="*/ 81376 w 563518"/>
                <a:gd name="connsiteY146" fmla="*/ 1190189 h 1951796"/>
                <a:gd name="connsiteX147" fmla="*/ 74232 w 563518"/>
                <a:gd name="connsiteY147" fmla="*/ 1179909 h 1951796"/>
                <a:gd name="connsiteX148" fmla="*/ 83467 w 563518"/>
                <a:gd name="connsiteY148" fmla="*/ 1172415 h 1951796"/>
                <a:gd name="connsiteX149" fmla="*/ 83118 w 563518"/>
                <a:gd name="connsiteY149" fmla="*/ 1169628 h 1951796"/>
                <a:gd name="connsiteX150" fmla="*/ 72141 w 563518"/>
                <a:gd name="connsiteY150" fmla="*/ 1170673 h 1951796"/>
                <a:gd name="connsiteX151" fmla="*/ 59594 w 563518"/>
                <a:gd name="connsiteY151" fmla="*/ 1170673 h 1951796"/>
                <a:gd name="connsiteX152" fmla="*/ 56806 w 563518"/>
                <a:gd name="connsiteY152" fmla="*/ 1156733 h 1951796"/>
                <a:gd name="connsiteX153" fmla="*/ 50707 w 563518"/>
                <a:gd name="connsiteY153" fmla="*/ 946063 h 1951796"/>
                <a:gd name="connsiteX154" fmla="*/ 57155 w 563518"/>
                <a:gd name="connsiteY154" fmla="*/ 899189 h 1951796"/>
                <a:gd name="connsiteX155" fmla="*/ 57155 w 563518"/>
                <a:gd name="connsiteY155" fmla="*/ 946238 h 1951796"/>
                <a:gd name="connsiteX156" fmla="*/ 50707 w 563518"/>
                <a:gd name="connsiteY156" fmla="*/ 946063 h 1951796"/>
                <a:gd name="connsiteX157" fmla="*/ 50533 w 563518"/>
                <a:gd name="connsiteY157" fmla="*/ 803176 h 1951796"/>
                <a:gd name="connsiteX158" fmla="*/ 60640 w 563518"/>
                <a:gd name="connsiteY158" fmla="*/ 761356 h 1951796"/>
                <a:gd name="connsiteX159" fmla="*/ 64996 w 563518"/>
                <a:gd name="connsiteY159" fmla="*/ 761356 h 1951796"/>
                <a:gd name="connsiteX160" fmla="*/ 69701 w 563518"/>
                <a:gd name="connsiteY160" fmla="*/ 774250 h 1951796"/>
                <a:gd name="connsiteX161" fmla="*/ 78413 w 563518"/>
                <a:gd name="connsiteY161" fmla="*/ 780176 h 1951796"/>
                <a:gd name="connsiteX162" fmla="*/ 84861 w 563518"/>
                <a:gd name="connsiteY162" fmla="*/ 772334 h 1951796"/>
                <a:gd name="connsiteX163" fmla="*/ 87649 w 563518"/>
                <a:gd name="connsiteY163" fmla="*/ 743234 h 1951796"/>
                <a:gd name="connsiteX164" fmla="*/ 91482 w 563518"/>
                <a:gd name="connsiteY164" fmla="*/ 743060 h 1951796"/>
                <a:gd name="connsiteX165" fmla="*/ 91308 w 563518"/>
                <a:gd name="connsiteY165" fmla="*/ 767629 h 1951796"/>
                <a:gd name="connsiteX166" fmla="*/ 87301 w 563518"/>
                <a:gd name="connsiteY166" fmla="*/ 787145 h 1951796"/>
                <a:gd name="connsiteX167" fmla="*/ 63776 w 563518"/>
                <a:gd name="connsiteY167" fmla="*/ 813283 h 1951796"/>
                <a:gd name="connsiteX168" fmla="*/ 50533 w 563518"/>
                <a:gd name="connsiteY168" fmla="*/ 803176 h 1951796"/>
                <a:gd name="connsiteX169" fmla="*/ 47571 w 563518"/>
                <a:gd name="connsiteY169" fmla="*/ 983353 h 1951796"/>
                <a:gd name="connsiteX170" fmla="*/ 50882 w 563518"/>
                <a:gd name="connsiteY170" fmla="*/ 966625 h 1951796"/>
                <a:gd name="connsiteX171" fmla="*/ 58723 w 563518"/>
                <a:gd name="connsiteY171" fmla="*/ 967147 h 1951796"/>
                <a:gd name="connsiteX172" fmla="*/ 57504 w 563518"/>
                <a:gd name="connsiteY172" fmla="*/ 981261 h 1951796"/>
                <a:gd name="connsiteX173" fmla="*/ 47571 w 563518"/>
                <a:gd name="connsiteY173" fmla="*/ 983353 h 1951796"/>
                <a:gd name="connsiteX174" fmla="*/ 0 w 563518"/>
                <a:gd name="connsiteY174" fmla="*/ 928812 h 1951796"/>
                <a:gd name="connsiteX175" fmla="*/ 12895 w 563518"/>
                <a:gd name="connsiteY175" fmla="*/ 940835 h 1951796"/>
                <a:gd name="connsiteX176" fmla="*/ 8364 w 563518"/>
                <a:gd name="connsiteY176" fmla="*/ 959480 h 1951796"/>
                <a:gd name="connsiteX177" fmla="*/ 3660 w 563518"/>
                <a:gd name="connsiteY177" fmla="*/ 960874 h 1951796"/>
                <a:gd name="connsiteX178" fmla="*/ 17600 w 563518"/>
                <a:gd name="connsiteY178" fmla="*/ 969413 h 1951796"/>
                <a:gd name="connsiteX179" fmla="*/ 23524 w 563518"/>
                <a:gd name="connsiteY179" fmla="*/ 990671 h 1951796"/>
                <a:gd name="connsiteX180" fmla="*/ 10804 w 563518"/>
                <a:gd name="connsiteY180" fmla="*/ 1052182 h 1951796"/>
                <a:gd name="connsiteX181" fmla="*/ 39381 w 563518"/>
                <a:gd name="connsiteY181" fmla="*/ 1055493 h 1951796"/>
                <a:gd name="connsiteX182" fmla="*/ 19168 w 563518"/>
                <a:gd name="connsiteY182" fmla="*/ 1096269 h 1951796"/>
                <a:gd name="connsiteX183" fmla="*/ 38509 w 563518"/>
                <a:gd name="connsiteY183" fmla="*/ 1135475 h 1951796"/>
                <a:gd name="connsiteX184" fmla="*/ 56980 w 563518"/>
                <a:gd name="connsiteY184" fmla="*/ 1116307 h 1951796"/>
                <a:gd name="connsiteX185" fmla="*/ 71967 w 563518"/>
                <a:gd name="connsiteY185" fmla="*/ 1108639 h 1951796"/>
                <a:gd name="connsiteX186" fmla="*/ 81550 w 563518"/>
                <a:gd name="connsiteY186" fmla="*/ 1114390 h 1951796"/>
                <a:gd name="connsiteX187" fmla="*/ 76671 w 563518"/>
                <a:gd name="connsiteY187" fmla="*/ 1116307 h 1951796"/>
                <a:gd name="connsiteX188" fmla="*/ 76671 w 563518"/>
                <a:gd name="connsiteY188" fmla="*/ 1149414 h 1951796"/>
                <a:gd name="connsiteX189" fmla="*/ 72314 w 563518"/>
                <a:gd name="connsiteY189" fmla="*/ 1145930 h 1951796"/>
                <a:gd name="connsiteX190" fmla="*/ 60640 w 563518"/>
                <a:gd name="connsiteY190" fmla="*/ 1148020 h 1951796"/>
                <a:gd name="connsiteX191" fmla="*/ 40252 w 563518"/>
                <a:gd name="connsiteY191" fmla="*/ 1159173 h 1951796"/>
                <a:gd name="connsiteX192" fmla="*/ 28055 w 563518"/>
                <a:gd name="connsiteY192" fmla="*/ 1166665 h 1951796"/>
                <a:gd name="connsiteX193" fmla="*/ 37813 w 563518"/>
                <a:gd name="connsiteY193" fmla="*/ 1174855 h 1951796"/>
                <a:gd name="connsiteX194" fmla="*/ 47048 w 563518"/>
                <a:gd name="connsiteY194" fmla="*/ 1166143 h 1951796"/>
                <a:gd name="connsiteX195" fmla="*/ 44783 w 563518"/>
                <a:gd name="connsiteY195" fmla="*/ 1196985 h 1951796"/>
                <a:gd name="connsiteX196" fmla="*/ 50882 w 563518"/>
                <a:gd name="connsiteY196" fmla="*/ 1197508 h 1951796"/>
                <a:gd name="connsiteX197" fmla="*/ 61163 w 563518"/>
                <a:gd name="connsiteY197" fmla="*/ 1204304 h 1951796"/>
                <a:gd name="connsiteX198" fmla="*/ 56980 w 563518"/>
                <a:gd name="connsiteY198" fmla="*/ 1212145 h 1951796"/>
                <a:gd name="connsiteX199" fmla="*/ 47048 w 563518"/>
                <a:gd name="connsiteY199" fmla="*/ 1205698 h 1951796"/>
                <a:gd name="connsiteX200" fmla="*/ 41472 w 563518"/>
                <a:gd name="connsiteY200" fmla="*/ 1199076 h 1951796"/>
                <a:gd name="connsiteX201" fmla="*/ 36244 w 563518"/>
                <a:gd name="connsiteY201" fmla="*/ 1201516 h 1951796"/>
                <a:gd name="connsiteX202" fmla="*/ 52276 w 563518"/>
                <a:gd name="connsiteY202" fmla="*/ 1249958 h 1951796"/>
                <a:gd name="connsiteX203" fmla="*/ 65693 w 563518"/>
                <a:gd name="connsiteY203" fmla="*/ 1241594 h 1951796"/>
                <a:gd name="connsiteX204" fmla="*/ 67087 w 563518"/>
                <a:gd name="connsiteY204" fmla="*/ 1243510 h 1951796"/>
                <a:gd name="connsiteX205" fmla="*/ 54192 w 563518"/>
                <a:gd name="connsiteY205" fmla="*/ 1266860 h 1951796"/>
                <a:gd name="connsiteX206" fmla="*/ 82073 w 563518"/>
                <a:gd name="connsiteY206" fmla="*/ 1292301 h 1951796"/>
                <a:gd name="connsiteX207" fmla="*/ 62033 w 563518"/>
                <a:gd name="connsiteY207" fmla="*/ 1295611 h 1951796"/>
                <a:gd name="connsiteX208" fmla="*/ 69178 w 563518"/>
                <a:gd name="connsiteY208" fmla="*/ 1315302 h 1951796"/>
                <a:gd name="connsiteX209" fmla="*/ 78239 w 563518"/>
                <a:gd name="connsiteY209" fmla="*/ 1308506 h 1951796"/>
                <a:gd name="connsiteX210" fmla="*/ 81376 w 563518"/>
                <a:gd name="connsiteY210" fmla="*/ 1311469 h 1951796"/>
                <a:gd name="connsiteX211" fmla="*/ 72314 w 563518"/>
                <a:gd name="connsiteY211" fmla="*/ 1326280 h 1951796"/>
                <a:gd name="connsiteX212" fmla="*/ 85035 w 563518"/>
                <a:gd name="connsiteY212" fmla="*/ 1336387 h 1951796"/>
                <a:gd name="connsiteX213" fmla="*/ 99149 w 563518"/>
                <a:gd name="connsiteY213" fmla="*/ 1354335 h 1951796"/>
                <a:gd name="connsiteX214" fmla="*/ 104028 w 563518"/>
                <a:gd name="connsiteY214" fmla="*/ 1385526 h 1951796"/>
                <a:gd name="connsiteX215" fmla="*/ 89740 w 563518"/>
                <a:gd name="connsiteY215" fmla="*/ 1403996 h 1951796"/>
                <a:gd name="connsiteX216" fmla="*/ 90437 w 563518"/>
                <a:gd name="connsiteY216" fmla="*/ 1413057 h 1951796"/>
                <a:gd name="connsiteX217" fmla="*/ 87997 w 563518"/>
                <a:gd name="connsiteY217" fmla="*/ 1413754 h 1951796"/>
                <a:gd name="connsiteX218" fmla="*/ 80679 w 563518"/>
                <a:gd name="connsiteY218" fmla="*/ 1399291 h 1951796"/>
                <a:gd name="connsiteX219" fmla="*/ 71618 w 563518"/>
                <a:gd name="connsiteY219" fmla="*/ 1409223 h 1951796"/>
                <a:gd name="connsiteX220" fmla="*/ 92703 w 563518"/>
                <a:gd name="connsiteY220" fmla="*/ 1442158 h 1951796"/>
                <a:gd name="connsiteX221" fmla="*/ 107862 w 563518"/>
                <a:gd name="connsiteY221" fmla="*/ 1417414 h 1951796"/>
                <a:gd name="connsiteX222" fmla="*/ 117098 w 563518"/>
                <a:gd name="connsiteY222" fmla="*/ 1409049 h 1951796"/>
                <a:gd name="connsiteX223" fmla="*/ 122673 w 563518"/>
                <a:gd name="connsiteY223" fmla="*/ 1410792 h 1951796"/>
                <a:gd name="connsiteX224" fmla="*/ 130340 w 563518"/>
                <a:gd name="connsiteY224" fmla="*/ 1427520 h 1951796"/>
                <a:gd name="connsiteX225" fmla="*/ 107165 w 563518"/>
                <a:gd name="connsiteY225" fmla="*/ 1449650 h 1951796"/>
                <a:gd name="connsiteX226" fmla="*/ 126681 w 563518"/>
                <a:gd name="connsiteY226" fmla="*/ 1449650 h 1951796"/>
                <a:gd name="connsiteX227" fmla="*/ 144629 w 563518"/>
                <a:gd name="connsiteY227" fmla="*/ 1472826 h 1951796"/>
                <a:gd name="connsiteX228" fmla="*/ 123719 w 563518"/>
                <a:gd name="connsiteY228" fmla="*/ 1482236 h 1951796"/>
                <a:gd name="connsiteX229" fmla="*/ 117620 w 563518"/>
                <a:gd name="connsiteY229" fmla="*/ 1488508 h 1951796"/>
                <a:gd name="connsiteX230" fmla="*/ 131561 w 563518"/>
                <a:gd name="connsiteY230" fmla="*/ 1506107 h 1951796"/>
                <a:gd name="connsiteX231" fmla="*/ 141318 w 563518"/>
                <a:gd name="connsiteY231" fmla="*/ 1497744 h 1951796"/>
                <a:gd name="connsiteX232" fmla="*/ 146197 w 563518"/>
                <a:gd name="connsiteY232" fmla="*/ 1486940 h 1951796"/>
                <a:gd name="connsiteX233" fmla="*/ 151250 w 563518"/>
                <a:gd name="connsiteY233" fmla="*/ 1502274 h 1951796"/>
                <a:gd name="connsiteX234" fmla="*/ 150554 w 563518"/>
                <a:gd name="connsiteY234" fmla="*/ 1514298 h 1951796"/>
                <a:gd name="connsiteX235" fmla="*/ 138705 w 563518"/>
                <a:gd name="connsiteY235" fmla="*/ 1518654 h 1951796"/>
                <a:gd name="connsiteX236" fmla="*/ 153168 w 563518"/>
                <a:gd name="connsiteY236" fmla="*/ 1531026 h 1951796"/>
                <a:gd name="connsiteX237" fmla="*/ 141318 w 563518"/>
                <a:gd name="connsiteY237" fmla="*/ 1536602 h 1951796"/>
                <a:gd name="connsiteX238" fmla="*/ 169896 w 563518"/>
                <a:gd name="connsiteY238" fmla="*/ 1556815 h 1951796"/>
                <a:gd name="connsiteX239" fmla="*/ 167805 w 563518"/>
                <a:gd name="connsiteY239" fmla="*/ 1544617 h 1951796"/>
                <a:gd name="connsiteX240" fmla="*/ 179305 w 563518"/>
                <a:gd name="connsiteY240" fmla="*/ 1537996 h 1951796"/>
                <a:gd name="connsiteX241" fmla="*/ 195162 w 563518"/>
                <a:gd name="connsiteY241" fmla="*/ 1557164 h 1951796"/>
                <a:gd name="connsiteX242" fmla="*/ 192723 w 563518"/>
                <a:gd name="connsiteY242" fmla="*/ 1559080 h 1951796"/>
                <a:gd name="connsiteX243" fmla="*/ 186973 w 563518"/>
                <a:gd name="connsiteY243" fmla="*/ 1553156 h 1951796"/>
                <a:gd name="connsiteX244" fmla="*/ 176169 w 563518"/>
                <a:gd name="connsiteY244" fmla="*/ 1596718 h 1951796"/>
                <a:gd name="connsiteX245" fmla="*/ 191503 w 563518"/>
                <a:gd name="connsiteY245" fmla="*/ 1583301 h 1951796"/>
                <a:gd name="connsiteX246" fmla="*/ 217641 w 563518"/>
                <a:gd name="connsiteY246" fmla="*/ 1582778 h 1951796"/>
                <a:gd name="connsiteX247" fmla="*/ 225482 w 563518"/>
                <a:gd name="connsiteY247" fmla="*/ 1594976 h 1951796"/>
                <a:gd name="connsiteX248" fmla="*/ 211368 w 563518"/>
                <a:gd name="connsiteY248" fmla="*/ 1603514 h 1951796"/>
                <a:gd name="connsiteX249" fmla="*/ 213633 w 563518"/>
                <a:gd name="connsiteY249" fmla="*/ 1619894 h 1951796"/>
                <a:gd name="connsiteX250" fmla="*/ 228444 w 563518"/>
                <a:gd name="connsiteY250" fmla="*/ 1624947 h 1951796"/>
                <a:gd name="connsiteX251" fmla="*/ 228444 w 563518"/>
                <a:gd name="connsiteY251" fmla="*/ 1627735 h 1951796"/>
                <a:gd name="connsiteX252" fmla="*/ 209450 w 563518"/>
                <a:gd name="connsiteY252" fmla="*/ 1632440 h 1951796"/>
                <a:gd name="connsiteX253" fmla="*/ 226179 w 563518"/>
                <a:gd name="connsiteY253" fmla="*/ 1654918 h 1951796"/>
                <a:gd name="connsiteX254" fmla="*/ 238899 w 563518"/>
                <a:gd name="connsiteY254" fmla="*/ 1645335 h 1951796"/>
                <a:gd name="connsiteX255" fmla="*/ 257893 w 563518"/>
                <a:gd name="connsiteY255" fmla="*/ 1650736 h 1951796"/>
                <a:gd name="connsiteX256" fmla="*/ 267476 w 563518"/>
                <a:gd name="connsiteY256" fmla="*/ 1635402 h 1951796"/>
                <a:gd name="connsiteX257" fmla="*/ 269916 w 563518"/>
                <a:gd name="connsiteY257" fmla="*/ 1645683 h 1951796"/>
                <a:gd name="connsiteX258" fmla="*/ 284031 w 563518"/>
                <a:gd name="connsiteY258" fmla="*/ 1653524 h 1951796"/>
                <a:gd name="connsiteX259" fmla="*/ 281939 w 563518"/>
                <a:gd name="connsiteY259" fmla="*/ 1657532 h 1951796"/>
                <a:gd name="connsiteX260" fmla="*/ 262946 w 563518"/>
                <a:gd name="connsiteY260" fmla="*/ 1657532 h 1951796"/>
                <a:gd name="connsiteX261" fmla="*/ 258938 w 563518"/>
                <a:gd name="connsiteY261" fmla="*/ 1671646 h 1951796"/>
                <a:gd name="connsiteX262" fmla="*/ 250051 w 563518"/>
                <a:gd name="connsiteY262" fmla="*/ 1657881 h 1951796"/>
                <a:gd name="connsiteX263" fmla="*/ 229838 w 563518"/>
                <a:gd name="connsiteY263" fmla="*/ 1666245 h 1951796"/>
                <a:gd name="connsiteX264" fmla="*/ 227572 w 563518"/>
                <a:gd name="connsiteY264" fmla="*/ 1676352 h 1951796"/>
                <a:gd name="connsiteX265" fmla="*/ 230884 w 563518"/>
                <a:gd name="connsiteY265" fmla="*/ 1678268 h 1951796"/>
                <a:gd name="connsiteX266" fmla="*/ 276886 w 563518"/>
                <a:gd name="connsiteY266" fmla="*/ 1692731 h 1951796"/>
                <a:gd name="connsiteX267" fmla="*/ 299539 w 563518"/>
                <a:gd name="connsiteY267" fmla="*/ 1715384 h 1951796"/>
                <a:gd name="connsiteX268" fmla="*/ 303198 w 563518"/>
                <a:gd name="connsiteY268" fmla="*/ 1736643 h 1951796"/>
                <a:gd name="connsiteX269" fmla="*/ 306334 w 563518"/>
                <a:gd name="connsiteY269" fmla="*/ 1764697 h 1951796"/>
                <a:gd name="connsiteX270" fmla="*/ 323411 w 563518"/>
                <a:gd name="connsiteY270" fmla="*/ 1774455 h 1951796"/>
                <a:gd name="connsiteX271" fmla="*/ 330381 w 563518"/>
                <a:gd name="connsiteY271" fmla="*/ 1757031 h 1951796"/>
                <a:gd name="connsiteX272" fmla="*/ 318532 w 563518"/>
                <a:gd name="connsiteY272" fmla="*/ 1748666 h 1951796"/>
                <a:gd name="connsiteX273" fmla="*/ 320275 w 563518"/>
                <a:gd name="connsiteY273" fmla="*/ 1744484 h 1951796"/>
                <a:gd name="connsiteX274" fmla="*/ 334389 w 563518"/>
                <a:gd name="connsiteY274" fmla="*/ 1746575 h 1951796"/>
                <a:gd name="connsiteX275" fmla="*/ 327942 w 563518"/>
                <a:gd name="connsiteY275" fmla="*/ 1723574 h 1951796"/>
                <a:gd name="connsiteX276" fmla="*/ 343625 w 563518"/>
                <a:gd name="connsiteY276" fmla="*/ 1740825 h 1951796"/>
                <a:gd name="connsiteX277" fmla="*/ 333169 w 563518"/>
                <a:gd name="connsiteY277" fmla="*/ 1747446 h 1951796"/>
                <a:gd name="connsiteX278" fmla="*/ 353557 w 563518"/>
                <a:gd name="connsiteY278" fmla="*/ 1773758 h 1951796"/>
                <a:gd name="connsiteX279" fmla="*/ 346064 w 563518"/>
                <a:gd name="connsiteY279" fmla="*/ 1793623 h 1951796"/>
                <a:gd name="connsiteX280" fmla="*/ 352337 w 563518"/>
                <a:gd name="connsiteY280" fmla="*/ 1796411 h 1951796"/>
                <a:gd name="connsiteX281" fmla="*/ 361398 w 563518"/>
                <a:gd name="connsiteY281" fmla="*/ 1779161 h 1951796"/>
                <a:gd name="connsiteX282" fmla="*/ 364012 w 563518"/>
                <a:gd name="connsiteY282" fmla="*/ 1779857 h 1951796"/>
                <a:gd name="connsiteX283" fmla="*/ 369936 w 563518"/>
                <a:gd name="connsiteY283" fmla="*/ 1766265 h 1951796"/>
                <a:gd name="connsiteX284" fmla="*/ 375513 w 563518"/>
                <a:gd name="connsiteY284" fmla="*/ 1767311 h 1951796"/>
                <a:gd name="connsiteX285" fmla="*/ 376209 w 563518"/>
                <a:gd name="connsiteY285" fmla="*/ 1796759 h 1951796"/>
                <a:gd name="connsiteX286" fmla="*/ 373073 w 563518"/>
                <a:gd name="connsiteY286" fmla="*/ 1829344 h 1951796"/>
                <a:gd name="connsiteX287" fmla="*/ 383876 w 563518"/>
                <a:gd name="connsiteY287" fmla="*/ 1813662 h 1951796"/>
                <a:gd name="connsiteX288" fmla="*/ 392241 w 563518"/>
                <a:gd name="connsiteY288" fmla="*/ 1792403 h 1951796"/>
                <a:gd name="connsiteX289" fmla="*/ 398862 w 563518"/>
                <a:gd name="connsiteY289" fmla="*/ 1812790 h 1951796"/>
                <a:gd name="connsiteX290" fmla="*/ 398862 w 563518"/>
                <a:gd name="connsiteY290" fmla="*/ 1842588 h 1951796"/>
                <a:gd name="connsiteX291" fmla="*/ 411931 w 563518"/>
                <a:gd name="connsiteY291" fmla="*/ 1854262 h 1951796"/>
                <a:gd name="connsiteX292" fmla="*/ 422560 w 563518"/>
                <a:gd name="connsiteY292" fmla="*/ 1868551 h 1951796"/>
                <a:gd name="connsiteX293" fmla="*/ 433364 w 563518"/>
                <a:gd name="connsiteY293" fmla="*/ 1879355 h 1951796"/>
                <a:gd name="connsiteX294" fmla="*/ 452183 w 563518"/>
                <a:gd name="connsiteY294" fmla="*/ 1899045 h 1951796"/>
                <a:gd name="connsiteX295" fmla="*/ 462638 w 563518"/>
                <a:gd name="connsiteY295" fmla="*/ 1909326 h 1951796"/>
                <a:gd name="connsiteX296" fmla="*/ 499405 w 563518"/>
                <a:gd name="connsiteY296" fmla="*/ 1922047 h 1951796"/>
                <a:gd name="connsiteX297" fmla="*/ 513171 w 563518"/>
                <a:gd name="connsiteY297" fmla="*/ 1927623 h 1951796"/>
                <a:gd name="connsiteX298" fmla="*/ 515437 w 563518"/>
                <a:gd name="connsiteY298" fmla="*/ 1924660 h 1951796"/>
                <a:gd name="connsiteX299" fmla="*/ 500102 w 563518"/>
                <a:gd name="connsiteY299" fmla="*/ 1907409 h 1951796"/>
                <a:gd name="connsiteX300" fmla="*/ 502716 w 563518"/>
                <a:gd name="connsiteY300" fmla="*/ 1903576 h 1951796"/>
                <a:gd name="connsiteX301" fmla="*/ 518051 w 563518"/>
                <a:gd name="connsiteY301" fmla="*/ 1908455 h 1951796"/>
                <a:gd name="connsiteX302" fmla="*/ 535824 w 563518"/>
                <a:gd name="connsiteY302" fmla="*/ 1912288 h 1951796"/>
                <a:gd name="connsiteX303" fmla="*/ 537218 w 563518"/>
                <a:gd name="connsiteY303" fmla="*/ 1930934 h 1951796"/>
                <a:gd name="connsiteX304" fmla="*/ 544885 w 563518"/>
                <a:gd name="connsiteY304" fmla="*/ 1951146 h 1951796"/>
                <a:gd name="connsiteX305" fmla="*/ 556386 w 563518"/>
                <a:gd name="connsiteY305" fmla="*/ 1950798 h 1951796"/>
                <a:gd name="connsiteX306" fmla="*/ 543317 w 563518"/>
                <a:gd name="connsiteY306" fmla="*/ 1923092 h 1951796"/>
                <a:gd name="connsiteX307" fmla="*/ 563181 w 563518"/>
                <a:gd name="connsiteY307" fmla="*/ 1933373 h 1951796"/>
                <a:gd name="connsiteX308" fmla="*/ 540180 w 563518"/>
                <a:gd name="connsiteY308" fmla="*/ 1908455 h 1951796"/>
                <a:gd name="connsiteX309" fmla="*/ 562637 w 563518"/>
                <a:gd name="connsiteY309" fmla="*/ 1916623 h 1951796"/>
                <a:gd name="connsiteX310" fmla="*/ 563518 w 563518"/>
                <a:gd name="connsiteY310" fmla="*/ 1916799 h 1951796"/>
                <a:gd name="connsiteX311" fmla="*/ 563518 w 563518"/>
                <a:gd name="connsiteY311" fmla="*/ 1622283 h 1951796"/>
                <a:gd name="connsiteX312" fmla="*/ 556037 w 563518"/>
                <a:gd name="connsiteY312" fmla="*/ 1616235 h 1951796"/>
                <a:gd name="connsiteX313" fmla="*/ 546976 w 563518"/>
                <a:gd name="connsiteY313" fmla="*/ 1635054 h 1951796"/>
                <a:gd name="connsiteX314" fmla="*/ 521535 w 563518"/>
                <a:gd name="connsiteY314" fmla="*/ 1626341 h 1951796"/>
                <a:gd name="connsiteX315" fmla="*/ 522406 w 563518"/>
                <a:gd name="connsiteY315" fmla="*/ 1623205 h 1951796"/>
                <a:gd name="connsiteX316" fmla="*/ 530771 w 563518"/>
                <a:gd name="connsiteY316" fmla="*/ 1622682 h 1951796"/>
                <a:gd name="connsiteX317" fmla="*/ 508989 w 563518"/>
                <a:gd name="connsiteY317" fmla="*/ 1607173 h 1951796"/>
                <a:gd name="connsiteX318" fmla="*/ 462290 w 563518"/>
                <a:gd name="connsiteY318" fmla="*/ 1570755 h 1951796"/>
                <a:gd name="connsiteX319" fmla="*/ 456714 w 563518"/>
                <a:gd name="connsiteY319" fmla="*/ 1554550 h 1951796"/>
                <a:gd name="connsiteX320" fmla="*/ 419075 w 563518"/>
                <a:gd name="connsiteY320" fmla="*/ 1526843 h 1951796"/>
                <a:gd name="connsiteX321" fmla="*/ 415590 w 563518"/>
                <a:gd name="connsiteY321" fmla="*/ 1510290 h 1951796"/>
                <a:gd name="connsiteX322" fmla="*/ 404264 w 563518"/>
                <a:gd name="connsiteY322" fmla="*/ 1492690 h 1951796"/>
                <a:gd name="connsiteX323" fmla="*/ 389801 w 563518"/>
                <a:gd name="connsiteY323" fmla="*/ 1480667 h 1951796"/>
                <a:gd name="connsiteX324" fmla="*/ 383354 w 563518"/>
                <a:gd name="connsiteY324" fmla="*/ 1469863 h 1951796"/>
                <a:gd name="connsiteX325" fmla="*/ 379346 w 563518"/>
                <a:gd name="connsiteY325" fmla="*/ 1444074 h 1951796"/>
                <a:gd name="connsiteX326" fmla="*/ 374989 w 563518"/>
                <a:gd name="connsiteY326" fmla="*/ 1444946 h 1951796"/>
                <a:gd name="connsiteX327" fmla="*/ 376906 w 563518"/>
                <a:gd name="connsiteY327" fmla="*/ 1461673 h 1951796"/>
                <a:gd name="connsiteX328" fmla="*/ 372724 w 563518"/>
                <a:gd name="connsiteY328" fmla="*/ 1463590 h 1951796"/>
                <a:gd name="connsiteX329" fmla="*/ 350071 w 563518"/>
                <a:gd name="connsiteY329" fmla="*/ 1420898 h 1951796"/>
                <a:gd name="connsiteX330" fmla="*/ 334389 w 563518"/>
                <a:gd name="connsiteY330" fmla="*/ 1429959 h 1951796"/>
                <a:gd name="connsiteX331" fmla="*/ 314001 w 563518"/>
                <a:gd name="connsiteY331" fmla="*/ 1410270 h 1951796"/>
                <a:gd name="connsiteX332" fmla="*/ 342230 w 563518"/>
                <a:gd name="connsiteY332" fmla="*/ 1413580 h 1951796"/>
                <a:gd name="connsiteX333" fmla="*/ 342404 w 563518"/>
                <a:gd name="connsiteY333" fmla="*/ 1410270 h 1951796"/>
                <a:gd name="connsiteX334" fmla="*/ 332995 w 563518"/>
                <a:gd name="connsiteY334" fmla="*/ 1408876 h 1951796"/>
                <a:gd name="connsiteX335" fmla="*/ 342579 w 563518"/>
                <a:gd name="connsiteY335" fmla="*/ 1375767 h 1951796"/>
                <a:gd name="connsiteX336" fmla="*/ 363663 w 563518"/>
                <a:gd name="connsiteY336" fmla="*/ 1399988 h 1951796"/>
                <a:gd name="connsiteX337" fmla="*/ 361572 w 563518"/>
                <a:gd name="connsiteY337" fmla="*/ 1381692 h 1951796"/>
                <a:gd name="connsiteX338" fmla="*/ 357565 w 563518"/>
                <a:gd name="connsiteY338" fmla="*/ 1362873 h 1951796"/>
                <a:gd name="connsiteX339" fmla="*/ 342056 w 563518"/>
                <a:gd name="connsiteY339" fmla="*/ 1357819 h 1951796"/>
                <a:gd name="connsiteX340" fmla="*/ 330207 w 563518"/>
                <a:gd name="connsiteY340" fmla="*/ 1392147 h 1951796"/>
                <a:gd name="connsiteX341" fmla="*/ 325676 w 563518"/>
                <a:gd name="connsiteY341" fmla="*/ 1372631 h 1951796"/>
                <a:gd name="connsiteX342" fmla="*/ 322714 w 563518"/>
                <a:gd name="connsiteY342" fmla="*/ 1365835 h 1951796"/>
                <a:gd name="connsiteX343" fmla="*/ 304418 w 563518"/>
                <a:gd name="connsiteY343" fmla="*/ 1354335 h 1951796"/>
                <a:gd name="connsiteX344" fmla="*/ 320623 w 563518"/>
                <a:gd name="connsiteY344" fmla="*/ 1344750 h 1951796"/>
                <a:gd name="connsiteX345" fmla="*/ 300410 w 563518"/>
                <a:gd name="connsiteY345" fmla="*/ 1328719 h 1951796"/>
                <a:gd name="connsiteX346" fmla="*/ 289955 w 563518"/>
                <a:gd name="connsiteY346" fmla="*/ 1321575 h 1951796"/>
                <a:gd name="connsiteX347" fmla="*/ 295705 w 563518"/>
                <a:gd name="connsiteY347" fmla="*/ 1314082 h 1951796"/>
                <a:gd name="connsiteX348" fmla="*/ 302849 w 563518"/>
                <a:gd name="connsiteY348" fmla="*/ 1325583 h 1951796"/>
                <a:gd name="connsiteX349" fmla="*/ 309122 w 563518"/>
                <a:gd name="connsiteY349" fmla="*/ 1321924 h 1951796"/>
                <a:gd name="connsiteX350" fmla="*/ 300932 w 563518"/>
                <a:gd name="connsiteY350" fmla="*/ 1310423 h 1951796"/>
                <a:gd name="connsiteX351" fmla="*/ 283856 w 563518"/>
                <a:gd name="connsiteY351" fmla="*/ 1283414 h 1951796"/>
                <a:gd name="connsiteX352" fmla="*/ 264862 w 563518"/>
                <a:gd name="connsiteY352" fmla="*/ 1266163 h 1951796"/>
                <a:gd name="connsiteX353" fmla="*/ 258764 w 563518"/>
                <a:gd name="connsiteY353" fmla="*/ 1254140 h 1951796"/>
                <a:gd name="connsiteX354" fmla="*/ 255105 w 563518"/>
                <a:gd name="connsiteY354" fmla="*/ 1255185 h 1951796"/>
                <a:gd name="connsiteX355" fmla="*/ 227572 w 563518"/>
                <a:gd name="connsiteY355" fmla="*/ 1234449 h 1951796"/>
                <a:gd name="connsiteX356" fmla="*/ 233846 w 563518"/>
                <a:gd name="connsiteY356" fmla="*/ 1213887 h 1951796"/>
                <a:gd name="connsiteX357" fmla="*/ 244998 w 563518"/>
                <a:gd name="connsiteY357" fmla="*/ 1224691 h 1951796"/>
                <a:gd name="connsiteX358" fmla="*/ 249006 w 563518"/>
                <a:gd name="connsiteY358" fmla="*/ 1242639 h 1951796"/>
                <a:gd name="connsiteX359" fmla="*/ 249354 w 563518"/>
                <a:gd name="connsiteY359" fmla="*/ 1216153 h 1951796"/>
                <a:gd name="connsiteX360" fmla="*/ 220603 w 563518"/>
                <a:gd name="connsiteY360" fmla="*/ 1197857 h 1951796"/>
                <a:gd name="connsiteX361" fmla="*/ 222868 w 563518"/>
                <a:gd name="connsiteY361" fmla="*/ 1182870 h 1951796"/>
                <a:gd name="connsiteX362" fmla="*/ 212936 w 563518"/>
                <a:gd name="connsiteY362" fmla="*/ 1184613 h 1951796"/>
                <a:gd name="connsiteX363" fmla="*/ 219906 w 563518"/>
                <a:gd name="connsiteY363" fmla="*/ 1173810 h 1951796"/>
                <a:gd name="connsiteX364" fmla="*/ 202307 w 563518"/>
                <a:gd name="connsiteY364" fmla="*/ 1155513 h 1951796"/>
                <a:gd name="connsiteX365" fmla="*/ 194291 w 563518"/>
                <a:gd name="connsiteY365" fmla="*/ 1127459 h 1951796"/>
                <a:gd name="connsiteX366" fmla="*/ 194988 w 563518"/>
                <a:gd name="connsiteY366" fmla="*/ 1113693 h 1951796"/>
                <a:gd name="connsiteX367" fmla="*/ 194813 w 563518"/>
                <a:gd name="connsiteY367" fmla="*/ 1097139 h 1951796"/>
                <a:gd name="connsiteX368" fmla="*/ 188541 w 563518"/>
                <a:gd name="connsiteY368" fmla="*/ 1110034 h 1951796"/>
                <a:gd name="connsiteX369" fmla="*/ 168676 w 563518"/>
                <a:gd name="connsiteY369" fmla="*/ 1031098 h 1951796"/>
                <a:gd name="connsiteX370" fmla="*/ 161705 w 563518"/>
                <a:gd name="connsiteY370" fmla="*/ 1003218 h 1951796"/>
                <a:gd name="connsiteX371" fmla="*/ 151948 w 563518"/>
                <a:gd name="connsiteY371" fmla="*/ 970807 h 1951796"/>
                <a:gd name="connsiteX372" fmla="*/ 150554 w 563518"/>
                <a:gd name="connsiteY372" fmla="*/ 961048 h 1951796"/>
                <a:gd name="connsiteX373" fmla="*/ 153168 w 563518"/>
                <a:gd name="connsiteY373" fmla="*/ 915918 h 1951796"/>
                <a:gd name="connsiteX374" fmla="*/ 151425 w 563518"/>
                <a:gd name="connsiteY374" fmla="*/ 898841 h 1951796"/>
                <a:gd name="connsiteX375" fmla="*/ 155084 w 563518"/>
                <a:gd name="connsiteY375" fmla="*/ 848656 h 1951796"/>
                <a:gd name="connsiteX376" fmla="*/ 151250 w 563518"/>
                <a:gd name="connsiteY376" fmla="*/ 799866 h 1951796"/>
                <a:gd name="connsiteX377" fmla="*/ 162229 w 563518"/>
                <a:gd name="connsiteY377" fmla="*/ 736264 h 1951796"/>
                <a:gd name="connsiteX378" fmla="*/ 173032 w 563518"/>
                <a:gd name="connsiteY378" fmla="*/ 683814 h 1951796"/>
                <a:gd name="connsiteX379" fmla="*/ 182965 w 563518"/>
                <a:gd name="connsiteY379" fmla="*/ 637812 h 1951796"/>
                <a:gd name="connsiteX380" fmla="*/ 185404 w 563518"/>
                <a:gd name="connsiteY380" fmla="*/ 629099 h 1951796"/>
                <a:gd name="connsiteX381" fmla="*/ 191328 w 563518"/>
                <a:gd name="connsiteY381" fmla="*/ 595294 h 1951796"/>
                <a:gd name="connsiteX382" fmla="*/ 194639 w 563518"/>
                <a:gd name="connsiteY382" fmla="*/ 574733 h 1951796"/>
                <a:gd name="connsiteX383" fmla="*/ 198473 w 563518"/>
                <a:gd name="connsiteY383" fmla="*/ 564625 h 1951796"/>
                <a:gd name="connsiteX384" fmla="*/ 207534 w 563518"/>
                <a:gd name="connsiteY384" fmla="*/ 550860 h 1951796"/>
                <a:gd name="connsiteX385" fmla="*/ 217815 w 563518"/>
                <a:gd name="connsiteY385" fmla="*/ 517404 h 1951796"/>
                <a:gd name="connsiteX386" fmla="*/ 229838 w 563518"/>
                <a:gd name="connsiteY386" fmla="*/ 487432 h 1951796"/>
                <a:gd name="connsiteX387" fmla="*/ 239422 w 563518"/>
                <a:gd name="connsiteY387" fmla="*/ 468439 h 1951796"/>
                <a:gd name="connsiteX388" fmla="*/ 242907 w 563518"/>
                <a:gd name="connsiteY388" fmla="*/ 461470 h 1951796"/>
                <a:gd name="connsiteX389" fmla="*/ 261552 w 563518"/>
                <a:gd name="connsiteY389" fmla="*/ 414943 h 1951796"/>
                <a:gd name="connsiteX390" fmla="*/ 273052 w 563518"/>
                <a:gd name="connsiteY390" fmla="*/ 395253 h 1951796"/>
                <a:gd name="connsiteX391" fmla="*/ 283159 w 563518"/>
                <a:gd name="connsiteY391" fmla="*/ 372077 h 1951796"/>
                <a:gd name="connsiteX392" fmla="*/ 306509 w 563518"/>
                <a:gd name="connsiteY392" fmla="*/ 328515 h 1951796"/>
                <a:gd name="connsiteX393" fmla="*/ 326199 w 563518"/>
                <a:gd name="connsiteY393" fmla="*/ 295059 h 1951796"/>
                <a:gd name="connsiteX394" fmla="*/ 334563 w 563518"/>
                <a:gd name="connsiteY394" fmla="*/ 284603 h 1951796"/>
                <a:gd name="connsiteX395" fmla="*/ 356171 w 563518"/>
                <a:gd name="connsiteY395" fmla="*/ 253761 h 1951796"/>
                <a:gd name="connsiteX396" fmla="*/ 395725 w 563518"/>
                <a:gd name="connsiteY396" fmla="*/ 196257 h 1951796"/>
                <a:gd name="connsiteX397" fmla="*/ 400953 w 563518"/>
                <a:gd name="connsiteY397" fmla="*/ 191204 h 1951796"/>
                <a:gd name="connsiteX398" fmla="*/ 410537 w 563518"/>
                <a:gd name="connsiteY398" fmla="*/ 183712 h 1951796"/>
                <a:gd name="connsiteX399" fmla="*/ 445388 w 563518"/>
                <a:gd name="connsiteY399" fmla="*/ 144853 h 1951796"/>
                <a:gd name="connsiteX400" fmla="*/ 476230 w 563518"/>
                <a:gd name="connsiteY400" fmla="*/ 111049 h 1951796"/>
                <a:gd name="connsiteX401" fmla="*/ 504633 w 563518"/>
                <a:gd name="connsiteY401" fmla="*/ 83343 h 1951796"/>
                <a:gd name="connsiteX402" fmla="*/ 548196 w 563518"/>
                <a:gd name="connsiteY402" fmla="*/ 47447 h 1951796"/>
                <a:gd name="connsiteX403" fmla="*/ 557256 w 563518"/>
                <a:gd name="connsiteY403" fmla="*/ 37340 h 1951796"/>
                <a:gd name="connsiteX404" fmla="*/ 563518 w 563518"/>
                <a:gd name="connsiteY404" fmla="*/ 27301 h 1951796"/>
                <a:gd name="connsiteX405" fmla="*/ 563518 w 563518"/>
                <a:gd name="connsiteY405" fmla="*/ 0 h 1951796"/>
                <a:gd name="connsiteX406" fmla="*/ 558999 w 563518"/>
                <a:gd name="connsiteY406" fmla="*/ 573 h 1951796"/>
                <a:gd name="connsiteX407" fmla="*/ 540877 w 563518"/>
                <a:gd name="connsiteY407" fmla="*/ 29847 h 1951796"/>
                <a:gd name="connsiteX408" fmla="*/ 476230 w 563518"/>
                <a:gd name="connsiteY408" fmla="*/ 77941 h 1951796"/>
                <a:gd name="connsiteX409" fmla="*/ 468737 w 563518"/>
                <a:gd name="connsiteY409" fmla="*/ 96586 h 1951796"/>
                <a:gd name="connsiteX410" fmla="*/ 455494 w 563518"/>
                <a:gd name="connsiteY410" fmla="*/ 103556 h 1951796"/>
                <a:gd name="connsiteX411" fmla="*/ 431273 w 563518"/>
                <a:gd name="connsiteY411" fmla="*/ 115753 h 1951796"/>
                <a:gd name="connsiteX412" fmla="*/ 418553 w 563518"/>
                <a:gd name="connsiteY412" fmla="*/ 138929 h 1951796"/>
                <a:gd name="connsiteX413" fmla="*/ 417681 w 563518"/>
                <a:gd name="connsiteY413" fmla="*/ 142763 h 1951796"/>
                <a:gd name="connsiteX414" fmla="*/ 388233 w 563518"/>
                <a:gd name="connsiteY414" fmla="*/ 169074 h 1951796"/>
                <a:gd name="connsiteX415" fmla="*/ 381088 w 563518"/>
                <a:gd name="connsiteY415" fmla="*/ 192250 h 1951796"/>
                <a:gd name="connsiteX416" fmla="*/ 360352 w 563518"/>
                <a:gd name="connsiteY416" fmla="*/ 194341 h 1951796"/>
                <a:gd name="connsiteX417" fmla="*/ 353731 w 563518"/>
                <a:gd name="connsiteY417" fmla="*/ 217343 h 1951796"/>
                <a:gd name="connsiteX418" fmla="*/ 336480 w 563518"/>
                <a:gd name="connsiteY418" fmla="*/ 224312 h 1951796"/>
                <a:gd name="connsiteX419" fmla="*/ 333169 w 563518"/>
                <a:gd name="connsiteY419" fmla="*/ 228320 h 1951796"/>
                <a:gd name="connsiteX420" fmla="*/ 313130 w 563518"/>
                <a:gd name="connsiteY420" fmla="*/ 252192 h 1951796"/>
                <a:gd name="connsiteX421" fmla="*/ 283682 w 563518"/>
                <a:gd name="connsiteY421" fmla="*/ 292445 h 1951796"/>
                <a:gd name="connsiteX422" fmla="*/ 282462 w 563518"/>
                <a:gd name="connsiteY422" fmla="*/ 299763 h 1951796"/>
                <a:gd name="connsiteX423" fmla="*/ 268174 w 563518"/>
                <a:gd name="connsiteY423" fmla="*/ 328340 h 1951796"/>
                <a:gd name="connsiteX424" fmla="*/ 241687 w 563518"/>
                <a:gd name="connsiteY424" fmla="*/ 360403 h 1951796"/>
                <a:gd name="connsiteX425" fmla="*/ 219731 w 563518"/>
                <a:gd name="connsiteY425" fmla="*/ 398390 h 1951796"/>
                <a:gd name="connsiteX426" fmla="*/ 217466 w 563518"/>
                <a:gd name="connsiteY426" fmla="*/ 405360 h 1951796"/>
                <a:gd name="connsiteX427" fmla="*/ 200913 w 563518"/>
                <a:gd name="connsiteY427" fmla="*/ 422611 h 1951796"/>
                <a:gd name="connsiteX428" fmla="*/ 198647 w 563518"/>
                <a:gd name="connsiteY428" fmla="*/ 404314 h 1951796"/>
                <a:gd name="connsiteX429" fmla="*/ 220777 w 563518"/>
                <a:gd name="connsiteY429" fmla="*/ 358486 h 1951796"/>
                <a:gd name="connsiteX430" fmla="*/ 227747 w 563518"/>
                <a:gd name="connsiteY430" fmla="*/ 345069 h 1951796"/>
                <a:gd name="connsiteX431" fmla="*/ 251794 w 563518"/>
                <a:gd name="connsiteY431" fmla="*/ 314226 h 1951796"/>
                <a:gd name="connsiteX432" fmla="*/ 264862 w 563518"/>
                <a:gd name="connsiteY432" fmla="*/ 295755 h 1951796"/>
                <a:gd name="connsiteX433" fmla="*/ 275666 w 563518"/>
                <a:gd name="connsiteY433" fmla="*/ 275019 h 1951796"/>
                <a:gd name="connsiteX434" fmla="*/ 287864 w 563518"/>
                <a:gd name="connsiteY434" fmla="*/ 257072 h 1951796"/>
                <a:gd name="connsiteX435" fmla="*/ 272878 w 563518"/>
                <a:gd name="connsiteY435" fmla="*/ 240518 h 1951796"/>
                <a:gd name="connsiteX436" fmla="*/ 236285 w 563518"/>
                <a:gd name="connsiteY436" fmla="*/ 291051 h 1951796"/>
                <a:gd name="connsiteX437" fmla="*/ 247438 w 563518"/>
                <a:gd name="connsiteY437" fmla="*/ 296104 h 1951796"/>
                <a:gd name="connsiteX438" fmla="*/ 231406 w 563518"/>
                <a:gd name="connsiteY438" fmla="*/ 306211 h 1951796"/>
                <a:gd name="connsiteX439" fmla="*/ 224785 w 563518"/>
                <a:gd name="connsiteY439" fmla="*/ 313355 h 1951796"/>
                <a:gd name="connsiteX440" fmla="*/ 208579 w 563518"/>
                <a:gd name="connsiteY440" fmla="*/ 343152 h 1951796"/>
                <a:gd name="connsiteX441" fmla="*/ 191328 w 563518"/>
                <a:gd name="connsiteY441" fmla="*/ 374692 h 1951796"/>
                <a:gd name="connsiteX442" fmla="*/ 179479 w 563518"/>
                <a:gd name="connsiteY442" fmla="*/ 409367 h 1951796"/>
                <a:gd name="connsiteX443" fmla="*/ 173903 w 563518"/>
                <a:gd name="connsiteY443" fmla="*/ 416861 h 1951796"/>
                <a:gd name="connsiteX444" fmla="*/ 148985 w 563518"/>
                <a:gd name="connsiteY444" fmla="*/ 438642 h 1951796"/>
                <a:gd name="connsiteX445" fmla="*/ 171464 w 563518"/>
                <a:gd name="connsiteY445" fmla="*/ 385670 h 1951796"/>
                <a:gd name="connsiteX446" fmla="*/ 198124 w 563518"/>
                <a:gd name="connsiteY446" fmla="*/ 335833 h 1951796"/>
                <a:gd name="connsiteX447" fmla="*/ 220603 w 563518"/>
                <a:gd name="connsiteY447" fmla="*/ 290528 h 1951796"/>
                <a:gd name="connsiteX448" fmla="*/ 253711 w 563518"/>
                <a:gd name="connsiteY448" fmla="*/ 242086 h 1951796"/>
                <a:gd name="connsiteX449" fmla="*/ 235588 w 563518"/>
                <a:gd name="connsiteY449" fmla="*/ 237207 h 1951796"/>
                <a:gd name="connsiteX450" fmla="*/ 236111 w 563518"/>
                <a:gd name="connsiteY450" fmla="*/ 232676 h 1951796"/>
                <a:gd name="connsiteX451" fmla="*/ 268870 w 563518"/>
                <a:gd name="connsiteY451" fmla="*/ 225532 h 1951796"/>
                <a:gd name="connsiteX452" fmla="*/ 253885 w 563518"/>
                <a:gd name="connsiteY452" fmla="*/ 206887 h 1951796"/>
                <a:gd name="connsiteX453" fmla="*/ 243778 w 563518"/>
                <a:gd name="connsiteY453" fmla="*/ 209326 h 1951796"/>
                <a:gd name="connsiteX454" fmla="*/ 243081 w 563518"/>
                <a:gd name="connsiteY454" fmla="*/ 196257 h 1951796"/>
                <a:gd name="connsiteX455" fmla="*/ 238899 w 563518"/>
                <a:gd name="connsiteY455" fmla="*/ 195212 h 1951796"/>
                <a:gd name="connsiteX456" fmla="*/ 197950 w 563518"/>
                <a:gd name="connsiteY456" fmla="*/ 253063 h 1951796"/>
                <a:gd name="connsiteX457" fmla="*/ 216072 w 563518"/>
                <a:gd name="connsiteY457" fmla="*/ 280247 h 1951796"/>
                <a:gd name="connsiteX458" fmla="*/ 201261 w 563518"/>
                <a:gd name="connsiteY458" fmla="*/ 273799 h 1951796"/>
                <a:gd name="connsiteX459" fmla="*/ 211542 w 563518"/>
                <a:gd name="connsiteY459" fmla="*/ 290528 h 1951796"/>
                <a:gd name="connsiteX460" fmla="*/ 208928 w 563518"/>
                <a:gd name="connsiteY460" fmla="*/ 292445 h 1951796"/>
                <a:gd name="connsiteX461" fmla="*/ 189934 w 563518"/>
                <a:gd name="connsiteY461" fmla="*/ 276414 h 1951796"/>
                <a:gd name="connsiteX462" fmla="*/ 196730 w 563518"/>
                <a:gd name="connsiteY462" fmla="*/ 299241 h 1951796"/>
                <a:gd name="connsiteX463" fmla="*/ 185578 w 563518"/>
                <a:gd name="connsiteY463" fmla="*/ 327992 h 1951796"/>
                <a:gd name="connsiteX464" fmla="*/ 170244 w 563518"/>
                <a:gd name="connsiteY464" fmla="*/ 342107 h 1951796"/>
                <a:gd name="connsiteX465" fmla="*/ 152297 w 563518"/>
                <a:gd name="connsiteY465" fmla="*/ 358486 h 1951796"/>
                <a:gd name="connsiteX466" fmla="*/ 143584 w 563518"/>
                <a:gd name="connsiteY466" fmla="*/ 371555 h 1951796"/>
                <a:gd name="connsiteX467" fmla="*/ 134871 w 563518"/>
                <a:gd name="connsiteY467" fmla="*/ 388457 h 1951796"/>
                <a:gd name="connsiteX468" fmla="*/ 124764 w 563518"/>
                <a:gd name="connsiteY468" fmla="*/ 398564 h 1951796"/>
                <a:gd name="connsiteX469" fmla="*/ 109430 w 563518"/>
                <a:gd name="connsiteY469" fmla="*/ 417034 h 1951796"/>
                <a:gd name="connsiteX470" fmla="*/ 100369 w 563518"/>
                <a:gd name="connsiteY470" fmla="*/ 430453 h 1951796"/>
                <a:gd name="connsiteX471" fmla="*/ 94270 w 563518"/>
                <a:gd name="connsiteY471" fmla="*/ 475583 h 1951796"/>
                <a:gd name="connsiteX472" fmla="*/ 86603 w 563518"/>
                <a:gd name="connsiteY472" fmla="*/ 484993 h 1951796"/>
                <a:gd name="connsiteX473" fmla="*/ 77020 w 563518"/>
                <a:gd name="connsiteY473" fmla="*/ 504335 h 1951796"/>
                <a:gd name="connsiteX474" fmla="*/ 72141 w 563518"/>
                <a:gd name="connsiteY474" fmla="*/ 526639 h 1951796"/>
                <a:gd name="connsiteX475" fmla="*/ 72141 w 563518"/>
                <a:gd name="connsiteY475" fmla="*/ 548943 h 1951796"/>
                <a:gd name="connsiteX476" fmla="*/ 52102 w 563518"/>
                <a:gd name="connsiteY476" fmla="*/ 564625 h 1951796"/>
                <a:gd name="connsiteX477" fmla="*/ 27184 w 563518"/>
                <a:gd name="connsiteY477" fmla="*/ 648615 h 1951796"/>
                <a:gd name="connsiteX478" fmla="*/ 55064 w 563518"/>
                <a:gd name="connsiteY478" fmla="*/ 653146 h 1951796"/>
                <a:gd name="connsiteX479" fmla="*/ 50185 w 563518"/>
                <a:gd name="connsiteY479" fmla="*/ 667957 h 1951796"/>
                <a:gd name="connsiteX480" fmla="*/ 34676 w 563518"/>
                <a:gd name="connsiteY480" fmla="*/ 685382 h 1951796"/>
                <a:gd name="connsiteX481" fmla="*/ 25441 w 563518"/>
                <a:gd name="connsiteY481" fmla="*/ 724589 h 1951796"/>
                <a:gd name="connsiteX482" fmla="*/ 33282 w 563518"/>
                <a:gd name="connsiteY482" fmla="*/ 750204 h 1951796"/>
                <a:gd name="connsiteX483" fmla="*/ 22653 w 563518"/>
                <a:gd name="connsiteY483" fmla="*/ 758916 h 1951796"/>
                <a:gd name="connsiteX484" fmla="*/ 13069 w 563518"/>
                <a:gd name="connsiteY484" fmla="*/ 771463 h 1951796"/>
                <a:gd name="connsiteX485" fmla="*/ 20213 w 563518"/>
                <a:gd name="connsiteY485" fmla="*/ 781744 h 1951796"/>
                <a:gd name="connsiteX486" fmla="*/ 6796 w 563518"/>
                <a:gd name="connsiteY486" fmla="*/ 791153 h 1951796"/>
                <a:gd name="connsiteX487" fmla="*/ 11152 w 563518"/>
                <a:gd name="connsiteY487" fmla="*/ 792896 h 1951796"/>
                <a:gd name="connsiteX488" fmla="*/ 10281 w 563518"/>
                <a:gd name="connsiteY488" fmla="*/ 812586 h 1951796"/>
                <a:gd name="connsiteX489" fmla="*/ 23350 w 563518"/>
                <a:gd name="connsiteY489" fmla="*/ 815375 h 1951796"/>
                <a:gd name="connsiteX490" fmla="*/ 23699 w 563518"/>
                <a:gd name="connsiteY490" fmla="*/ 824087 h 1951796"/>
                <a:gd name="connsiteX491" fmla="*/ 53670 w 563518"/>
                <a:gd name="connsiteY491" fmla="*/ 833148 h 1951796"/>
                <a:gd name="connsiteX492" fmla="*/ 51927 w 563518"/>
                <a:gd name="connsiteY492" fmla="*/ 819034 h 1951796"/>
                <a:gd name="connsiteX493" fmla="*/ 55238 w 563518"/>
                <a:gd name="connsiteY493" fmla="*/ 818859 h 1951796"/>
                <a:gd name="connsiteX494" fmla="*/ 51579 w 563518"/>
                <a:gd name="connsiteY494" fmla="*/ 883855 h 1951796"/>
                <a:gd name="connsiteX495" fmla="*/ 44609 w 563518"/>
                <a:gd name="connsiteY495" fmla="*/ 859635 h 1951796"/>
                <a:gd name="connsiteX496" fmla="*/ 48442 w 563518"/>
                <a:gd name="connsiteY496" fmla="*/ 836633 h 1951796"/>
                <a:gd name="connsiteX497" fmla="*/ 16206 w 563518"/>
                <a:gd name="connsiteY497" fmla="*/ 858588 h 1951796"/>
                <a:gd name="connsiteX498" fmla="*/ 14114 w 563518"/>
                <a:gd name="connsiteY498" fmla="*/ 861899 h 1951796"/>
                <a:gd name="connsiteX499" fmla="*/ 6099 w 563518"/>
                <a:gd name="connsiteY499" fmla="*/ 874446 h 1951796"/>
                <a:gd name="connsiteX500" fmla="*/ 11152 w 563518"/>
                <a:gd name="connsiteY500" fmla="*/ 891697 h 1951796"/>
                <a:gd name="connsiteX501" fmla="*/ 19342 w 563518"/>
                <a:gd name="connsiteY501" fmla="*/ 897272 h 1951796"/>
                <a:gd name="connsiteX502" fmla="*/ 55935 w 563518"/>
                <a:gd name="connsiteY502" fmla="*/ 886295 h 1951796"/>
                <a:gd name="connsiteX503" fmla="*/ 46351 w 563518"/>
                <a:gd name="connsiteY503" fmla="*/ 905810 h 1951796"/>
                <a:gd name="connsiteX504" fmla="*/ 44434 w 563518"/>
                <a:gd name="connsiteY504" fmla="*/ 902674 h 1951796"/>
                <a:gd name="connsiteX505" fmla="*/ 22304 w 563518"/>
                <a:gd name="connsiteY505" fmla="*/ 905636 h 1951796"/>
                <a:gd name="connsiteX506" fmla="*/ 22479 w 563518"/>
                <a:gd name="connsiteY506" fmla="*/ 906334 h 1951796"/>
                <a:gd name="connsiteX507" fmla="*/ 4357 w 563518"/>
                <a:gd name="connsiteY507" fmla="*/ 908250 h 1951796"/>
                <a:gd name="connsiteX508" fmla="*/ 3833 w 563518"/>
                <a:gd name="connsiteY508" fmla="*/ 912606 h 1951796"/>
                <a:gd name="connsiteX509" fmla="*/ 15160 w 563518"/>
                <a:gd name="connsiteY509" fmla="*/ 918531 h 1951796"/>
                <a:gd name="connsiteX510" fmla="*/ 12373 w 563518"/>
                <a:gd name="connsiteY510" fmla="*/ 928114 h 1951796"/>
                <a:gd name="connsiteX511" fmla="*/ 1917 w 563518"/>
                <a:gd name="connsiteY511" fmla="*/ 925849 h 1951796"/>
                <a:gd name="connsiteX512" fmla="*/ 0 w 563518"/>
                <a:gd name="connsiteY512" fmla="*/ 928812 h 195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</a:cxnLst>
              <a:rect l="l" t="t" r="r" b="b"/>
              <a:pathLst>
                <a:path w="563518" h="1951796">
                  <a:moveTo>
                    <a:pt x="453403" y="1881969"/>
                  </a:moveTo>
                  <a:cubicBezTo>
                    <a:pt x="458631" y="1874475"/>
                    <a:pt x="462986" y="1870119"/>
                    <a:pt x="472396" y="1878658"/>
                  </a:cubicBezTo>
                  <a:cubicBezTo>
                    <a:pt x="477798" y="1883711"/>
                    <a:pt x="486860" y="1884930"/>
                    <a:pt x="494178" y="1888067"/>
                  </a:cubicBezTo>
                  <a:cubicBezTo>
                    <a:pt x="498186" y="1889810"/>
                    <a:pt x="500756" y="1891857"/>
                    <a:pt x="501714" y="1893926"/>
                  </a:cubicBezTo>
                  <a:cubicBezTo>
                    <a:pt x="502673" y="1895996"/>
                    <a:pt x="502019" y="1898087"/>
                    <a:pt x="499580" y="1899917"/>
                  </a:cubicBezTo>
                  <a:cubicBezTo>
                    <a:pt x="490693" y="1896954"/>
                    <a:pt x="484594" y="1894166"/>
                    <a:pt x="478147" y="1893295"/>
                  </a:cubicBezTo>
                  <a:cubicBezTo>
                    <a:pt x="475881" y="1892946"/>
                    <a:pt x="472919" y="1897826"/>
                    <a:pt x="468737" y="1901659"/>
                  </a:cubicBezTo>
                  <a:cubicBezTo>
                    <a:pt x="464903" y="1896781"/>
                    <a:pt x="459676" y="1889984"/>
                    <a:pt x="453403" y="1881969"/>
                  </a:cubicBezTo>
                  <a:close/>
                  <a:moveTo>
                    <a:pt x="414022" y="1804601"/>
                  </a:moveTo>
                  <a:cubicBezTo>
                    <a:pt x="420295" y="1809480"/>
                    <a:pt x="426568" y="1814359"/>
                    <a:pt x="434932" y="1820806"/>
                  </a:cubicBezTo>
                  <a:cubicBezTo>
                    <a:pt x="415765" y="1823595"/>
                    <a:pt x="409143" y="1817322"/>
                    <a:pt x="414022" y="1804601"/>
                  </a:cubicBezTo>
                  <a:close/>
                  <a:moveTo>
                    <a:pt x="408794" y="1677572"/>
                  </a:moveTo>
                  <a:cubicBezTo>
                    <a:pt x="409665" y="1673912"/>
                    <a:pt x="410537" y="1670253"/>
                    <a:pt x="411583" y="1665548"/>
                  </a:cubicBezTo>
                  <a:cubicBezTo>
                    <a:pt x="417986" y="1667900"/>
                    <a:pt x="426155" y="1668391"/>
                    <a:pt x="426310" y="1674737"/>
                  </a:cubicBezTo>
                  <a:cubicBezTo>
                    <a:pt x="426361" y="1676853"/>
                    <a:pt x="425522" y="1679619"/>
                    <a:pt x="423432" y="1683322"/>
                  </a:cubicBezTo>
                  <a:cubicBezTo>
                    <a:pt x="418553" y="1681231"/>
                    <a:pt x="413674" y="1679488"/>
                    <a:pt x="408794" y="1677572"/>
                  </a:cubicBezTo>
                  <a:close/>
                  <a:moveTo>
                    <a:pt x="227241" y="1414160"/>
                  </a:moveTo>
                  <a:cubicBezTo>
                    <a:pt x="227518" y="1411881"/>
                    <a:pt x="228705" y="1409442"/>
                    <a:pt x="231232" y="1406784"/>
                  </a:cubicBezTo>
                  <a:cubicBezTo>
                    <a:pt x="235937" y="1413057"/>
                    <a:pt x="240816" y="1418285"/>
                    <a:pt x="244301" y="1424035"/>
                  </a:cubicBezTo>
                  <a:cubicBezTo>
                    <a:pt x="246915" y="1428391"/>
                    <a:pt x="247786" y="1433794"/>
                    <a:pt x="249528" y="1438672"/>
                  </a:cubicBezTo>
                  <a:cubicBezTo>
                    <a:pt x="245521" y="1436407"/>
                    <a:pt x="240119" y="1435188"/>
                    <a:pt x="237679" y="1431877"/>
                  </a:cubicBezTo>
                  <a:cubicBezTo>
                    <a:pt x="233759" y="1426388"/>
                    <a:pt x="226407" y="1420997"/>
                    <a:pt x="227241" y="1414160"/>
                  </a:cubicBezTo>
                  <a:close/>
                  <a:moveTo>
                    <a:pt x="183836" y="457635"/>
                  </a:moveTo>
                  <a:cubicBezTo>
                    <a:pt x="187495" y="447877"/>
                    <a:pt x="191503" y="438119"/>
                    <a:pt x="195859" y="428710"/>
                  </a:cubicBezTo>
                  <a:cubicBezTo>
                    <a:pt x="196381" y="427316"/>
                    <a:pt x="199518" y="425747"/>
                    <a:pt x="201087" y="426096"/>
                  </a:cubicBezTo>
                  <a:cubicBezTo>
                    <a:pt x="202655" y="426270"/>
                    <a:pt x="204049" y="428710"/>
                    <a:pt x="204746" y="429581"/>
                  </a:cubicBezTo>
                  <a:cubicBezTo>
                    <a:pt x="200738" y="441081"/>
                    <a:pt x="197253" y="451537"/>
                    <a:pt x="193245" y="461817"/>
                  </a:cubicBezTo>
                  <a:cubicBezTo>
                    <a:pt x="192548" y="463560"/>
                    <a:pt x="188192" y="463908"/>
                    <a:pt x="185578" y="464954"/>
                  </a:cubicBezTo>
                  <a:cubicBezTo>
                    <a:pt x="184881" y="462515"/>
                    <a:pt x="183139" y="459552"/>
                    <a:pt x="183836" y="457635"/>
                  </a:cubicBezTo>
                  <a:close/>
                  <a:moveTo>
                    <a:pt x="167456" y="1276966"/>
                  </a:moveTo>
                  <a:cubicBezTo>
                    <a:pt x="172335" y="1280975"/>
                    <a:pt x="175994" y="1283065"/>
                    <a:pt x="178260" y="1286028"/>
                  </a:cubicBezTo>
                  <a:cubicBezTo>
                    <a:pt x="181396" y="1290035"/>
                    <a:pt x="184533" y="1294217"/>
                    <a:pt x="185926" y="1298923"/>
                  </a:cubicBezTo>
                  <a:cubicBezTo>
                    <a:pt x="186798" y="1301711"/>
                    <a:pt x="184358" y="1305544"/>
                    <a:pt x="183487" y="1308855"/>
                  </a:cubicBezTo>
                  <a:cubicBezTo>
                    <a:pt x="180874" y="1308157"/>
                    <a:pt x="176517" y="1307810"/>
                    <a:pt x="175994" y="1306241"/>
                  </a:cubicBezTo>
                  <a:cubicBezTo>
                    <a:pt x="173032" y="1298051"/>
                    <a:pt x="170941" y="1289339"/>
                    <a:pt x="167456" y="1276966"/>
                  </a:cubicBezTo>
                  <a:close/>
                  <a:moveTo>
                    <a:pt x="166585" y="1515343"/>
                  </a:moveTo>
                  <a:cubicBezTo>
                    <a:pt x="176169" y="1515866"/>
                    <a:pt x="183487" y="1516214"/>
                    <a:pt x="193594" y="1516737"/>
                  </a:cubicBezTo>
                  <a:cubicBezTo>
                    <a:pt x="179479" y="1531374"/>
                    <a:pt x="177737" y="1531200"/>
                    <a:pt x="166585" y="1515343"/>
                  </a:cubicBezTo>
                  <a:close/>
                  <a:moveTo>
                    <a:pt x="144455" y="1263898"/>
                  </a:moveTo>
                  <a:cubicBezTo>
                    <a:pt x="148985" y="1258147"/>
                    <a:pt x="152993" y="1253095"/>
                    <a:pt x="157350" y="1247692"/>
                  </a:cubicBezTo>
                  <a:cubicBezTo>
                    <a:pt x="161053" y="1249740"/>
                    <a:pt x="162838" y="1251733"/>
                    <a:pt x="163468" y="1253688"/>
                  </a:cubicBezTo>
                  <a:cubicBezTo>
                    <a:pt x="165354" y="1259553"/>
                    <a:pt x="156827" y="1265074"/>
                    <a:pt x="158395" y="1270694"/>
                  </a:cubicBezTo>
                  <a:cubicBezTo>
                    <a:pt x="157176" y="1271216"/>
                    <a:pt x="156130" y="1271565"/>
                    <a:pt x="155084" y="1272087"/>
                  </a:cubicBezTo>
                  <a:cubicBezTo>
                    <a:pt x="151774" y="1269475"/>
                    <a:pt x="148463" y="1266860"/>
                    <a:pt x="144455" y="1263898"/>
                  </a:cubicBezTo>
                  <a:close/>
                  <a:moveTo>
                    <a:pt x="140491" y="1229157"/>
                  </a:moveTo>
                  <a:cubicBezTo>
                    <a:pt x="140709" y="1225868"/>
                    <a:pt x="144455" y="1223210"/>
                    <a:pt x="151948" y="1219638"/>
                  </a:cubicBezTo>
                  <a:cubicBezTo>
                    <a:pt x="151250" y="1228002"/>
                    <a:pt x="150902" y="1234449"/>
                    <a:pt x="150205" y="1242465"/>
                  </a:cubicBezTo>
                  <a:cubicBezTo>
                    <a:pt x="143584" y="1236366"/>
                    <a:pt x="140273" y="1232446"/>
                    <a:pt x="140491" y="1229157"/>
                  </a:cubicBezTo>
                  <a:close/>
                  <a:moveTo>
                    <a:pt x="119380" y="678696"/>
                  </a:moveTo>
                  <a:lnTo>
                    <a:pt x="119537" y="678935"/>
                  </a:lnTo>
                  <a:lnTo>
                    <a:pt x="119587" y="678878"/>
                  </a:lnTo>
                  <a:close/>
                  <a:moveTo>
                    <a:pt x="107513" y="1098707"/>
                  </a:moveTo>
                  <a:cubicBezTo>
                    <a:pt x="115180" y="1093480"/>
                    <a:pt x="122325" y="1088600"/>
                    <a:pt x="131386" y="1082502"/>
                  </a:cubicBezTo>
                  <a:cubicBezTo>
                    <a:pt x="133651" y="1108117"/>
                    <a:pt x="135568" y="1130421"/>
                    <a:pt x="137659" y="1154119"/>
                  </a:cubicBezTo>
                  <a:cubicBezTo>
                    <a:pt x="127379" y="1144362"/>
                    <a:pt x="116923" y="1137739"/>
                    <a:pt x="111696" y="1128331"/>
                  </a:cubicBezTo>
                  <a:cubicBezTo>
                    <a:pt x="107165" y="1119966"/>
                    <a:pt x="108559" y="1108291"/>
                    <a:pt x="107513" y="1098707"/>
                  </a:cubicBezTo>
                  <a:close/>
                  <a:moveTo>
                    <a:pt x="97756" y="1014195"/>
                  </a:moveTo>
                  <a:cubicBezTo>
                    <a:pt x="100195" y="1010362"/>
                    <a:pt x="102635" y="1006528"/>
                    <a:pt x="105074" y="1002695"/>
                  </a:cubicBezTo>
                  <a:cubicBezTo>
                    <a:pt x="113786" y="1006876"/>
                    <a:pt x="122325" y="1023605"/>
                    <a:pt x="121280" y="1034757"/>
                  </a:cubicBezTo>
                  <a:cubicBezTo>
                    <a:pt x="118666" y="1061940"/>
                    <a:pt x="118666" y="1061940"/>
                    <a:pt x="107513" y="1063856"/>
                  </a:cubicBezTo>
                  <a:cubicBezTo>
                    <a:pt x="107862" y="1057235"/>
                    <a:pt x="108211" y="1050962"/>
                    <a:pt x="108733" y="1044341"/>
                  </a:cubicBezTo>
                  <a:cubicBezTo>
                    <a:pt x="106817" y="1043818"/>
                    <a:pt x="104377" y="1043295"/>
                    <a:pt x="101589" y="1042598"/>
                  </a:cubicBezTo>
                  <a:cubicBezTo>
                    <a:pt x="111870" y="1031272"/>
                    <a:pt x="108037" y="1022211"/>
                    <a:pt x="97756" y="1014195"/>
                  </a:cubicBezTo>
                  <a:close/>
                  <a:moveTo>
                    <a:pt x="94096" y="989974"/>
                  </a:moveTo>
                  <a:cubicBezTo>
                    <a:pt x="100892" y="985444"/>
                    <a:pt x="106991" y="977602"/>
                    <a:pt x="119188" y="989103"/>
                  </a:cubicBezTo>
                  <a:cubicBezTo>
                    <a:pt x="109256" y="991717"/>
                    <a:pt x="102112" y="993459"/>
                    <a:pt x="94968" y="995376"/>
                  </a:cubicBezTo>
                  <a:cubicBezTo>
                    <a:pt x="94619" y="993459"/>
                    <a:pt x="94444" y="991717"/>
                    <a:pt x="94096" y="989974"/>
                  </a:cubicBezTo>
                  <a:close/>
                  <a:moveTo>
                    <a:pt x="69701" y="930032"/>
                  </a:moveTo>
                  <a:cubicBezTo>
                    <a:pt x="85209" y="931774"/>
                    <a:pt x="96884" y="932471"/>
                    <a:pt x="92703" y="912955"/>
                  </a:cubicBezTo>
                  <a:cubicBezTo>
                    <a:pt x="92005" y="908947"/>
                    <a:pt x="100892" y="902849"/>
                    <a:pt x="105248" y="897621"/>
                  </a:cubicBezTo>
                  <a:cubicBezTo>
                    <a:pt x="106468" y="898318"/>
                    <a:pt x="107862" y="898841"/>
                    <a:pt x="109082" y="899364"/>
                  </a:cubicBezTo>
                  <a:cubicBezTo>
                    <a:pt x="107688" y="907205"/>
                    <a:pt x="105248" y="915221"/>
                    <a:pt x="104900" y="923236"/>
                  </a:cubicBezTo>
                  <a:cubicBezTo>
                    <a:pt x="104725" y="930206"/>
                    <a:pt x="106817" y="937350"/>
                    <a:pt x="108211" y="947108"/>
                  </a:cubicBezTo>
                  <a:cubicBezTo>
                    <a:pt x="103157" y="944495"/>
                    <a:pt x="101066" y="943449"/>
                    <a:pt x="98452" y="942055"/>
                  </a:cubicBezTo>
                  <a:cubicBezTo>
                    <a:pt x="97233" y="945366"/>
                    <a:pt x="95838" y="948502"/>
                    <a:pt x="94444" y="951813"/>
                  </a:cubicBezTo>
                  <a:cubicBezTo>
                    <a:pt x="93399" y="951639"/>
                    <a:pt x="92528" y="951639"/>
                    <a:pt x="91482" y="951464"/>
                  </a:cubicBezTo>
                  <a:cubicBezTo>
                    <a:pt x="91482" y="946934"/>
                    <a:pt x="91482" y="942403"/>
                    <a:pt x="91482" y="935608"/>
                  </a:cubicBezTo>
                  <a:cubicBezTo>
                    <a:pt x="87997" y="936479"/>
                    <a:pt x="83293" y="937699"/>
                    <a:pt x="77020" y="939441"/>
                  </a:cubicBezTo>
                  <a:cubicBezTo>
                    <a:pt x="76148" y="938396"/>
                    <a:pt x="73709" y="935085"/>
                    <a:pt x="69701" y="930032"/>
                  </a:cubicBezTo>
                  <a:close/>
                  <a:moveTo>
                    <a:pt x="64299" y="871134"/>
                  </a:moveTo>
                  <a:cubicBezTo>
                    <a:pt x="64822" y="862596"/>
                    <a:pt x="65345" y="854232"/>
                    <a:pt x="65693" y="848656"/>
                  </a:cubicBezTo>
                  <a:cubicBezTo>
                    <a:pt x="68307" y="855452"/>
                    <a:pt x="80156" y="830185"/>
                    <a:pt x="81724" y="851444"/>
                  </a:cubicBezTo>
                  <a:cubicBezTo>
                    <a:pt x="95838" y="836981"/>
                    <a:pt x="95316" y="819556"/>
                    <a:pt x="96536" y="803351"/>
                  </a:cubicBezTo>
                  <a:cubicBezTo>
                    <a:pt x="97756" y="787145"/>
                    <a:pt x="97756" y="770591"/>
                    <a:pt x="96362" y="754386"/>
                  </a:cubicBezTo>
                  <a:cubicBezTo>
                    <a:pt x="95664" y="746545"/>
                    <a:pt x="106817" y="742885"/>
                    <a:pt x="99846" y="732256"/>
                  </a:cubicBezTo>
                  <a:cubicBezTo>
                    <a:pt x="93922" y="723021"/>
                    <a:pt x="86081" y="714134"/>
                    <a:pt x="74928" y="715876"/>
                  </a:cubicBezTo>
                  <a:cubicBezTo>
                    <a:pt x="74580" y="712740"/>
                    <a:pt x="74406" y="709429"/>
                    <a:pt x="73883" y="706292"/>
                  </a:cubicBezTo>
                  <a:cubicBezTo>
                    <a:pt x="73709" y="704724"/>
                    <a:pt x="73012" y="702982"/>
                    <a:pt x="72489" y="701413"/>
                  </a:cubicBezTo>
                  <a:cubicBezTo>
                    <a:pt x="79807" y="699671"/>
                    <a:pt x="86952" y="697580"/>
                    <a:pt x="94444" y="696534"/>
                  </a:cubicBezTo>
                  <a:cubicBezTo>
                    <a:pt x="95316" y="696361"/>
                    <a:pt x="97407" y="702111"/>
                    <a:pt x="97930" y="705247"/>
                  </a:cubicBezTo>
                  <a:cubicBezTo>
                    <a:pt x="98627" y="709429"/>
                    <a:pt x="98104" y="713611"/>
                    <a:pt x="98104" y="717793"/>
                  </a:cubicBezTo>
                  <a:cubicBezTo>
                    <a:pt x="99324" y="717968"/>
                    <a:pt x="100543" y="718316"/>
                    <a:pt x="101763" y="718664"/>
                  </a:cubicBezTo>
                  <a:cubicBezTo>
                    <a:pt x="107165" y="705422"/>
                    <a:pt x="112567" y="692178"/>
                    <a:pt x="118666" y="678064"/>
                  </a:cubicBezTo>
                  <a:lnTo>
                    <a:pt x="119380" y="678696"/>
                  </a:lnTo>
                  <a:lnTo>
                    <a:pt x="100718" y="650183"/>
                  </a:lnTo>
                  <a:cubicBezTo>
                    <a:pt x="109430" y="650880"/>
                    <a:pt x="114832" y="651577"/>
                    <a:pt x="117446" y="651752"/>
                  </a:cubicBezTo>
                  <a:cubicBezTo>
                    <a:pt x="122151" y="637637"/>
                    <a:pt x="126681" y="624219"/>
                    <a:pt x="131561" y="609582"/>
                  </a:cubicBezTo>
                  <a:cubicBezTo>
                    <a:pt x="124067" y="597559"/>
                    <a:pt x="119711" y="596514"/>
                    <a:pt x="97581" y="604007"/>
                  </a:cubicBezTo>
                  <a:cubicBezTo>
                    <a:pt x="93747" y="595120"/>
                    <a:pt x="89391" y="587802"/>
                    <a:pt x="95490" y="576998"/>
                  </a:cubicBezTo>
                  <a:cubicBezTo>
                    <a:pt x="104551" y="559746"/>
                    <a:pt x="118839" y="567065"/>
                    <a:pt x="129120" y="570202"/>
                  </a:cubicBezTo>
                  <a:cubicBezTo>
                    <a:pt x="137485" y="572641"/>
                    <a:pt x="140273" y="567762"/>
                    <a:pt x="142538" y="565149"/>
                  </a:cubicBezTo>
                  <a:cubicBezTo>
                    <a:pt x="145326" y="562012"/>
                    <a:pt x="144107" y="555565"/>
                    <a:pt x="144629" y="550685"/>
                  </a:cubicBezTo>
                  <a:cubicBezTo>
                    <a:pt x="144803" y="548073"/>
                    <a:pt x="144977" y="545458"/>
                    <a:pt x="145326" y="541973"/>
                  </a:cubicBezTo>
                  <a:cubicBezTo>
                    <a:pt x="136265" y="537792"/>
                    <a:pt x="123545" y="533783"/>
                    <a:pt x="125287" y="516532"/>
                  </a:cubicBezTo>
                  <a:cubicBezTo>
                    <a:pt x="129818" y="512699"/>
                    <a:pt x="129818" y="512699"/>
                    <a:pt x="147940" y="525767"/>
                  </a:cubicBezTo>
                  <a:cubicBezTo>
                    <a:pt x="152122" y="519320"/>
                    <a:pt x="156130" y="513047"/>
                    <a:pt x="160486" y="506775"/>
                  </a:cubicBezTo>
                  <a:cubicBezTo>
                    <a:pt x="165017" y="500152"/>
                    <a:pt x="169547" y="493008"/>
                    <a:pt x="182442" y="500676"/>
                  </a:cubicBezTo>
                  <a:cubicBezTo>
                    <a:pt x="177911" y="507123"/>
                    <a:pt x="172858" y="513570"/>
                    <a:pt x="168327" y="520541"/>
                  </a:cubicBezTo>
                  <a:cubicBezTo>
                    <a:pt x="165539" y="524896"/>
                    <a:pt x="162229" y="529601"/>
                    <a:pt x="161880" y="534480"/>
                  </a:cubicBezTo>
                  <a:cubicBezTo>
                    <a:pt x="161705" y="537792"/>
                    <a:pt x="166062" y="541450"/>
                    <a:pt x="168327" y="544936"/>
                  </a:cubicBezTo>
                  <a:cubicBezTo>
                    <a:pt x="170418" y="545110"/>
                    <a:pt x="172510" y="545285"/>
                    <a:pt x="174600" y="545458"/>
                  </a:cubicBezTo>
                  <a:cubicBezTo>
                    <a:pt x="170070" y="550860"/>
                    <a:pt x="165539" y="556262"/>
                    <a:pt x="160660" y="562012"/>
                  </a:cubicBezTo>
                  <a:cubicBezTo>
                    <a:pt x="162229" y="562883"/>
                    <a:pt x="165888" y="564452"/>
                    <a:pt x="170418" y="566717"/>
                  </a:cubicBezTo>
                  <a:cubicBezTo>
                    <a:pt x="161705" y="578566"/>
                    <a:pt x="140969" y="586756"/>
                    <a:pt x="157176" y="607666"/>
                  </a:cubicBezTo>
                  <a:cubicBezTo>
                    <a:pt x="147417" y="620212"/>
                    <a:pt x="136440" y="634327"/>
                    <a:pt x="124241" y="650009"/>
                  </a:cubicBezTo>
                  <a:cubicBezTo>
                    <a:pt x="131734" y="649486"/>
                    <a:pt x="136788" y="648964"/>
                    <a:pt x="141841" y="648615"/>
                  </a:cubicBezTo>
                  <a:cubicBezTo>
                    <a:pt x="142364" y="649661"/>
                    <a:pt x="143061" y="650532"/>
                    <a:pt x="143758" y="651577"/>
                  </a:cubicBezTo>
                  <a:lnTo>
                    <a:pt x="119587" y="678878"/>
                  </a:lnTo>
                  <a:lnTo>
                    <a:pt x="129483" y="687626"/>
                  </a:lnTo>
                  <a:cubicBezTo>
                    <a:pt x="136548" y="698244"/>
                    <a:pt x="132563" y="711607"/>
                    <a:pt x="119363" y="723892"/>
                  </a:cubicBezTo>
                  <a:cubicBezTo>
                    <a:pt x="138356" y="746893"/>
                    <a:pt x="136962" y="753863"/>
                    <a:pt x="107339" y="771811"/>
                  </a:cubicBezTo>
                  <a:cubicBezTo>
                    <a:pt x="123371" y="777736"/>
                    <a:pt x="122499" y="790630"/>
                    <a:pt x="121105" y="803176"/>
                  </a:cubicBezTo>
                  <a:cubicBezTo>
                    <a:pt x="120757" y="806139"/>
                    <a:pt x="116400" y="808578"/>
                    <a:pt x="113961" y="811367"/>
                  </a:cubicBezTo>
                  <a:cubicBezTo>
                    <a:pt x="123545" y="817988"/>
                    <a:pt x="117272" y="823390"/>
                    <a:pt x="110302" y="828443"/>
                  </a:cubicBezTo>
                  <a:cubicBezTo>
                    <a:pt x="123196" y="845171"/>
                    <a:pt x="123196" y="848830"/>
                    <a:pt x="111347" y="869916"/>
                  </a:cubicBezTo>
                  <a:cubicBezTo>
                    <a:pt x="109953" y="872528"/>
                    <a:pt x="111521" y="878105"/>
                    <a:pt x="110127" y="878802"/>
                  </a:cubicBezTo>
                  <a:cubicBezTo>
                    <a:pt x="106468" y="880370"/>
                    <a:pt x="101937" y="880021"/>
                    <a:pt x="96536" y="880544"/>
                  </a:cubicBezTo>
                  <a:cubicBezTo>
                    <a:pt x="98104" y="883158"/>
                    <a:pt x="100369" y="886643"/>
                    <a:pt x="103331" y="891174"/>
                  </a:cubicBezTo>
                  <a:cubicBezTo>
                    <a:pt x="101415" y="893265"/>
                    <a:pt x="98975" y="896227"/>
                    <a:pt x="95838" y="899711"/>
                  </a:cubicBezTo>
                  <a:cubicBezTo>
                    <a:pt x="92703" y="885423"/>
                    <a:pt x="89914" y="872528"/>
                    <a:pt x="86952" y="859635"/>
                  </a:cubicBezTo>
                  <a:cubicBezTo>
                    <a:pt x="85558" y="859460"/>
                    <a:pt x="84164" y="859460"/>
                    <a:pt x="82769" y="859460"/>
                  </a:cubicBezTo>
                  <a:cubicBezTo>
                    <a:pt x="81550" y="864687"/>
                    <a:pt x="80156" y="870089"/>
                    <a:pt x="78762" y="875665"/>
                  </a:cubicBezTo>
                  <a:cubicBezTo>
                    <a:pt x="74232" y="874271"/>
                    <a:pt x="68655" y="872528"/>
                    <a:pt x="64299" y="871134"/>
                  </a:cubicBezTo>
                  <a:close/>
                  <a:moveTo>
                    <a:pt x="57329" y="649661"/>
                  </a:moveTo>
                  <a:cubicBezTo>
                    <a:pt x="58026" y="647919"/>
                    <a:pt x="58898" y="646175"/>
                    <a:pt x="59594" y="644433"/>
                  </a:cubicBezTo>
                  <a:cubicBezTo>
                    <a:pt x="63951" y="643213"/>
                    <a:pt x="68133" y="642169"/>
                    <a:pt x="72838" y="640774"/>
                  </a:cubicBezTo>
                  <a:cubicBezTo>
                    <a:pt x="71095" y="639206"/>
                    <a:pt x="69526" y="637812"/>
                    <a:pt x="69178" y="637463"/>
                  </a:cubicBezTo>
                  <a:cubicBezTo>
                    <a:pt x="76671" y="631016"/>
                    <a:pt x="84164" y="624568"/>
                    <a:pt x="92876" y="617251"/>
                  </a:cubicBezTo>
                  <a:cubicBezTo>
                    <a:pt x="93661" y="622129"/>
                    <a:pt x="94096" y="626268"/>
                    <a:pt x="93552" y="630232"/>
                  </a:cubicBezTo>
                  <a:cubicBezTo>
                    <a:pt x="93007" y="634196"/>
                    <a:pt x="91483" y="637986"/>
                    <a:pt x="88346" y="642169"/>
                  </a:cubicBezTo>
                  <a:cubicBezTo>
                    <a:pt x="82944" y="649661"/>
                    <a:pt x="82073" y="660638"/>
                    <a:pt x="79459" y="669525"/>
                  </a:cubicBezTo>
                  <a:cubicBezTo>
                    <a:pt x="62731" y="671268"/>
                    <a:pt x="85035" y="639380"/>
                    <a:pt x="57329" y="649661"/>
                  </a:cubicBezTo>
                  <a:close/>
                  <a:moveTo>
                    <a:pt x="56806" y="1156733"/>
                  </a:moveTo>
                  <a:cubicBezTo>
                    <a:pt x="58200" y="1155513"/>
                    <a:pt x="59769" y="1154467"/>
                    <a:pt x="61163" y="1153422"/>
                  </a:cubicBezTo>
                  <a:cubicBezTo>
                    <a:pt x="69701" y="1158127"/>
                    <a:pt x="79633" y="1161612"/>
                    <a:pt x="86081" y="1168408"/>
                  </a:cubicBezTo>
                  <a:cubicBezTo>
                    <a:pt x="90262" y="1172590"/>
                    <a:pt x="89914" y="1181651"/>
                    <a:pt x="91482" y="1188447"/>
                  </a:cubicBezTo>
                  <a:cubicBezTo>
                    <a:pt x="87997" y="1189144"/>
                    <a:pt x="83641" y="1191410"/>
                    <a:pt x="81376" y="1190189"/>
                  </a:cubicBezTo>
                  <a:cubicBezTo>
                    <a:pt x="78239" y="1188447"/>
                    <a:pt x="76845" y="1183917"/>
                    <a:pt x="74232" y="1179909"/>
                  </a:cubicBezTo>
                  <a:cubicBezTo>
                    <a:pt x="77542" y="1177295"/>
                    <a:pt x="80505" y="1174855"/>
                    <a:pt x="83467" y="1172415"/>
                  </a:cubicBezTo>
                  <a:cubicBezTo>
                    <a:pt x="83293" y="1171544"/>
                    <a:pt x="83293" y="1170499"/>
                    <a:pt x="83118" y="1169628"/>
                  </a:cubicBezTo>
                  <a:cubicBezTo>
                    <a:pt x="79459" y="1169976"/>
                    <a:pt x="75800" y="1170499"/>
                    <a:pt x="72141" y="1170673"/>
                  </a:cubicBezTo>
                  <a:cubicBezTo>
                    <a:pt x="67784" y="1170847"/>
                    <a:pt x="61163" y="1172764"/>
                    <a:pt x="59594" y="1170673"/>
                  </a:cubicBezTo>
                  <a:cubicBezTo>
                    <a:pt x="56980" y="1167362"/>
                    <a:pt x="57504" y="1161438"/>
                    <a:pt x="56806" y="1156733"/>
                  </a:cubicBezTo>
                  <a:close/>
                  <a:moveTo>
                    <a:pt x="50707" y="946063"/>
                  </a:moveTo>
                  <a:cubicBezTo>
                    <a:pt x="44783" y="930032"/>
                    <a:pt x="54889" y="914872"/>
                    <a:pt x="57155" y="899189"/>
                  </a:cubicBezTo>
                  <a:cubicBezTo>
                    <a:pt x="57155" y="914872"/>
                    <a:pt x="57155" y="930554"/>
                    <a:pt x="57155" y="946238"/>
                  </a:cubicBezTo>
                  <a:cubicBezTo>
                    <a:pt x="55064" y="946238"/>
                    <a:pt x="52799" y="946063"/>
                    <a:pt x="50707" y="946063"/>
                  </a:cubicBezTo>
                  <a:close/>
                  <a:moveTo>
                    <a:pt x="50533" y="803176"/>
                  </a:moveTo>
                  <a:cubicBezTo>
                    <a:pt x="53147" y="789062"/>
                    <a:pt x="57155" y="775296"/>
                    <a:pt x="60640" y="761356"/>
                  </a:cubicBezTo>
                  <a:cubicBezTo>
                    <a:pt x="62033" y="761356"/>
                    <a:pt x="63602" y="761356"/>
                    <a:pt x="64996" y="761356"/>
                  </a:cubicBezTo>
                  <a:cubicBezTo>
                    <a:pt x="66390" y="765712"/>
                    <a:pt x="67087" y="770591"/>
                    <a:pt x="69701" y="774250"/>
                  </a:cubicBezTo>
                  <a:cubicBezTo>
                    <a:pt x="71443" y="777213"/>
                    <a:pt x="75625" y="780523"/>
                    <a:pt x="78413" y="780176"/>
                  </a:cubicBezTo>
                  <a:cubicBezTo>
                    <a:pt x="80853" y="779827"/>
                    <a:pt x="85383" y="773205"/>
                    <a:pt x="84861" y="772334"/>
                  </a:cubicBezTo>
                  <a:cubicBezTo>
                    <a:pt x="76845" y="761182"/>
                    <a:pt x="89391" y="753166"/>
                    <a:pt x="87649" y="743234"/>
                  </a:cubicBezTo>
                  <a:cubicBezTo>
                    <a:pt x="88869" y="743060"/>
                    <a:pt x="90262" y="743060"/>
                    <a:pt x="91482" y="743060"/>
                  </a:cubicBezTo>
                  <a:cubicBezTo>
                    <a:pt x="91482" y="751249"/>
                    <a:pt x="92005" y="759614"/>
                    <a:pt x="91308" y="767629"/>
                  </a:cubicBezTo>
                  <a:cubicBezTo>
                    <a:pt x="90611" y="774250"/>
                    <a:pt x="87301" y="780698"/>
                    <a:pt x="87301" y="787145"/>
                  </a:cubicBezTo>
                  <a:cubicBezTo>
                    <a:pt x="87126" y="803351"/>
                    <a:pt x="74232" y="807533"/>
                    <a:pt x="63776" y="813283"/>
                  </a:cubicBezTo>
                  <a:cubicBezTo>
                    <a:pt x="55586" y="817814"/>
                    <a:pt x="48790" y="812760"/>
                    <a:pt x="50533" y="803176"/>
                  </a:cubicBezTo>
                  <a:close/>
                  <a:moveTo>
                    <a:pt x="47571" y="983353"/>
                  </a:moveTo>
                  <a:cubicBezTo>
                    <a:pt x="48617" y="977777"/>
                    <a:pt x="49836" y="972201"/>
                    <a:pt x="50882" y="966625"/>
                  </a:cubicBezTo>
                  <a:cubicBezTo>
                    <a:pt x="53496" y="966799"/>
                    <a:pt x="56109" y="966973"/>
                    <a:pt x="58723" y="967147"/>
                  </a:cubicBezTo>
                  <a:cubicBezTo>
                    <a:pt x="58374" y="971852"/>
                    <a:pt x="59071" y="977080"/>
                    <a:pt x="57504" y="981261"/>
                  </a:cubicBezTo>
                  <a:cubicBezTo>
                    <a:pt x="56806" y="983004"/>
                    <a:pt x="51056" y="982655"/>
                    <a:pt x="47571" y="983353"/>
                  </a:cubicBezTo>
                  <a:close/>
                  <a:moveTo>
                    <a:pt x="0" y="928812"/>
                  </a:moveTo>
                  <a:cubicBezTo>
                    <a:pt x="4531" y="932820"/>
                    <a:pt x="11849" y="936130"/>
                    <a:pt x="12895" y="940835"/>
                  </a:cubicBezTo>
                  <a:cubicBezTo>
                    <a:pt x="14114" y="946411"/>
                    <a:pt x="10106" y="953207"/>
                    <a:pt x="8364" y="959480"/>
                  </a:cubicBezTo>
                  <a:cubicBezTo>
                    <a:pt x="6796" y="960003"/>
                    <a:pt x="5228" y="960351"/>
                    <a:pt x="3660" y="960874"/>
                  </a:cubicBezTo>
                  <a:cubicBezTo>
                    <a:pt x="9061" y="964185"/>
                    <a:pt x="14637" y="967496"/>
                    <a:pt x="17600" y="969413"/>
                  </a:cubicBezTo>
                  <a:cubicBezTo>
                    <a:pt x="19865" y="977255"/>
                    <a:pt x="21433" y="983353"/>
                    <a:pt x="23524" y="990671"/>
                  </a:cubicBezTo>
                  <a:cubicBezTo>
                    <a:pt x="5402" y="1007225"/>
                    <a:pt x="13243" y="1031446"/>
                    <a:pt x="10804" y="1052182"/>
                  </a:cubicBezTo>
                  <a:cubicBezTo>
                    <a:pt x="21608" y="1053576"/>
                    <a:pt x="30668" y="1054447"/>
                    <a:pt x="39381" y="1055493"/>
                  </a:cubicBezTo>
                  <a:cubicBezTo>
                    <a:pt x="33109" y="1071350"/>
                    <a:pt x="13418" y="1076403"/>
                    <a:pt x="19168" y="1096269"/>
                  </a:cubicBezTo>
                  <a:cubicBezTo>
                    <a:pt x="23001" y="1109860"/>
                    <a:pt x="26835" y="1123276"/>
                    <a:pt x="38509" y="1135475"/>
                  </a:cubicBezTo>
                  <a:cubicBezTo>
                    <a:pt x="44434" y="1129202"/>
                    <a:pt x="50185" y="1122231"/>
                    <a:pt x="56980" y="1116307"/>
                  </a:cubicBezTo>
                  <a:cubicBezTo>
                    <a:pt x="61163" y="1112648"/>
                    <a:pt x="66565" y="1109685"/>
                    <a:pt x="71967" y="1108639"/>
                  </a:cubicBezTo>
                  <a:cubicBezTo>
                    <a:pt x="74754" y="1108117"/>
                    <a:pt x="78413" y="1112299"/>
                    <a:pt x="81550" y="1114390"/>
                  </a:cubicBezTo>
                  <a:cubicBezTo>
                    <a:pt x="79981" y="1114913"/>
                    <a:pt x="78239" y="1115609"/>
                    <a:pt x="76671" y="1116307"/>
                  </a:cubicBezTo>
                  <a:cubicBezTo>
                    <a:pt x="76671" y="1127286"/>
                    <a:pt x="76671" y="1138437"/>
                    <a:pt x="76671" y="1149414"/>
                  </a:cubicBezTo>
                  <a:cubicBezTo>
                    <a:pt x="75277" y="1148195"/>
                    <a:pt x="73709" y="1147149"/>
                    <a:pt x="72314" y="1145930"/>
                  </a:cubicBezTo>
                  <a:cubicBezTo>
                    <a:pt x="68481" y="1146626"/>
                    <a:pt x="64125" y="1146452"/>
                    <a:pt x="60640" y="1148020"/>
                  </a:cubicBezTo>
                  <a:cubicBezTo>
                    <a:pt x="53670" y="1151331"/>
                    <a:pt x="47048" y="1155339"/>
                    <a:pt x="40252" y="1159173"/>
                  </a:cubicBezTo>
                  <a:cubicBezTo>
                    <a:pt x="36070" y="1161612"/>
                    <a:pt x="32063" y="1164226"/>
                    <a:pt x="28055" y="1166665"/>
                  </a:cubicBezTo>
                  <a:cubicBezTo>
                    <a:pt x="31714" y="1169628"/>
                    <a:pt x="35199" y="1172590"/>
                    <a:pt x="37813" y="1174855"/>
                  </a:cubicBezTo>
                  <a:cubicBezTo>
                    <a:pt x="41472" y="1171370"/>
                    <a:pt x="44260" y="1168756"/>
                    <a:pt x="47048" y="1166143"/>
                  </a:cubicBezTo>
                  <a:cubicBezTo>
                    <a:pt x="62208" y="1178689"/>
                    <a:pt x="39381" y="1185659"/>
                    <a:pt x="44783" y="1196985"/>
                  </a:cubicBezTo>
                  <a:cubicBezTo>
                    <a:pt x="46699" y="1197160"/>
                    <a:pt x="49139" y="1196637"/>
                    <a:pt x="50882" y="1197508"/>
                  </a:cubicBezTo>
                  <a:cubicBezTo>
                    <a:pt x="54715" y="1199250"/>
                    <a:pt x="58374" y="1201341"/>
                    <a:pt x="61163" y="1204304"/>
                  </a:cubicBezTo>
                  <a:cubicBezTo>
                    <a:pt x="61860" y="1205002"/>
                    <a:pt x="58549" y="1209357"/>
                    <a:pt x="56980" y="1212145"/>
                  </a:cubicBezTo>
                  <a:cubicBezTo>
                    <a:pt x="53670" y="1210054"/>
                    <a:pt x="50185" y="1208137"/>
                    <a:pt x="47048" y="1205698"/>
                  </a:cubicBezTo>
                  <a:cubicBezTo>
                    <a:pt x="44783" y="1203955"/>
                    <a:pt x="43389" y="1201341"/>
                    <a:pt x="41472" y="1199076"/>
                  </a:cubicBezTo>
                  <a:cubicBezTo>
                    <a:pt x="39730" y="1199773"/>
                    <a:pt x="37987" y="1200645"/>
                    <a:pt x="36244" y="1201516"/>
                  </a:cubicBezTo>
                  <a:cubicBezTo>
                    <a:pt x="41646" y="1217895"/>
                    <a:pt x="47048" y="1234101"/>
                    <a:pt x="52276" y="1249958"/>
                  </a:cubicBezTo>
                  <a:cubicBezTo>
                    <a:pt x="55412" y="1248041"/>
                    <a:pt x="60640" y="1244730"/>
                    <a:pt x="65693" y="1241594"/>
                  </a:cubicBezTo>
                  <a:cubicBezTo>
                    <a:pt x="66042" y="1242290"/>
                    <a:pt x="66565" y="1242813"/>
                    <a:pt x="67087" y="1243510"/>
                  </a:cubicBezTo>
                  <a:cubicBezTo>
                    <a:pt x="62382" y="1252049"/>
                    <a:pt x="57504" y="1260761"/>
                    <a:pt x="54192" y="1266860"/>
                  </a:cubicBezTo>
                  <a:cubicBezTo>
                    <a:pt x="62905" y="1274876"/>
                    <a:pt x="71269" y="1282368"/>
                    <a:pt x="82073" y="1292301"/>
                  </a:cubicBezTo>
                  <a:cubicBezTo>
                    <a:pt x="73186" y="1293869"/>
                    <a:pt x="67784" y="1294741"/>
                    <a:pt x="62033" y="1295611"/>
                  </a:cubicBezTo>
                  <a:cubicBezTo>
                    <a:pt x="64473" y="1302408"/>
                    <a:pt x="66913" y="1308855"/>
                    <a:pt x="69178" y="1315302"/>
                  </a:cubicBezTo>
                  <a:cubicBezTo>
                    <a:pt x="72489" y="1312863"/>
                    <a:pt x="75451" y="1310597"/>
                    <a:pt x="78239" y="1308506"/>
                  </a:cubicBezTo>
                  <a:cubicBezTo>
                    <a:pt x="79285" y="1309552"/>
                    <a:pt x="80330" y="1310423"/>
                    <a:pt x="81376" y="1311469"/>
                  </a:cubicBezTo>
                  <a:cubicBezTo>
                    <a:pt x="78588" y="1316174"/>
                    <a:pt x="75625" y="1320704"/>
                    <a:pt x="72314" y="1326280"/>
                  </a:cubicBezTo>
                  <a:cubicBezTo>
                    <a:pt x="76323" y="1329591"/>
                    <a:pt x="80330" y="1335689"/>
                    <a:pt x="85035" y="1336387"/>
                  </a:cubicBezTo>
                  <a:cubicBezTo>
                    <a:pt x="96362" y="1337955"/>
                    <a:pt x="96710" y="1347887"/>
                    <a:pt x="99149" y="1354335"/>
                  </a:cubicBezTo>
                  <a:cubicBezTo>
                    <a:pt x="102635" y="1363918"/>
                    <a:pt x="102286" y="1375071"/>
                    <a:pt x="104028" y="1385526"/>
                  </a:cubicBezTo>
                  <a:cubicBezTo>
                    <a:pt x="106294" y="1398943"/>
                    <a:pt x="103680" y="1402777"/>
                    <a:pt x="89740" y="1403996"/>
                  </a:cubicBezTo>
                  <a:cubicBezTo>
                    <a:pt x="89914" y="1407133"/>
                    <a:pt x="90262" y="1410095"/>
                    <a:pt x="90437" y="1413057"/>
                  </a:cubicBezTo>
                  <a:cubicBezTo>
                    <a:pt x="89566" y="1413231"/>
                    <a:pt x="88869" y="1413580"/>
                    <a:pt x="87997" y="1413754"/>
                  </a:cubicBezTo>
                  <a:cubicBezTo>
                    <a:pt x="85732" y="1409398"/>
                    <a:pt x="83641" y="1405042"/>
                    <a:pt x="80679" y="1399291"/>
                  </a:cubicBezTo>
                  <a:cubicBezTo>
                    <a:pt x="76497" y="1403996"/>
                    <a:pt x="73012" y="1407655"/>
                    <a:pt x="71618" y="1409223"/>
                  </a:cubicBezTo>
                  <a:cubicBezTo>
                    <a:pt x="79285" y="1421247"/>
                    <a:pt x="85906" y="1431702"/>
                    <a:pt x="92703" y="1442158"/>
                  </a:cubicBezTo>
                  <a:cubicBezTo>
                    <a:pt x="100369" y="1436581"/>
                    <a:pt x="111172" y="1432051"/>
                    <a:pt x="107862" y="1417414"/>
                  </a:cubicBezTo>
                  <a:cubicBezTo>
                    <a:pt x="107339" y="1415322"/>
                    <a:pt x="113612" y="1411315"/>
                    <a:pt x="117098" y="1409049"/>
                  </a:cubicBezTo>
                  <a:cubicBezTo>
                    <a:pt x="118143" y="1408353"/>
                    <a:pt x="121976" y="1409572"/>
                    <a:pt x="122673" y="1410792"/>
                  </a:cubicBezTo>
                  <a:cubicBezTo>
                    <a:pt x="125984" y="1417065"/>
                    <a:pt x="128598" y="1423512"/>
                    <a:pt x="130340" y="1427520"/>
                  </a:cubicBezTo>
                  <a:cubicBezTo>
                    <a:pt x="122848" y="1434839"/>
                    <a:pt x="116400" y="1440938"/>
                    <a:pt x="107165" y="1449650"/>
                  </a:cubicBezTo>
                  <a:cubicBezTo>
                    <a:pt x="117794" y="1449650"/>
                    <a:pt x="124241" y="1449650"/>
                    <a:pt x="126681" y="1449650"/>
                  </a:cubicBezTo>
                  <a:cubicBezTo>
                    <a:pt x="133477" y="1458363"/>
                    <a:pt x="138879" y="1465333"/>
                    <a:pt x="144629" y="1472826"/>
                  </a:cubicBezTo>
                  <a:cubicBezTo>
                    <a:pt x="141144" y="1479796"/>
                    <a:pt x="136091" y="1487811"/>
                    <a:pt x="123719" y="1482236"/>
                  </a:cubicBezTo>
                  <a:cubicBezTo>
                    <a:pt x="122848" y="1481887"/>
                    <a:pt x="119711" y="1486243"/>
                    <a:pt x="117620" y="1488508"/>
                  </a:cubicBezTo>
                  <a:cubicBezTo>
                    <a:pt x="137310" y="1483629"/>
                    <a:pt x="129469" y="1497395"/>
                    <a:pt x="131561" y="1506107"/>
                  </a:cubicBezTo>
                  <a:cubicBezTo>
                    <a:pt x="135742" y="1504017"/>
                    <a:pt x="138879" y="1501228"/>
                    <a:pt x="141318" y="1497744"/>
                  </a:cubicBezTo>
                  <a:cubicBezTo>
                    <a:pt x="143235" y="1495130"/>
                    <a:pt x="144107" y="1491645"/>
                    <a:pt x="146197" y="1486940"/>
                  </a:cubicBezTo>
                  <a:cubicBezTo>
                    <a:pt x="148637" y="1494607"/>
                    <a:pt x="148637" y="1500183"/>
                    <a:pt x="151250" y="1502274"/>
                  </a:cubicBezTo>
                  <a:cubicBezTo>
                    <a:pt x="157872" y="1507501"/>
                    <a:pt x="153864" y="1511335"/>
                    <a:pt x="150554" y="1514298"/>
                  </a:cubicBezTo>
                  <a:cubicBezTo>
                    <a:pt x="147940" y="1516563"/>
                    <a:pt x="143758" y="1516911"/>
                    <a:pt x="138705" y="1518654"/>
                  </a:cubicBezTo>
                  <a:cubicBezTo>
                    <a:pt x="144107" y="1523359"/>
                    <a:pt x="148288" y="1526843"/>
                    <a:pt x="153168" y="1531026"/>
                  </a:cubicBezTo>
                  <a:cubicBezTo>
                    <a:pt x="148985" y="1532943"/>
                    <a:pt x="146023" y="1534336"/>
                    <a:pt x="141318" y="1536602"/>
                  </a:cubicBezTo>
                  <a:cubicBezTo>
                    <a:pt x="150902" y="1543398"/>
                    <a:pt x="159266" y="1549322"/>
                    <a:pt x="169896" y="1556815"/>
                  </a:cubicBezTo>
                  <a:cubicBezTo>
                    <a:pt x="168676" y="1549322"/>
                    <a:pt x="167979" y="1545663"/>
                    <a:pt x="167805" y="1544617"/>
                  </a:cubicBezTo>
                  <a:cubicBezTo>
                    <a:pt x="172510" y="1542003"/>
                    <a:pt x="175472" y="1540087"/>
                    <a:pt x="179305" y="1537996"/>
                  </a:cubicBezTo>
                  <a:cubicBezTo>
                    <a:pt x="184010" y="1543921"/>
                    <a:pt x="189586" y="1550542"/>
                    <a:pt x="195162" y="1557164"/>
                  </a:cubicBezTo>
                  <a:cubicBezTo>
                    <a:pt x="194291" y="1557860"/>
                    <a:pt x="193594" y="1558383"/>
                    <a:pt x="192723" y="1559080"/>
                  </a:cubicBezTo>
                  <a:cubicBezTo>
                    <a:pt x="190806" y="1557164"/>
                    <a:pt x="188714" y="1555072"/>
                    <a:pt x="186973" y="1553156"/>
                  </a:cubicBezTo>
                  <a:cubicBezTo>
                    <a:pt x="183313" y="1567967"/>
                    <a:pt x="179828" y="1582082"/>
                    <a:pt x="176169" y="1596718"/>
                  </a:cubicBezTo>
                  <a:cubicBezTo>
                    <a:pt x="182267" y="1591316"/>
                    <a:pt x="186275" y="1584521"/>
                    <a:pt x="191503" y="1583301"/>
                  </a:cubicBezTo>
                  <a:cubicBezTo>
                    <a:pt x="199867" y="1581210"/>
                    <a:pt x="209102" y="1582778"/>
                    <a:pt x="217641" y="1582778"/>
                  </a:cubicBezTo>
                  <a:cubicBezTo>
                    <a:pt x="219731" y="1586089"/>
                    <a:pt x="222345" y="1590097"/>
                    <a:pt x="225482" y="1594976"/>
                  </a:cubicBezTo>
                  <a:cubicBezTo>
                    <a:pt x="220603" y="1597938"/>
                    <a:pt x="215898" y="1600726"/>
                    <a:pt x="211368" y="1603514"/>
                  </a:cubicBezTo>
                  <a:cubicBezTo>
                    <a:pt x="212239" y="1609439"/>
                    <a:pt x="212936" y="1614840"/>
                    <a:pt x="213633" y="1619894"/>
                  </a:cubicBezTo>
                  <a:cubicBezTo>
                    <a:pt x="218686" y="1621637"/>
                    <a:pt x="223565" y="1623205"/>
                    <a:pt x="228444" y="1624947"/>
                  </a:cubicBezTo>
                  <a:cubicBezTo>
                    <a:pt x="228444" y="1625819"/>
                    <a:pt x="228444" y="1626864"/>
                    <a:pt x="228444" y="1627735"/>
                  </a:cubicBezTo>
                  <a:cubicBezTo>
                    <a:pt x="223216" y="1628955"/>
                    <a:pt x="218163" y="1630349"/>
                    <a:pt x="209450" y="1632440"/>
                  </a:cubicBezTo>
                  <a:cubicBezTo>
                    <a:pt x="215898" y="1640804"/>
                    <a:pt x="233671" y="1637145"/>
                    <a:pt x="226179" y="1654918"/>
                  </a:cubicBezTo>
                  <a:cubicBezTo>
                    <a:pt x="232800" y="1650040"/>
                    <a:pt x="236285" y="1647426"/>
                    <a:pt x="238899" y="1645335"/>
                  </a:cubicBezTo>
                  <a:cubicBezTo>
                    <a:pt x="246915" y="1647600"/>
                    <a:pt x="254407" y="1649691"/>
                    <a:pt x="257893" y="1650736"/>
                  </a:cubicBezTo>
                  <a:cubicBezTo>
                    <a:pt x="261203" y="1645335"/>
                    <a:pt x="263469" y="1641850"/>
                    <a:pt x="267476" y="1635402"/>
                  </a:cubicBezTo>
                  <a:cubicBezTo>
                    <a:pt x="269219" y="1642373"/>
                    <a:pt x="269916" y="1645683"/>
                    <a:pt x="269916" y="1645683"/>
                  </a:cubicBezTo>
                  <a:cubicBezTo>
                    <a:pt x="276015" y="1649168"/>
                    <a:pt x="280023" y="1651434"/>
                    <a:pt x="284031" y="1653524"/>
                  </a:cubicBezTo>
                  <a:cubicBezTo>
                    <a:pt x="283333" y="1654918"/>
                    <a:pt x="282636" y="1656138"/>
                    <a:pt x="281939" y="1657532"/>
                  </a:cubicBezTo>
                  <a:cubicBezTo>
                    <a:pt x="275841" y="1657532"/>
                    <a:pt x="269568" y="1657532"/>
                    <a:pt x="262946" y="1657532"/>
                  </a:cubicBezTo>
                  <a:cubicBezTo>
                    <a:pt x="261901" y="1661366"/>
                    <a:pt x="260855" y="1664676"/>
                    <a:pt x="258938" y="1671646"/>
                  </a:cubicBezTo>
                  <a:cubicBezTo>
                    <a:pt x="254756" y="1665199"/>
                    <a:pt x="252840" y="1661192"/>
                    <a:pt x="250051" y="1657881"/>
                  </a:cubicBezTo>
                  <a:cubicBezTo>
                    <a:pt x="234543" y="1639062"/>
                    <a:pt x="239422" y="1670253"/>
                    <a:pt x="229838" y="1666245"/>
                  </a:cubicBezTo>
                  <a:cubicBezTo>
                    <a:pt x="229141" y="1669730"/>
                    <a:pt x="228096" y="1673041"/>
                    <a:pt x="227572" y="1676352"/>
                  </a:cubicBezTo>
                  <a:cubicBezTo>
                    <a:pt x="227572" y="1676874"/>
                    <a:pt x="229664" y="1677921"/>
                    <a:pt x="230884" y="1678268"/>
                  </a:cubicBezTo>
                  <a:cubicBezTo>
                    <a:pt x="246218" y="1683322"/>
                    <a:pt x="261203" y="1690466"/>
                    <a:pt x="276886" y="1692731"/>
                  </a:cubicBezTo>
                  <a:cubicBezTo>
                    <a:pt x="291872" y="1694822"/>
                    <a:pt x="290826" y="1708937"/>
                    <a:pt x="299539" y="1715384"/>
                  </a:cubicBezTo>
                  <a:cubicBezTo>
                    <a:pt x="306857" y="1720785"/>
                    <a:pt x="310342" y="1727233"/>
                    <a:pt x="303198" y="1736643"/>
                  </a:cubicBezTo>
                  <a:cubicBezTo>
                    <a:pt x="296228" y="1745878"/>
                    <a:pt x="301455" y="1756682"/>
                    <a:pt x="306334" y="1764697"/>
                  </a:cubicBezTo>
                  <a:cubicBezTo>
                    <a:pt x="309471" y="1769925"/>
                    <a:pt x="318358" y="1771667"/>
                    <a:pt x="323411" y="1774455"/>
                  </a:cubicBezTo>
                  <a:cubicBezTo>
                    <a:pt x="324980" y="1770273"/>
                    <a:pt x="327768" y="1763479"/>
                    <a:pt x="330381" y="1757031"/>
                  </a:cubicBezTo>
                  <a:cubicBezTo>
                    <a:pt x="326722" y="1754416"/>
                    <a:pt x="322714" y="1751628"/>
                    <a:pt x="318532" y="1748666"/>
                  </a:cubicBezTo>
                  <a:cubicBezTo>
                    <a:pt x="319055" y="1747272"/>
                    <a:pt x="319752" y="1745878"/>
                    <a:pt x="320275" y="1744484"/>
                  </a:cubicBezTo>
                  <a:cubicBezTo>
                    <a:pt x="324980" y="1745181"/>
                    <a:pt x="329684" y="1745878"/>
                    <a:pt x="334389" y="1746575"/>
                  </a:cubicBezTo>
                  <a:cubicBezTo>
                    <a:pt x="332821" y="1739779"/>
                    <a:pt x="331252" y="1733158"/>
                    <a:pt x="327942" y="1723574"/>
                  </a:cubicBezTo>
                  <a:cubicBezTo>
                    <a:pt x="334389" y="1730544"/>
                    <a:pt x="338919" y="1735772"/>
                    <a:pt x="343625" y="1740825"/>
                  </a:cubicBezTo>
                  <a:cubicBezTo>
                    <a:pt x="340139" y="1742916"/>
                    <a:pt x="336654" y="1745181"/>
                    <a:pt x="333169" y="1747446"/>
                  </a:cubicBezTo>
                  <a:cubicBezTo>
                    <a:pt x="336480" y="1759469"/>
                    <a:pt x="337700" y="1773062"/>
                    <a:pt x="353557" y="1773758"/>
                  </a:cubicBezTo>
                  <a:cubicBezTo>
                    <a:pt x="350594" y="1781599"/>
                    <a:pt x="348329" y="1787524"/>
                    <a:pt x="346064" y="1793623"/>
                  </a:cubicBezTo>
                  <a:cubicBezTo>
                    <a:pt x="348155" y="1794494"/>
                    <a:pt x="350246" y="1795541"/>
                    <a:pt x="352337" y="1796411"/>
                  </a:cubicBezTo>
                  <a:cubicBezTo>
                    <a:pt x="355299" y="1790660"/>
                    <a:pt x="358261" y="1785085"/>
                    <a:pt x="361398" y="1779161"/>
                  </a:cubicBezTo>
                  <a:cubicBezTo>
                    <a:pt x="362269" y="1779334"/>
                    <a:pt x="364883" y="1780032"/>
                    <a:pt x="364012" y="1779857"/>
                  </a:cubicBezTo>
                  <a:cubicBezTo>
                    <a:pt x="366451" y="1774281"/>
                    <a:pt x="368194" y="1770273"/>
                    <a:pt x="369936" y="1766265"/>
                  </a:cubicBezTo>
                  <a:cubicBezTo>
                    <a:pt x="371853" y="1766614"/>
                    <a:pt x="373595" y="1766963"/>
                    <a:pt x="375513" y="1767311"/>
                  </a:cubicBezTo>
                  <a:cubicBezTo>
                    <a:pt x="368368" y="1777592"/>
                    <a:pt x="381611" y="1784910"/>
                    <a:pt x="376209" y="1796759"/>
                  </a:cubicBezTo>
                  <a:cubicBezTo>
                    <a:pt x="371853" y="1806169"/>
                    <a:pt x="373944" y="1818367"/>
                    <a:pt x="373073" y="1829344"/>
                  </a:cubicBezTo>
                  <a:cubicBezTo>
                    <a:pt x="378823" y="1824465"/>
                    <a:pt x="381611" y="1819063"/>
                    <a:pt x="383876" y="1813662"/>
                  </a:cubicBezTo>
                  <a:cubicBezTo>
                    <a:pt x="386316" y="1807912"/>
                    <a:pt x="388407" y="1802161"/>
                    <a:pt x="392241" y="1792403"/>
                  </a:cubicBezTo>
                  <a:cubicBezTo>
                    <a:pt x="395377" y="1802161"/>
                    <a:pt x="397468" y="1808783"/>
                    <a:pt x="398862" y="1812790"/>
                  </a:cubicBezTo>
                  <a:cubicBezTo>
                    <a:pt x="398862" y="1823420"/>
                    <a:pt x="398862" y="1832132"/>
                    <a:pt x="398862" y="1842588"/>
                  </a:cubicBezTo>
                  <a:cubicBezTo>
                    <a:pt x="413848" y="1835269"/>
                    <a:pt x="408098" y="1849558"/>
                    <a:pt x="411931" y="1854262"/>
                  </a:cubicBezTo>
                  <a:cubicBezTo>
                    <a:pt x="415765" y="1858793"/>
                    <a:pt x="419075" y="1863672"/>
                    <a:pt x="422560" y="1868551"/>
                  </a:cubicBezTo>
                  <a:cubicBezTo>
                    <a:pt x="425697" y="1872733"/>
                    <a:pt x="429879" y="1879703"/>
                    <a:pt x="433364" y="1879355"/>
                  </a:cubicBezTo>
                  <a:cubicBezTo>
                    <a:pt x="448872" y="1878135"/>
                    <a:pt x="446781" y="1891727"/>
                    <a:pt x="452183" y="1899045"/>
                  </a:cubicBezTo>
                  <a:cubicBezTo>
                    <a:pt x="455145" y="1903053"/>
                    <a:pt x="458979" y="1909152"/>
                    <a:pt x="462638" y="1909326"/>
                  </a:cubicBezTo>
                  <a:cubicBezTo>
                    <a:pt x="476404" y="1910198"/>
                    <a:pt x="488427" y="1913682"/>
                    <a:pt x="499405" y="1922047"/>
                  </a:cubicBezTo>
                  <a:cubicBezTo>
                    <a:pt x="503239" y="1925009"/>
                    <a:pt x="508641" y="1925880"/>
                    <a:pt x="513171" y="1927623"/>
                  </a:cubicBezTo>
                  <a:cubicBezTo>
                    <a:pt x="513868" y="1926751"/>
                    <a:pt x="514739" y="1925706"/>
                    <a:pt x="515437" y="1924660"/>
                  </a:cubicBezTo>
                  <a:cubicBezTo>
                    <a:pt x="510209" y="1918911"/>
                    <a:pt x="505156" y="1913160"/>
                    <a:pt x="500102" y="1907409"/>
                  </a:cubicBezTo>
                  <a:cubicBezTo>
                    <a:pt x="500974" y="1906190"/>
                    <a:pt x="501845" y="1904796"/>
                    <a:pt x="502716" y="1903576"/>
                  </a:cubicBezTo>
                  <a:cubicBezTo>
                    <a:pt x="507770" y="1905319"/>
                    <a:pt x="512823" y="1907061"/>
                    <a:pt x="518051" y="1908455"/>
                  </a:cubicBezTo>
                  <a:cubicBezTo>
                    <a:pt x="522755" y="1909849"/>
                    <a:pt x="527808" y="1910546"/>
                    <a:pt x="535824" y="1912288"/>
                  </a:cubicBezTo>
                  <a:cubicBezTo>
                    <a:pt x="536173" y="1916296"/>
                    <a:pt x="535824" y="1923789"/>
                    <a:pt x="537218" y="1930934"/>
                  </a:cubicBezTo>
                  <a:cubicBezTo>
                    <a:pt x="538612" y="1937903"/>
                    <a:pt x="541400" y="1944874"/>
                    <a:pt x="544885" y="1951146"/>
                  </a:cubicBezTo>
                  <a:cubicBezTo>
                    <a:pt x="545756" y="1952715"/>
                    <a:pt x="552029" y="1950973"/>
                    <a:pt x="556386" y="1950798"/>
                  </a:cubicBezTo>
                  <a:cubicBezTo>
                    <a:pt x="551855" y="1941389"/>
                    <a:pt x="548370" y="1933895"/>
                    <a:pt x="543317" y="1923092"/>
                  </a:cubicBezTo>
                  <a:cubicBezTo>
                    <a:pt x="551507" y="1927274"/>
                    <a:pt x="556909" y="1930062"/>
                    <a:pt x="563181" y="1933373"/>
                  </a:cubicBezTo>
                  <a:cubicBezTo>
                    <a:pt x="559696" y="1919433"/>
                    <a:pt x="542271" y="1922047"/>
                    <a:pt x="540180" y="1908455"/>
                  </a:cubicBezTo>
                  <a:cubicBezTo>
                    <a:pt x="545495" y="1915948"/>
                    <a:pt x="554207" y="1915991"/>
                    <a:pt x="562637" y="1916623"/>
                  </a:cubicBezTo>
                  <a:lnTo>
                    <a:pt x="563518" y="1916799"/>
                  </a:lnTo>
                  <a:lnTo>
                    <a:pt x="563518" y="1622283"/>
                  </a:lnTo>
                  <a:lnTo>
                    <a:pt x="556037" y="1616235"/>
                  </a:lnTo>
                  <a:cubicBezTo>
                    <a:pt x="552203" y="1623902"/>
                    <a:pt x="549589" y="1629478"/>
                    <a:pt x="546976" y="1635054"/>
                  </a:cubicBezTo>
                  <a:cubicBezTo>
                    <a:pt x="538089" y="1632092"/>
                    <a:pt x="529899" y="1629130"/>
                    <a:pt x="521535" y="1626341"/>
                  </a:cubicBezTo>
                  <a:cubicBezTo>
                    <a:pt x="521884" y="1625296"/>
                    <a:pt x="522058" y="1624250"/>
                    <a:pt x="522406" y="1623205"/>
                  </a:cubicBezTo>
                  <a:cubicBezTo>
                    <a:pt x="524846" y="1623031"/>
                    <a:pt x="527460" y="1622856"/>
                    <a:pt x="530771" y="1622682"/>
                  </a:cubicBezTo>
                  <a:cubicBezTo>
                    <a:pt x="522755" y="1617280"/>
                    <a:pt x="511951" y="1613970"/>
                    <a:pt x="508989" y="1607173"/>
                  </a:cubicBezTo>
                  <a:cubicBezTo>
                    <a:pt x="499405" y="1585043"/>
                    <a:pt x="474661" y="1586612"/>
                    <a:pt x="462290" y="1570755"/>
                  </a:cubicBezTo>
                  <a:cubicBezTo>
                    <a:pt x="460373" y="1566051"/>
                    <a:pt x="460547" y="1557860"/>
                    <a:pt x="456714" y="1554550"/>
                  </a:cubicBezTo>
                  <a:cubicBezTo>
                    <a:pt x="444690" y="1544095"/>
                    <a:pt x="430924" y="1535383"/>
                    <a:pt x="419075" y="1526843"/>
                  </a:cubicBezTo>
                  <a:cubicBezTo>
                    <a:pt x="418030" y="1521268"/>
                    <a:pt x="417855" y="1515343"/>
                    <a:pt x="415590" y="1510290"/>
                  </a:cubicBezTo>
                  <a:cubicBezTo>
                    <a:pt x="412802" y="1504017"/>
                    <a:pt x="408794" y="1497918"/>
                    <a:pt x="404264" y="1492690"/>
                  </a:cubicBezTo>
                  <a:cubicBezTo>
                    <a:pt x="400256" y="1487986"/>
                    <a:pt x="395377" y="1482758"/>
                    <a:pt x="389801" y="1480667"/>
                  </a:cubicBezTo>
                  <a:cubicBezTo>
                    <a:pt x="383702" y="1478227"/>
                    <a:pt x="382308" y="1477182"/>
                    <a:pt x="383354" y="1469863"/>
                  </a:cubicBezTo>
                  <a:cubicBezTo>
                    <a:pt x="384399" y="1461499"/>
                    <a:pt x="380914" y="1452613"/>
                    <a:pt x="379346" y="1444074"/>
                  </a:cubicBezTo>
                  <a:cubicBezTo>
                    <a:pt x="377952" y="1444423"/>
                    <a:pt x="376384" y="1444597"/>
                    <a:pt x="374989" y="1444946"/>
                  </a:cubicBezTo>
                  <a:cubicBezTo>
                    <a:pt x="375687" y="1450521"/>
                    <a:pt x="376209" y="1456097"/>
                    <a:pt x="376906" y="1461673"/>
                  </a:cubicBezTo>
                  <a:cubicBezTo>
                    <a:pt x="375513" y="1462370"/>
                    <a:pt x="374119" y="1462893"/>
                    <a:pt x="372724" y="1463590"/>
                  </a:cubicBezTo>
                  <a:cubicBezTo>
                    <a:pt x="364883" y="1448779"/>
                    <a:pt x="357042" y="1433794"/>
                    <a:pt x="350071" y="1420898"/>
                  </a:cubicBezTo>
                  <a:cubicBezTo>
                    <a:pt x="343973" y="1424558"/>
                    <a:pt x="339268" y="1429437"/>
                    <a:pt x="334389" y="1429959"/>
                  </a:cubicBezTo>
                  <a:cubicBezTo>
                    <a:pt x="321321" y="1431179"/>
                    <a:pt x="322540" y="1415322"/>
                    <a:pt x="314001" y="1410270"/>
                  </a:cubicBezTo>
                  <a:cubicBezTo>
                    <a:pt x="323411" y="1411489"/>
                    <a:pt x="332821" y="1412534"/>
                    <a:pt x="342230" y="1413580"/>
                  </a:cubicBezTo>
                  <a:cubicBezTo>
                    <a:pt x="342230" y="1412534"/>
                    <a:pt x="342404" y="1411315"/>
                    <a:pt x="342404" y="1410270"/>
                  </a:cubicBezTo>
                  <a:cubicBezTo>
                    <a:pt x="339268" y="1409747"/>
                    <a:pt x="336131" y="1409398"/>
                    <a:pt x="332995" y="1408876"/>
                  </a:cubicBezTo>
                  <a:cubicBezTo>
                    <a:pt x="353383" y="1403996"/>
                    <a:pt x="337177" y="1387268"/>
                    <a:pt x="342579" y="1375767"/>
                  </a:cubicBezTo>
                  <a:cubicBezTo>
                    <a:pt x="350594" y="1384828"/>
                    <a:pt x="357042" y="1392495"/>
                    <a:pt x="363663" y="1399988"/>
                  </a:cubicBezTo>
                  <a:cubicBezTo>
                    <a:pt x="377255" y="1390579"/>
                    <a:pt x="377081" y="1389359"/>
                    <a:pt x="361572" y="1381692"/>
                  </a:cubicBezTo>
                  <a:cubicBezTo>
                    <a:pt x="360179" y="1374199"/>
                    <a:pt x="361050" y="1366358"/>
                    <a:pt x="357565" y="1362873"/>
                  </a:cubicBezTo>
                  <a:cubicBezTo>
                    <a:pt x="353731" y="1358865"/>
                    <a:pt x="345890" y="1358865"/>
                    <a:pt x="342056" y="1357819"/>
                  </a:cubicBezTo>
                  <a:cubicBezTo>
                    <a:pt x="337700" y="1370715"/>
                    <a:pt x="334389" y="1380124"/>
                    <a:pt x="330207" y="1392147"/>
                  </a:cubicBezTo>
                  <a:cubicBezTo>
                    <a:pt x="322191" y="1380995"/>
                    <a:pt x="322366" y="1380995"/>
                    <a:pt x="325676" y="1372631"/>
                  </a:cubicBezTo>
                  <a:cubicBezTo>
                    <a:pt x="326199" y="1370888"/>
                    <a:pt x="324456" y="1367229"/>
                    <a:pt x="322714" y="1365835"/>
                  </a:cubicBezTo>
                  <a:cubicBezTo>
                    <a:pt x="317138" y="1361828"/>
                    <a:pt x="310865" y="1358342"/>
                    <a:pt x="304418" y="1354335"/>
                  </a:cubicBezTo>
                  <a:cubicBezTo>
                    <a:pt x="310342" y="1350850"/>
                    <a:pt x="315570" y="1347713"/>
                    <a:pt x="320623" y="1344750"/>
                  </a:cubicBezTo>
                  <a:cubicBezTo>
                    <a:pt x="318358" y="1334993"/>
                    <a:pt x="318183" y="1335167"/>
                    <a:pt x="300410" y="1328719"/>
                  </a:cubicBezTo>
                  <a:cubicBezTo>
                    <a:pt x="296577" y="1327326"/>
                    <a:pt x="293440" y="1324014"/>
                    <a:pt x="289955" y="1321575"/>
                  </a:cubicBezTo>
                  <a:cubicBezTo>
                    <a:pt x="292220" y="1318613"/>
                    <a:pt x="294486" y="1315651"/>
                    <a:pt x="295705" y="1314082"/>
                  </a:cubicBezTo>
                  <a:cubicBezTo>
                    <a:pt x="298319" y="1318438"/>
                    <a:pt x="300236" y="1322098"/>
                    <a:pt x="302849" y="1325583"/>
                  </a:cubicBezTo>
                  <a:cubicBezTo>
                    <a:pt x="303024" y="1325757"/>
                    <a:pt x="306857" y="1323144"/>
                    <a:pt x="309122" y="1321924"/>
                  </a:cubicBezTo>
                  <a:cubicBezTo>
                    <a:pt x="306509" y="1318090"/>
                    <a:pt x="304592" y="1312340"/>
                    <a:pt x="300932" y="1310423"/>
                  </a:cubicBezTo>
                  <a:cubicBezTo>
                    <a:pt x="289780" y="1304498"/>
                    <a:pt x="277060" y="1300490"/>
                    <a:pt x="283856" y="1283414"/>
                  </a:cubicBezTo>
                  <a:cubicBezTo>
                    <a:pt x="268870" y="1285331"/>
                    <a:pt x="264514" y="1280452"/>
                    <a:pt x="264862" y="1266163"/>
                  </a:cubicBezTo>
                  <a:cubicBezTo>
                    <a:pt x="265037" y="1262155"/>
                    <a:pt x="261378" y="1257799"/>
                    <a:pt x="258764" y="1254140"/>
                  </a:cubicBezTo>
                  <a:cubicBezTo>
                    <a:pt x="258415" y="1253443"/>
                    <a:pt x="254233" y="1255534"/>
                    <a:pt x="255105" y="1255185"/>
                  </a:cubicBezTo>
                  <a:cubicBezTo>
                    <a:pt x="244824" y="1247345"/>
                    <a:pt x="236285" y="1241071"/>
                    <a:pt x="227572" y="1234449"/>
                  </a:cubicBezTo>
                  <a:cubicBezTo>
                    <a:pt x="233846" y="1229222"/>
                    <a:pt x="250226" y="1227654"/>
                    <a:pt x="233846" y="1213887"/>
                  </a:cubicBezTo>
                  <a:cubicBezTo>
                    <a:pt x="245869" y="1211797"/>
                    <a:pt x="244301" y="1218941"/>
                    <a:pt x="244998" y="1224691"/>
                  </a:cubicBezTo>
                  <a:cubicBezTo>
                    <a:pt x="245695" y="1230441"/>
                    <a:pt x="247438" y="1236017"/>
                    <a:pt x="249006" y="1242639"/>
                  </a:cubicBezTo>
                  <a:cubicBezTo>
                    <a:pt x="265734" y="1232707"/>
                    <a:pt x="251968" y="1219638"/>
                    <a:pt x="249354" y="1216153"/>
                  </a:cubicBezTo>
                  <a:cubicBezTo>
                    <a:pt x="242907" y="1207789"/>
                    <a:pt x="230710" y="1203781"/>
                    <a:pt x="220603" y="1197857"/>
                  </a:cubicBezTo>
                  <a:cubicBezTo>
                    <a:pt x="221125" y="1193849"/>
                    <a:pt x="221997" y="1188621"/>
                    <a:pt x="222868" y="1182870"/>
                  </a:cubicBezTo>
                  <a:cubicBezTo>
                    <a:pt x="219209" y="1183568"/>
                    <a:pt x="216595" y="1183917"/>
                    <a:pt x="212936" y="1184613"/>
                  </a:cubicBezTo>
                  <a:cubicBezTo>
                    <a:pt x="216421" y="1179211"/>
                    <a:pt x="219035" y="1175030"/>
                    <a:pt x="219906" y="1173810"/>
                  </a:cubicBezTo>
                  <a:cubicBezTo>
                    <a:pt x="212761" y="1166491"/>
                    <a:pt x="205617" y="1161961"/>
                    <a:pt x="202307" y="1155513"/>
                  </a:cubicBezTo>
                  <a:cubicBezTo>
                    <a:pt x="197950" y="1146975"/>
                    <a:pt x="196207" y="1137043"/>
                    <a:pt x="194291" y="1127459"/>
                  </a:cubicBezTo>
                  <a:cubicBezTo>
                    <a:pt x="193245" y="1122929"/>
                    <a:pt x="192548" y="1115261"/>
                    <a:pt x="194988" y="1113693"/>
                  </a:cubicBezTo>
                  <a:cubicBezTo>
                    <a:pt x="203875" y="1107768"/>
                    <a:pt x="200215" y="1103412"/>
                    <a:pt x="194813" y="1097139"/>
                  </a:cubicBezTo>
                  <a:cubicBezTo>
                    <a:pt x="193071" y="1100624"/>
                    <a:pt x="191677" y="1103412"/>
                    <a:pt x="188541" y="1110034"/>
                  </a:cubicBezTo>
                  <a:cubicBezTo>
                    <a:pt x="181222" y="1081108"/>
                    <a:pt x="174949" y="1056190"/>
                    <a:pt x="168676" y="1031098"/>
                  </a:cubicBezTo>
                  <a:cubicBezTo>
                    <a:pt x="166237" y="1021688"/>
                    <a:pt x="161880" y="1012452"/>
                    <a:pt x="161705" y="1003218"/>
                  </a:cubicBezTo>
                  <a:cubicBezTo>
                    <a:pt x="161531" y="991020"/>
                    <a:pt x="159441" y="980565"/>
                    <a:pt x="151948" y="970807"/>
                  </a:cubicBezTo>
                  <a:cubicBezTo>
                    <a:pt x="150031" y="968541"/>
                    <a:pt x="149334" y="963488"/>
                    <a:pt x="150554" y="961048"/>
                  </a:cubicBezTo>
                  <a:cubicBezTo>
                    <a:pt x="158221" y="946238"/>
                    <a:pt x="158395" y="931426"/>
                    <a:pt x="153168" y="915918"/>
                  </a:cubicBezTo>
                  <a:cubicBezTo>
                    <a:pt x="151425" y="910516"/>
                    <a:pt x="151076" y="904417"/>
                    <a:pt x="151425" y="898841"/>
                  </a:cubicBezTo>
                  <a:cubicBezTo>
                    <a:pt x="152297" y="882113"/>
                    <a:pt x="153690" y="865384"/>
                    <a:pt x="155084" y="848656"/>
                  </a:cubicBezTo>
                  <a:cubicBezTo>
                    <a:pt x="156478" y="832276"/>
                    <a:pt x="146720" y="817116"/>
                    <a:pt x="151250" y="799866"/>
                  </a:cubicBezTo>
                  <a:cubicBezTo>
                    <a:pt x="156478" y="779130"/>
                    <a:pt x="158395" y="757348"/>
                    <a:pt x="162229" y="736264"/>
                  </a:cubicBezTo>
                  <a:cubicBezTo>
                    <a:pt x="165539" y="718838"/>
                    <a:pt x="169373" y="701239"/>
                    <a:pt x="173032" y="683814"/>
                  </a:cubicBezTo>
                  <a:cubicBezTo>
                    <a:pt x="176169" y="668480"/>
                    <a:pt x="179479" y="653146"/>
                    <a:pt x="182965" y="637812"/>
                  </a:cubicBezTo>
                  <a:cubicBezTo>
                    <a:pt x="183661" y="634849"/>
                    <a:pt x="186449" y="630667"/>
                    <a:pt x="185404" y="629099"/>
                  </a:cubicBezTo>
                  <a:cubicBezTo>
                    <a:pt x="175645" y="615508"/>
                    <a:pt x="187146" y="606272"/>
                    <a:pt x="191328" y="595294"/>
                  </a:cubicBezTo>
                  <a:cubicBezTo>
                    <a:pt x="193768" y="589021"/>
                    <a:pt x="193245" y="581528"/>
                    <a:pt x="194639" y="574733"/>
                  </a:cubicBezTo>
                  <a:cubicBezTo>
                    <a:pt x="195336" y="571073"/>
                    <a:pt x="197079" y="564625"/>
                    <a:pt x="198473" y="564625"/>
                  </a:cubicBezTo>
                  <a:cubicBezTo>
                    <a:pt x="208579" y="564103"/>
                    <a:pt x="205966" y="556087"/>
                    <a:pt x="207534" y="550860"/>
                  </a:cubicBezTo>
                  <a:cubicBezTo>
                    <a:pt x="210845" y="539534"/>
                    <a:pt x="211019" y="525767"/>
                    <a:pt x="217815" y="517404"/>
                  </a:cubicBezTo>
                  <a:cubicBezTo>
                    <a:pt x="225482" y="507820"/>
                    <a:pt x="227747" y="498410"/>
                    <a:pt x="229838" y="487432"/>
                  </a:cubicBezTo>
                  <a:cubicBezTo>
                    <a:pt x="231232" y="480810"/>
                    <a:pt x="236111" y="474712"/>
                    <a:pt x="239422" y="468439"/>
                  </a:cubicBezTo>
                  <a:cubicBezTo>
                    <a:pt x="240467" y="466000"/>
                    <a:pt x="241861" y="463908"/>
                    <a:pt x="242907" y="461470"/>
                  </a:cubicBezTo>
                  <a:cubicBezTo>
                    <a:pt x="249006" y="445960"/>
                    <a:pt x="254930" y="430278"/>
                    <a:pt x="261552" y="414943"/>
                  </a:cubicBezTo>
                  <a:cubicBezTo>
                    <a:pt x="264688" y="407974"/>
                    <a:pt x="269568" y="402049"/>
                    <a:pt x="273052" y="395253"/>
                  </a:cubicBezTo>
                  <a:cubicBezTo>
                    <a:pt x="276711" y="387760"/>
                    <a:pt x="279151" y="379571"/>
                    <a:pt x="283159" y="372077"/>
                  </a:cubicBezTo>
                  <a:cubicBezTo>
                    <a:pt x="291000" y="357440"/>
                    <a:pt x="303372" y="344023"/>
                    <a:pt x="306509" y="328515"/>
                  </a:cubicBezTo>
                  <a:cubicBezTo>
                    <a:pt x="309645" y="313703"/>
                    <a:pt x="317835" y="304991"/>
                    <a:pt x="326199" y="295059"/>
                  </a:cubicBezTo>
                  <a:cubicBezTo>
                    <a:pt x="328988" y="291574"/>
                    <a:pt x="331949" y="288262"/>
                    <a:pt x="334563" y="284603"/>
                  </a:cubicBezTo>
                  <a:cubicBezTo>
                    <a:pt x="341708" y="274323"/>
                    <a:pt x="347806" y="262997"/>
                    <a:pt x="356171" y="253761"/>
                  </a:cubicBezTo>
                  <a:cubicBezTo>
                    <a:pt x="372028" y="236336"/>
                    <a:pt x="388582" y="219607"/>
                    <a:pt x="395725" y="196257"/>
                  </a:cubicBezTo>
                  <a:cubicBezTo>
                    <a:pt x="396423" y="194341"/>
                    <a:pt x="399037" y="192773"/>
                    <a:pt x="400953" y="191204"/>
                  </a:cubicBezTo>
                  <a:cubicBezTo>
                    <a:pt x="404090" y="188590"/>
                    <a:pt x="406878" y="185454"/>
                    <a:pt x="410537" y="183712"/>
                  </a:cubicBezTo>
                  <a:cubicBezTo>
                    <a:pt x="427440" y="175696"/>
                    <a:pt x="427788" y="153915"/>
                    <a:pt x="445388" y="144853"/>
                  </a:cubicBezTo>
                  <a:cubicBezTo>
                    <a:pt x="458108" y="138232"/>
                    <a:pt x="465775" y="122375"/>
                    <a:pt x="476230" y="111049"/>
                  </a:cubicBezTo>
                  <a:cubicBezTo>
                    <a:pt x="485117" y="101291"/>
                    <a:pt x="494003" y="91010"/>
                    <a:pt x="504633" y="83343"/>
                  </a:cubicBezTo>
                  <a:cubicBezTo>
                    <a:pt x="519967" y="72190"/>
                    <a:pt x="527111" y="51629"/>
                    <a:pt x="548196" y="47447"/>
                  </a:cubicBezTo>
                  <a:cubicBezTo>
                    <a:pt x="551855" y="46750"/>
                    <a:pt x="556386" y="41348"/>
                    <a:pt x="557256" y="37340"/>
                  </a:cubicBezTo>
                  <a:lnTo>
                    <a:pt x="563518" y="27301"/>
                  </a:lnTo>
                  <a:lnTo>
                    <a:pt x="563518" y="0"/>
                  </a:lnTo>
                  <a:lnTo>
                    <a:pt x="558999" y="573"/>
                  </a:lnTo>
                  <a:cubicBezTo>
                    <a:pt x="556386" y="13119"/>
                    <a:pt x="552727" y="20612"/>
                    <a:pt x="540877" y="29847"/>
                  </a:cubicBezTo>
                  <a:cubicBezTo>
                    <a:pt x="519618" y="46227"/>
                    <a:pt x="498708" y="63304"/>
                    <a:pt x="476230" y="77941"/>
                  </a:cubicBezTo>
                  <a:cubicBezTo>
                    <a:pt x="468040" y="83169"/>
                    <a:pt x="459850" y="84736"/>
                    <a:pt x="468737" y="96586"/>
                  </a:cubicBezTo>
                  <a:cubicBezTo>
                    <a:pt x="463684" y="99374"/>
                    <a:pt x="458804" y="104427"/>
                    <a:pt x="455494" y="103556"/>
                  </a:cubicBezTo>
                  <a:cubicBezTo>
                    <a:pt x="442948" y="100071"/>
                    <a:pt x="438417" y="110700"/>
                    <a:pt x="431273" y="115753"/>
                  </a:cubicBezTo>
                  <a:cubicBezTo>
                    <a:pt x="423780" y="120807"/>
                    <a:pt x="412628" y="125686"/>
                    <a:pt x="418553" y="138929"/>
                  </a:cubicBezTo>
                  <a:cubicBezTo>
                    <a:pt x="419075" y="139974"/>
                    <a:pt x="418378" y="141717"/>
                    <a:pt x="417681" y="142763"/>
                  </a:cubicBezTo>
                  <a:cubicBezTo>
                    <a:pt x="410014" y="153915"/>
                    <a:pt x="398339" y="162105"/>
                    <a:pt x="388233" y="169074"/>
                  </a:cubicBezTo>
                  <a:cubicBezTo>
                    <a:pt x="377255" y="176567"/>
                    <a:pt x="378475" y="182317"/>
                    <a:pt x="381088" y="192250"/>
                  </a:cubicBezTo>
                  <a:cubicBezTo>
                    <a:pt x="373595" y="193122"/>
                    <a:pt x="366974" y="193644"/>
                    <a:pt x="360352" y="194341"/>
                  </a:cubicBezTo>
                  <a:cubicBezTo>
                    <a:pt x="358261" y="201485"/>
                    <a:pt x="356171" y="208456"/>
                    <a:pt x="353731" y="217343"/>
                  </a:cubicBezTo>
                  <a:cubicBezTo>
                    <a:pt x="343625" y="210024"/>
                    <a:pt x="336306" y="209850"/>
                    <a:pt x="336480" y="224312"/>
                  </a:cubicBezTo>
                  <a:cubicBezTo>
                    <a:pt x="336480" y="225532"/>
                    <a:pt x="334389" y="226926"/>
                    <a:pt x="333169" y="228320"/>
                  </a:cubicBezTo>
                  <a:cubicBezTo>
                    <a:pt x="326374" y="236336"/>
                    <a:pt x="319403" y="244003"/>
                    <a:pt x="313130" y="252192"/>
                  </a:cubicBezTo>
                  <a:cubicBezTo>
                    <a:pt x="303024" y="265436"/>
                    <a:pt x="293265" y="278853"/>
                    <a:pt x="283682" y="292445"/>
                  </a:cubicBezTo>
                  <a:cubicBezTo>
                    <a:pt x="282288" y="294187"/>
                    <a:pt x="283508" y="297498"/>
                    <a:pt x="282462" y="299763"/>
                  </a:cubicBezTo>
                  <a:cubicBezTo>
                    <a:pt x="277931" y="309522"/>
                    <a:pt x="274272" y="319628"/>
                    <a:pt x="268174" y="328340"/>
                  </a:cubicBezTo>
                  <a:cubicBezTo>
                    <a:pt x="260332" y="339667"/>
                    <a:pt x="249528" y="349076"/>
                    <a:pt x="241687" y="360403"/>
                  </a:cubicBezTo>
                  <a:cubicBezTo>
                    <a:pt x="233323" y="372252"/>
                    <a:pt x="226876" y="385670"/>
                    <a:pt x="219731" y="398390"/>
                  </a:cubicBezTo>
                  <a:cubicBezTo>
                    <a:pt x="218686" y="400480"/>
                    <a:pt x="217117" y="403269"/>
                    <a:pt x="217466" y="405360"/>
                  </a:cubicBezTo>
                  <a:cubicBezTo>
                    <a:pt x="219383" y="419300"/>
                    <a:pt x="210322" y="421043"/>
                    <a:pt x="200913" y="422611"/>
                  </a:cubicBezTo>
                  <a:cubicBezTo>
                    <a:pt x="200041" y="416163"/>
                    <a:pt x="199518" y="410762"/>
                    <a:pt x="198647" y="404314"/>
                  </a:cubicBezTo>
                  <a:cubicBezTo>
                    <a:pt x="213458" y="396125"/>
                    <a:pt x="225482" y="375040"/>
                    <a:pt x="220777" y="358486"/>
                  </a:cubicBezTo>
                  <a:cubicBezTo>
                    <a:pt x="218337" y="349773"/>
                    <a:pt x="221125" y="348380"/>
                    <a:pt x="227747" y="345069"/>
                  </a:cubicBezTo>
                  <a:cubicBezTo>
                    <a:pt x="240467" y="338796"/>
                    <a:pt x="246740" y="327470"/>
                    <a:pt x="251794" y="314226"/>
                  </a:cubicBezTo>
                  <a:cubicBezTo>
                    <a:pt x="254233" y="307779"/>
                    <a:pt x="242559" y="288262"/>
                    <a:pt x="264862" y="295755"/>
                  </a:cubicBezTo>
                  <a:cubicBezTo>
                    <a:pt x="268696" y="288437"/>
                    <a:pt x="271658" y="281467"/>
                    <a:pt x="275666" y="275019"/>
                  </a:cubicBezTo>
                  <a:cubicBezTo>
                    <a:pt x="279674" y="268746"/>
                    <a:pt x="287516" y="263170"/>
                    <a:pt x="287864" y="257072"/>
                  </a:cubicBezTo>
                  <a:cubicBezTo>
                    <a:pt x="288038" y="252192"/>
                    <a:pt x="279151" y="247139"/>
                    <a:pt x="272878" y="240518"/>
                  </a:cubicBezTo>
                  <a:cubicBezTo>
                    <a:pt x="262423" y="259337"/>
                    <a:pt x="257021" y="280422"/>
                    <a:pt x="236285" y="291051"/>
                  </a:cubicBezTo>
                  <a:cubicBezTo>
                    <a:pt x="240293" y="292967"/>
                    <a:pt x="242733" y="294013"/>
                    <a:pt x="247438" y="296104"/>
                  </a:cubicBezTo>
                  <a:cubicBezTo>
                    <a:pt x="240816" y="300112"/>
                    <a:pt x="235937" y="302900"/>
                    <a:pt x="231406" y="306211"/>
                  </a:cubicBezTo>
                  <a:cubicBezTo>
                    <a:pt x="228793" y="308128"/>
                    <a:pt x="224959" y="310915"/>
                    <a:pt x="224785" y="313355"/>
                  </a:cubicBezTo>
                  <a:cubicBezTo>
                    <a:pt x="224262" y="326076"/>
                    <a:pt x="214678" y="333569"/>
                    <a:pt x="208579" y="343152"/>
                  </a:cubicBezTo>
                  <a:cubicBezTo>
                    <a:pt x="202132" y="353259"/>
                    <a:pt x="196034" y="363714"/>
                    <a:pt x="191328" y="374692"/>
                  </a:cubicBezTo>
                  <a:cubicBezTo>
                    <a:pt x="186624" y="385844"/>
                    <a:pt x="183661" y="397867"/>
                    <a:pt x="179479" y="409367"/>
                  </a:cubicBezTo>
                  <a:cubicBezTo>
                    <a:pt x="178434" y="412155"/>
                    <a:pt x="176169" y="414769"/>
                    <a:pt x="173903" y="416861"/>
                  </a:cubicBezTo>
                  <a:cubicBezTo>
                    <a:pt x="166237" y="423831"/>
                    <a:pt x="158569" y="430453"/>
                    <a:pt x="148985" y="438642"/>
                  </a:cubicBezTo>
                  <a:cubicBezTo>
                    <a:pt x="148811" y="417383"/>
                    <a:pt x="169373" y="406231"/>
                    <a:pt x="171464" y="385670"/>
                  </a:cubicBezTo>
                  <a:cubicBezTo>
                    <a:pt x="173206" y="368418"/>
                    <a:pt x="191155" y="353259"/>
                    <a:pt x="198124" y="335833"/>
                  </a:cubicBezTo>
                  <a:cubicBezTo>
                    <a:pt x="204397" y="319977"/>
                    <a:pt x="211716" y="304816"/>
                    <a:pt x="220603" y="290528"/>
                  </a:cubicBezTo>
                  <a:cubicBezTo>
                    <a:pt x="230710" y="274323"/>
                    <a:pt x="242210" y="258814"/>
                    <a:pt x="253711" y="242086"/>
                  </a:cubicBezTo>
                  <a:cubicBezTo>
                    <a:pt x="244998" y="239821"/>
                    <a:pt x="240293" y="238427"/>
                    <a:pt x="235588" y="237207"/>
                  </a:cubicBezTo>
                  <a:cubicBezTo>
                    <a:pt x="235763" y="235813"/>
                    <a:pt x="235937" y="234245"/>
                    <a:pt x="236111" y="232676"/>
                  </a:cubicBezTo>
                  <a:cubicBezTo>
                    <a:pt x="247089" y="230237"/>
                    <a:pt x="257893" y="227972"/>
                    <a:pt x="268870" y="225532"/>
                  </a:cubicBezTo>
                  <a:cubicBezTo>
                    <a:pt x="262772" y="218039"/>
                    <a:pt x="258415" y="212463"/>
                    <a:pt x="253885" y="206887"/>
                  </a:cubicBezTo>
                  <a:cubicBezTo>
                    <a:pt x="249703" y="207932"/>
                    <a:pt x="245695" y="208804"/>
                    <a:pt x="243778" y="209326"/>
                  </a:cubicBezTo>
                  <a:cubicBezTo>
                    <a:pt x="243604" y="204622"/>
                    <a:pt x="243255" y="200440"/>
                    <a:pt x="243081" y="196257"/>
                  </a:cubicBezTo>
                  <a:cubicBezTo>
                    <a:pt x="241687" y="195909"/>
                    <a:pt x="240293" y="195561"/>
                    <a:pt x="238899" y="195212"/>
                  </a:cubicBezTo>
                  <a:cubicBezTo>
                    <a:pt x="233323" y="219782"/>
                    <a:pt x="212064" y="232502"/>
                    <a:pt x="197950" y="253063"/>
                  </a:cubicBezTo>
                  <a:cubicBezTo>
                    <a:pt x="203526" y="261254"/>
                    <a:pt x="209625" y="270489"/>
                    <a:pt x="216072" y="280247"/>
                  </a:cubicBezTo>
                  <a:cubicBezTo>
                    <a:pt x="211716" y="278331"/>
                    <a:pt x="208057" y="276762"/>
                    <a:pt x="201261" y="273799"/>
                  </a:cubicBezTo>
                  <a:cubicBezTo>
                    <a:pt x="206140" y="281641"/>
                    <a:pt x="208754" y="285997"/>
                    <a:pt x="211542" y="290528"/>
                  </a:cubicBezTo>
                  <a:cubicBezTo>
                    <a:pt x="210670" y="291225"/>
                    <a:pt x="209799" y="291748"/>
                    <a:pt x="208928" y="292445"/>
                  </a:cubicBezTo>
                  <a:cubicBezTo>
                    <a:pt x="202481" y="287043"/>
                    <a:pt x="196207" y="281641"/>
                    <a:pt x="189934" y="276414"/>
                  </a:cubicBezTo>
                  <a:cubicBezTo>
                    <a:pt x="177388" y="286694"/>
                    <a:pt x="177737" y="288437"/>
                    <a:pt x="196730" y="299241"/>
                  </a:cubicBezTo>
                  <a:cubicBezTo>
                    <a:pt x="178608" y="305862"/>
                    <a:pt x="179479" y="318234"/>
                    <a:pt x="185578" y="327992"/>
                  </a:cubicBezTo>
                  <a:cubicBezTo>
                    <a:pt x="178782" y="334265"/>
                    <a:pt x="174600" y="338099"/>
                    <a:pt x="170244" y="342107"/>
                  </a:cubicBezTo>
                  <a:cubicBezTo>
                    <a:pt x="164145" y="347508"/>
                    <a:pt x="157872" y="352561"/>
                    <a:pt x="152297" y="358486"/>
                  </a:cubicBezTo>
                  <a:cubicBezTo>
                    <a:pt x="148637" y="362494"/>
                    <a:pt x="142538" y="368418"/>
                    <a:pt x="143584" y="371555"/>
                  </a:cubicBezTo>
                  <a:cubicBezTo>
                    <a:pt x="147069" y="381487"/>
                    <a:pt x="140969" y="384275"/>
                    <a:pt x="134871" y="388457"/>
                  </a:cubicBezTo>
                  <a:cubicBezTo>
                    <a:pt x="131038" y="391245"/>
                    <a:pt x="127901" y="394905"/>
                    <a:pt x="124764" y="398564"/>
                  </a:cubicBezTo>
                  <a:cubicBezTo>
                    <a:pt x="119537" y="404663"/>
                    <a:pt x="114309" y="410762"/>
                    <a:pt x="109430" y="417034"/>
                  </a:cubicBezTo>
                  <a:cubicBezTo>
                    <a:pt x="106119" y="421391"/>
                    <a:pt x="101240" y="425573"/>
                    <a:pt x="100369" y="430453"/>
                  </a:cubicBezTo>
                  <a:cubicBezTo>
                    <a:pt x="97581" y="445264"/>
                    <a:pt x="96884" y="460598"/>
                    <a:pt x="94270" y="475583"/>
                  </a:cubicBezTo>
                  <a:cubicBezTo>
                    <a:pt x="93747" y="479068"/>
                    <a:pt x="89740" y="482553"/>
                    <a:pt x="86603" y="484993"/>
                  </a:cubicBezTo>
                  <a:cubicBezTo>
                    <a:pt x="79981" y="490046"/>
                    <a:pt x="73883" y="493357"/>
                    <a:pt x="77020" y="504335"/>
                  </a:cubicBezTo>
                  <a:cubicBezTo>
                    <a:pt x="78936" y="510956"/>
                    <a:pt x="76497" y="521237"/>
                    <a:pt x="72141" y="526639"/>
                  </a:cubicBezTo>
                  <a:cubicBezTo>
                    <a:pt x="65519" y="534829"/>
                    <a:pt x="63951" y="541102"/>
                    <a:pt x="72141" y="548943"/>
                  </a:cubicBezTo>
                  <a:cubicBezTo>
                    <a:pt x="63602" y="555565"/>
                    <a:pt x="56109" y="561489"/>
                    <a:pt x="52102" y="564625"/>
                  </a:cubicBezTo>
                  <a:cubicBezTo>
                    <a:pt x="52624" y="597211"/>
                    <a:pt x="49836" y="624395"/>
                    <a:pt x="27184" y="648615"/>
                  </a:cubicBezTo>
                  <a:cubicBezTo>
                    <a:pt x="37290" y="650183"/>
                    <a:pt x="44783" y="651403"/>
                    <a:pt x="55064" y="653146"/>
                  </a:cubicBezTo>
                  <a:cubicBezTo>
                    <a:pt x="53496" y="658199"/>
                    <a:pt x="52973" y="663950"/>
                    <a:pt x="50185" y="667957"/>
                  </a:cubicBezTo>
                  <a:cubicBezTo>
                    <a:pt x="45829" y="674231"/>
                    <a:pt x="39904" y="679632"/>
                    <a:pt x="34676" y="685382"/>
                  </a:cubicBezTo>
                  <a:cubicBezTo>
                    <a:pt x="24569" y="696708"/>
                    <a:pt x="28055" y="711346"/>
                    <a:pt x="25441" y="724589"/>
                  </a:cubicBezTo>
                  <a:cubicBezTo>
                    <a:pt x="23175" y="736264"/>
                    <a:pt x="25441" y="744628"/>
                    <a:pt x="33282" y="750204"/>
                  </a:cubicBezTo>
                  <a:cubicBezTo>
                    <a:pt x="29449" y="753340"/>
                    <a:pt x="25615" y="755780"/>
                    <a:pt x="22653" y="758916"/>
                  </a:cubicBezTo>
                  <a:cubicBezTo>
                    <a:pt x="19342" y="762576"/>
                    <a:pt x="16554" y="766932"/>
                    <a:pt x="13069" y="771463"/>
                  </a:cubicBezTo>
                  <a:cubicBezTo>
                    <a:pt x="14986" y="774077"/>
                    <a:pt x="17077" y="777213"/>
                    <a:pt x="20213" y="781744"/>
                  </a:cubicBezTo>
                  <a:cubicBezTo>
                    <a:pt x="15508" y="785054"/>
                    <a:pt x="11152" y="788191"/>
                    <a:pt x="6796" y="791153"/>
                  </a:cubicBezTo>
                  <a:cubicBezTo>
                    <a:pt x="8364" y="791850"/>
                    <a:pt x="9759" y="792373"/>
                    <a:pt x="11152" y="792896"/>
                  </a:cubicBezTo>
                  <a:cubicBezTo>
                    <a:pt x="10978" y="798820"/>
                    <a:pt x="10630" y="804745"/>
                    <a:pt x="10281" y="812586"/>
                  </a:cubicBezTo>
                  <a:cubicBezTo>
                    <a:pt x="13766" y="813283"/>
                    <a:pt x="18297" y="814328"/>
                    <a:pt x="23350" y="815375"/>
                  </a:cubicBezTo>
                  <a:cubicBezTo>
                    <a:pt x="23350" y="818336"/>
                    <a:pt x="23524" y="821473"/>
                    <a:pt x="23699" y="824087"/>
                  </a:cubicBezTo>
                  <a:cubicBezTo>
                    <a:pt x="34153" y="827920"/>
                    <a:pt x="47919" y="816420"/>
                    <a:pt x="53670" y="833148"/>
                  </a:cubicBezTo>
                  <a:cubicBezTo>
                    <a:pt x="53147" y="828443"/>
                    <a:pt x="52450" y="823738"/>
                    <a:pt x="51927" y="819034"/>
                  </a:cubicBezTo>
                  <a:cubicBezTo>
                    <a:pt x="52973" y="818859"/>
                    <a:pt x="54192" y="818859"/>
                    <a:pt x="55238" y="818859"/>
                  </a:cubicBezTo>
                  <a:cubicBezTo>
                    <a:pt x="58026" y="839246"/>
                    <a:pt x="66042" y="859635"/>
                    <a:pt x="51579" y="883855"/>
                  </a:cubicBezTo>
                  <a:cubicBezTo>
                    <a:pt x="48442" y="873574"/>
                    <a:pt x="44957" y="866604"/>
                    <a:pt x="44609" y="859635"/>
                  </a:cubicBezTo>
                  <a:cubicBezTo>
                    <a:pt x="44260" y="851967"/>
                    <a:pt x="47048" y="844300"/>
                    <a:pt x="48442" y="836633"/>
                  </a:cubicBezTo>
                  <a:cubicBezTo>
                    <a:pt x="32063" y="836981"/>
                    <a:pt x="21782" y="844300"/>
                    <a:pt x="16206" y="858588"/>
                  </a:cubicBezTo>
                  <a:cubicBezTo>
                    <a:pt x="15683" y="859808"/>
                    <a:pt x="14812" y="860853"/>
                    <a:pt x="14114" y="861899"/>
                  </a:cubicBezTo>
                  <a:cubicBezTo>
                    <a:pt x="11327" y="866081"/>
                    <a:pt x="6273" y="870089"/>
                    <a:pt x="6099" y="874446"/>
                  </a:cubicBezTo>
                  <a:cubicBezTo>
                    <a:pt x="5751" y="880021"/>
                    <a:pt x="8539" y="886295"/>
                    <a:pt x="11152" y="891697"/>
                  </a:cubicBezTo>
                  <a:cubicBezTo>
                    <a:pt x="12547" y="894484"/>
                    <a:pt x="17077" y="897795"/>
                    <a:pt x="19342" y="897272"/>
                  </a:cubicBezTo>
                  <a:cubicBezTo>
                    <a:pt x="30843" y="894484"/>
                    <a:pt x="42169" y="890652"/>
                    <a:pt x="55935" y="886295"/>
                  </a:cubicBezTo>
                  <a:cubicBezTo>
                    <a:pt x="52276" y="893787"/>
                    <a:pt x="49313" y="899886"/>
                    <a:pt x="46351" y="905810"/>
                  </a:cubicBezTo>
                  <a:cubicBezTo>
                    <a:pt x="45654" y="904765"/>
                    <a:pt x="45131" y="903719"/>
                    <a:pt x="44434" y="902674"/>
                  </a:cubicBezTo>
                  <a:cubicBezTo>
                    <a:pt x="36942" y="903719"/>
                    <a:pt x="29623" y="904591"/>
                    <a:pt x="22304" y="905636"/>
                  </a:cubicBezTo>
                  <a:cubicBezTo>
                    <a:pt x="22304" y="905810"/>
                    <a:pt x="22479" y="906159"/>
                    <a:pt x="22479" y="906334"/>
                  </a:cubicBezTo>
                  <a:cubicBezTo>
                    <a:pt x="16380" y="907031"/>
                    <a:pt x="10455" y="907553"/>
                    <a:pt x="4357" y="908250"/>
                  </a:cubicBezTo>
                  <a:cubicBezTo>
                    <a:pt x="4182" y="909644"/>
                    <a:pt x="4008" y="911212"/>
                    <a:pt x="3833" y="912606"/>
                  </a:cubicBezTo>
                  <a:cubicBezTo>
                    <a:pt x="7493" y="914523"/>
                    <a:pt x="11152" y="916440"/>
                    <a:pt x="15160" y="918531"/>
                  </a:cubicBezTo>
                  <a:cubicBezTo>
                    <a:pt x="14289" y="921493"/>
                    <a:pt x="13418" y="924804"/>
                    <a:pt x="12373" y="928114"/>
                  </a:cubicBezTo>
                  <a:cubicBezTo>
                    <a:pt x="8887" y="927244"/>
                    <a:pt x="5402" y="926546"/>
                    <a:pt x="1917" y="925849"/>
                  </a:cubicBezTo>
                  <a:cubicBezTo>
                    <a:pt x="1394" y="926895"/>
                    <a:pt x="697" y="927767"/>
                    <a:pt x="0" y="928812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15000"/>
                  </a:schemeClr>
                </a:gs>
              </a:gsLst>
              <a:lin ang="6600000" scaled="0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sz="49600" b="0">
                <a:latin typeface="字魂板刷黑(商用需授权)" panose="00000500000000000000" pitchFamily="2" charset="-122"/>
                <a:ea typeface="字魂板刷黑(商用需授权)" panose="00000500000000000000" pitchFamily="2" charset="-122"/>
              </a:endParaRPr>
            </a:p>
          </p:txBody>
        </p:sp>
      </p:grpSp>
      <p:sp>
        <p:nvSpPr>
          <p:cNvPr id="5" name="标题 4" descr="4fc894bc-fab6-46b6-a467-82e5821b05b2"/>
          <p:cNvSpPr>
            <a:spLocks noGrp="1"/>
          </p:cNvSpPr>
          <p:nvPr>
            <p:ph type="title" hasCustomPrompt="1"/>
          </p:nvPr>
        </p:nvSpPr>
        <p:spPr>
          <a:xfrm>
            <a:off x="7068457" y="2483660"/>
            <a:ext cx="3918857" cy="11049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 descr="0757032a-9232-4496-b6aa-99190d576611"/>
          <p:cNvSpPr>
            <a:spLocks noGrp="1"/>
          </p:cNvSpPr>
          <p:nvPr>
            <p:ph type="body" sz="quarter" idx="1" hasCustomPrompt="1"/>
          </p:nvPr>
        </p:nvSpPr>
        <p:spPr>
          <a:xfrm>
            <a:off x="7068457" y="3600503"/>
            <a:ext cx="3918857" cy="174075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 descr="2105686e-585e-4697-b16e-3df816b1bd5c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2025/5/5</a:t>
            </a:fld>
            <a:endParaRPr lang="en-US" altLang="zh-CN"/>
          </a:p>
        </p:txBody>
      </p:sp>
      <p:sp>
        <p:nvSpPr>
          <p:cNvPr id="6" name="页脚占位符 5" descr="1a97c9f2-dfbd-4464-9041-951fda1954c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iSlide</a:t>
            </a:r>
            <a:endParaRPr lang="zh-CN" altLang="en-US"/>
          </a:p>
        </p:txBody>
      </p:sp>
      <p:sp>
        <p:nvSpPr>
          <p:cNvPr id="8" name="灯片编号占位符 7" descr="aedec024-cfbc-4b39-820f-25f2b72d4d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日期占位符 2" descr="d1239c6e-ceff-43cc-9aa5-aed1a7f92c5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6c83b965-0d59-4e5a-bb10-890ac660512d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d60d1f9f-7c7f-45d1-936f-e2d7f4fd3d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 descr="87ca1bac-3325-4073-a4d3-34c0b713ade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fef5b7af-f060-4121-ab0f-0ddbe2617dec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c2ff1f03-8417-452a-bffa-901fc38e2d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 descr="3f51cd72-c415-40e4-94b8-e23afffebfcb"/>
          <p:cNvGrpSpPr/>
          <p:nvPr/>
        </p:nvGrpSpPr>
        <p:grpSpPr>
          <a:xfrm>
            <a:off x="-2" y="0"/>
            <a:ext cx="12192002" cy="6858001"/>
            <a:chOff x="-2" y="0"/>
            <a:chExt cx="12192002" cy="6858001"/>
          </a:xfrm>
        </p:grpSpPr>
        <p:sp>
          <p:nvSpPr>
            <p:cNvPr id="11" name="任意多边形: 形状 10" descr="0b951afa-9276-4973-9b12-12a49518b602"/>
            <p:cNvSpPr/>
            <p:nvPr/>
          </p:nvSpPr>
          <p:spPr>
            <a:xfrm>
              <a:off x="0" y="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11354" t="-23889" r="-7396" b="-23889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 descr="80abb98f-e7ff-4a60-9df0-7ba30de2132d"/>
            <p:cNvSpPr>
              <a:spLocks noChangeAspect="1"/>
            </p:cNvSpPr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blipFill dpi="0" rotWithShape="1">
              <a:blip r:embed="rId3">
                <a:alphaModFix amt="15000"/>
              </a:blip>
              <a:srcRect/>
              <a:stretch>
                <a:fillRect t="-9259" b="-925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 descr="7016a788-4a0e-404a-8d7d-8f9e9a26350c"/>
            <p:cNvSpPr/>
            <p:nvPr/>
          </p:nvSpPr>
          <p:spPr>
            <a:xfrm>
              <a:off x="5457368" y="0"/>
              <a:ext cx="6734632" cy="6858000"/>
            </a:xfrm>
            <a:custGeom>
              <a:avLst/>
              <a:gdLst>
                <a:gd name="connsiteX0" fmla="*/ 5044098 w 6734632"/>
                <a:gd name="connsiteY0" fmla="*/ 6371048 h 6858000"/>
                <a:gd name="connsiteX1" fmla="*/ 5088421 w 6734632"/>
                <a:gd name="connsiteY1" fmla="*/ 6371048 h 6858000"/>
                <a:gd name="connsiteX2" fmla="*/ 2154457 w 6734632"/>
                <a:gd name="connsiteY2" fmla="*/ 5989727 h 6858000"/>
                <a:gd name="connsiteX3" fmla="*/ 2146147 w 6734632"/>
                <a:gd name="connsiteY3" fmla="*/ 5997345 h 6858000"/>
                <a:gd name="connsiteX4" fmla="*/ 2157227 w 6734632"/>
                <a:gd name="connsiteY4" fmla="*/ 6052746 h 6858000"/>
                <a:gd name="connsiteX5" fmla="*/ 2179387 w 6734632"/>
                <a:gd name="connsiteY5" fmla="*/ 6008424 h 6858000"/>
                <a:gd name="connsiteX6" fmla="*/ 2154457 w 6734632"/>
                <a:gd name="connsiteY6" fmla="*/ 5989727 h 6858000"/>
                <a:gd name="connsiteX7" fmla="*/ 2013186 w 6734632"/>
                <a:gd name="connsiteY7" fmla="*/ 5975184 h 6858000"/>
                <a:gd name="connsiteX8" fmla="*/ 2013186 w 6734632"/>
                <a:gd name="connsiteY8" fmla="*/ 6008424 h 6858000"/>
                <a:gd name="connsiteX9" fmla="*/ 2046426 w 6734632"/>
                <a:gd name="connsiteY9" fmla="*/ 6008424 h 6858000"/>
                <a:gd name="connsiteX10" fmla="*/ 2079666 w 6734632"/>
                <a:gd name="connsiteY10" fmla="*/ 6008424 h 6858000"/>
                <a:gd name="connsiteX11" fmla="*/ 2079666 w 6734632"/>
                <a:gd name="connsiteY11" fmla="*/ 5986266 h 6858000"/>
                <a:gd name="connsiteX12" fmla="*/ 2090746 w 6734632"/>
                <a:gd name="connsiteY12" fmla="*/ 5975184 h 6858000"/>
                <a:gd name="connsiteX13" fmla="*/ 2013186 w 6734632"/>
                <a:gd name="connsiteY13" fmla="*/ 5975184 h 6858000"/>
                <a:gd name="connsiteX14" fmla="*/ 1790576 w 6734632"/>
                <a:gd name="connsiteY14" fmla="*/ 5930865 h 6858000"/>
                <a:gd name="connsiteX15" fmla="*/ 1768416 w 6734632"/>
                <a:gd name="connsiteY15" fmla="*/ 5975184 h 6858000"/>
                <a:gd name="connsiteX16" fmla="*/ 1823818 w 6734632"/>
                <a:gd name="connsiteY16" fmla="*/ 5986266 h 6858000"/>
                <a:gd name="connsiteX17" fmla="*/ 1834897 w 6734632"/>
                <a:gd name="connsiteY17" fmla="*/ 5953023 h 6858000"/>
                <a:gd name="connsiteX18" fmla="*/ 1790576 w 6734632"/>
                <a:gd name="connsiteY18" fmla="*/ 5930865 h 6858000"/>
                <a:gd name="connsiteX19" fmla="*/ 4944378 w 6734632"/>
                <a:gd name="connsiteY19" fmla="*/ 5865391 h 6858000"/>
                <a:gd name="connsiteX20" fmla="*/ 4888978 w 6734632"/>
                <a:gd name="connsiteY20" fmla="*/ 5887550 h 6858000"/>
                <a:gd name="connsiteX21" fmla="*/ 4944378 w 6734632"/>
                <a:gd name="connsiteY21" fmla="*/ 5865391 h 6858000"/>
                <a:gd name="connsiteX22" fmla="*/ 5380108 w 6734632"/>
                <a:gd name="connsiteY22" fmla="*/ 5771289 h 6858000"/>
                <a:gd name="connsiteX23" fmla="*/ 5443990 w 6734632"/>
                <a:gd name="connsiteY23" fmla="*/ 5798911 h 6858000"/>
                <a:gd name="connsiteX24" fmla="*/ 5366432 w 6734632"/>
                <a:gd name="connsiteY24" fmla="*/ 5787830 h 6858000"/>
                <a:gd name="connsiteX25" fmla="*/ 5380108 w 6734632"/>
                <a:gd name="connsiteY25" fmla="*/ 5771289 h 6858000"/>
                <a:gd name="connsiteX26" fmla="*/ 5522560 w 6734632"/>
                <a:gd name="connsiteY26" fmla="*/ 5642782 h 6858000"/>
                <a:gd name="connsiteX27" fmla="*/ 5255629 w 6734632"/>
                <a:gd name="connsiteY27" fmla="*/ 5676022 h 6858000"/>
                <a:gd name="connsiteX28" fmla="*/ 5399672 w 6734632"/>
                <a:gd name="connsiteY28" fmla="*/ 5720342 h 6858000"/>
                <a:gd name="connsiteX29" fmla="*/ 5322110 w 6734632"/>
                <a:gd name="connsiteY29" fmla="*/ 5775743 h 6858000"/>
                <a:gd name="connsiteX30" fmla="*/ 5144830 w 6734632"/>
                <a:gd name="connsiteY30" fmla="*/ 5764664 h 6858000"/>
                <a:gd name="connsiteX31" fmla="*/ 5100506 w 6734632"/>
                <a:gd name="connsiteY31" fmla="*/ 5677030 h 6858000"/>
                <a:gd name="connsiteX32" fmla="*/ 4912146 w 6734632"/>
                <a:gd name="connsiteY32" fmla="*/ 5688108 h 6858000"/>
                <a:gd name="connsiteX33" fmla="*/ 4912146 w 6734632"/>
                <a:gd name="connsiteY33" fmla="*/ 5743509 h 6858000"/>
                <a:gd name="connsiteX34" fmla="*/ 4856745 w 6734632"/>
                <a:gd name="connsiteY34" fmla="*/ 5732431 h 6858000"/>
                <a:gd name="connsiteX35" fmla="*/ 4845665 w 6734632"/>
                <a:gd name="connsiteY35" fmla="*/ 5677030 h 6858000"/>
                <a:gd name="connsiteX36" fmla="*/ 4801346 w 6734632"/>
                <a:gd name="connsiteY36" fmla="*/ 5688108 h 6858000"/>
                <a:gd name="connsiteX37" fmla="*/ 4823504 w 6734632"/>
                <a:gd name="connsiteY37" fmla="*/ 5721349 h 6858000"/>
                <a:gd name="connsiteX38" fmla="*/ 4567655 w 6734632"/>
                <a:gd name="connsiteY38" fmla="*/ 5721349 h 6858000"/>
                <a:gd name="connsiteX39" fmla="*/ 4534414 w 6734632"/>
                <a:gd name="connsiteY39" fmla="*/ 5776750 h 6858000"/>
                <a:gd name="connsiteX40" fmla="*/ 4634135 w 6734632"/>
                <a:gd name="connsiteY40" fmla="*/ 5787830 h 6858000"/>
                <a:gd name="connsiteX41" fmla="*/ 4656296 w 6734632"/>
                <a:gd name="connsiteY41" fmla="*/ 5843231 h 6858000"/>
                <a:gd name="connsiteX42" fmla="*/ 4767098 w 6734632"/>
                <a:gd name="connsiteY42" fmla="*/ 5798911 h 6858000"/>
                <a:gd name="connsiteX43" fmla="*/ 4900059 w 6734632"/>
                <a:gd name="connsiteY43" fmla="*/ 5832151 h 6858000"/>
                <a:gd name="connsiteX44" fmla="*/ 4866819 w 6734632"/>
                <a:gd name="connsiteY44" fmla="*/ 5765671 h 6858000"/>
                <a:gd name="connsiteX45" fmla="*/ 4944378 w 6734632"/>
                <a:gd name="connsiteY45" fmla="*/ 5754589 h 6858000"/>
                <a:gd name="connsiteX46" fmla="*/ 5077339 w 6734632"/>
                <a:gd name="connsiteY46" fmla="*/ 5821070 h 6858000"/>
                <a:gd name="connsiteX47" fmla="*/ 5044098 w 6734632"/>
                <a:gd name="connsiteY47" fmla="*/ 5876471 h 6858000"/>
                <a:gd name="connsiteX48" fmla="*/ 4955460 w 6734632"/>
                <a:gd name="connsiteY48" fmla="*/ 5865391 h 6858000"/>
                <a:gd name="connsiteX49" fmla="*/ 4944378 w 6734632"/>
                <a:gd name="connsiteY49" fmla="*/ 5909711 h 6858000"/>
                <a:gd name="connsiteX50" fmla="*/ 5021941 w 6734632"/>
                <a:gd name="connsiteY50" fmla="*/ 5887550 h 6858000"/>
                <a:gd name="connsiteX51" fmla="*/ 5466152 w 6734632"/>
                <a:gd name="connsiteY51" fmla="*/ 5865391 h 6858000"/>
                <a:gd name="connsiteX52" fmla="*/ 5654514 w 6734632"/>
                <a:gd name="connsiteY52" fmla="*/ 5865391 h 6858000"/>
                <a:gd name="connsiteX53" fmla="*/ 5654514 w 6734632"/>
                <a:gd name="connsiteY53" fmla="*/ 5821070 h 6858000"/>
                <a:gd name="connsiteX54" fmla="*/ 5588034 w 6734632"/>
                <a:gd name="connsiteY54" fmla="*/ 5798911 h 6858000"/>
                <a:gd name="connsiteX55" fmla="*/ 5600120 w 6734632"/>
                <a:gd name="connsiteY55" fmla="*/ 5753582 h 6858000"/>
                <a:gd name="connsiteX56" fmla="*/ 5533640 w 6734632"/>
                <a:gd name="connsiteY56" fmla="*/ 5709262 h 6858000"/>
                <a:gd name="connsiteX57" fmla="*/ 5577959 w 6734632"/>
                <a:gd name="connsiteY57" fmla="*/ 5709262 h 6858000"/>
                <a:gd name="connsiteX58" fmla="*/ 5511478 w 6734632"/>
                <a:gd name="connsiteY58" fmla="*/ 5687101 h 6858000"/>
                <a:gd name="connsiteX59" fmla="*/ 5522560 w 6734632"/>
                <a:gd name="connsiteY59" fmla="*/ 5642782 h 6858000"/>
                <a:gd name="connsiteX60" fmla="*/ 6390586 w 6734632"/>
                <a:gd name="connsiteY60" fmla="*/ 5564087 h 6858000"/>
                <a:gd name="connsiteX61" fmla="*/ 6487536 w 6734632"/>
                <a:gd name="connsiteY61" fmla="*/ 5579324 h 6858000"/>
                <a:gd name="connsiteX62" fmla="*/ 6310255 w 6734632"/>
                <a:gd name="connsiteY62" fmla="*/ 5590402 h 6858000"/>
                <a:gd name="connsiteX63" fmla="*/ 6390586 w 6734632"/>
                <a:gd name="connsiteY63" fmla="*/ 5564087 h 6858000"/>
                <a:gd name="connsiteX64" fmla="*/ 5284598 w 6734632"/>
                <a:gd name="connsiteY64" fmla="*/ 4613141 h 6858000"/>
                <a:gd name="connsiteX65" fmla="*/ 5267922 w 6734632"/>
                <a:gd name="connsiteY65" fmla="*/ 4613604 h 6858000"/>
                <a:gd name="connsiteX66" fmla="*/ 5244550 w 6734632"/>
                <a:gd name="connsiteY66" fmla="*/ 4632475 h 6858000"/>
                <a:gd name="connsiteX67" fmla="*/ 5344270 w 6734632"/>
                <a:gd name="connsiteY67" fmla="*/ 4621395 h 6858000"/>
                <a:gd name="connsiteX68" fmla="*/ 5284598 w 6734632"/>
                <a:gd name="connsiteY68" fmla="*/ 4613141 h 6858000"/>
                <a:gd name="connsiteX69" fmla="*/ 1787806 w 6734632"/>
                <a:gd name="connsiteY69" fmla="*/ 4218608 h 6858000"/>
                <a:gd name="connsiteX70" fmla="*/ 1724094 w 6734632"/>
                <a:gd name="connsiteY70" fmla="*/ 4236613 h 6858000"/>
                <a:gd name="connsiteX71" fmla="*/ 1834897 w 6734632"/>
                <a:gd name="connsiteY71" fmla="*/ 4258775 h 6858000"/>
                <a:gd name="connsiteX72" fmla="*/ 1787806 w 6734632"/>
                <a:gd name="connsiteY72" fmla="*/ 4218608 h 6858000"/>
                <a:gd name="connsiteX73" fmla="*/ 1347370 w 6734632"/>
                <a:gd name="connsiteY73" fmla="*/ 4114733 h 6858000"/>
                <a:gd name="connsiteX74" fmla="*/ 1469252 w 6734632"/>
                <a:gd name="connsiteY74" fmla="*/ 4159052 h 6858000"/>
                <a:gd name="connsiteX75" fmla="*/ 1347370 w 6734632"/>
                <a:gd name="connsiteY75" fmla="*/ 4114733 h 6858000"/>
                <a:gd name="connsiteX76" fmla="*/ 336058 w 6734632"/>
                <a:gd name="connsiteY76" fmla="*/ 3817582 h 6858000"/>
                <a:gd name="connsiteX77" fmla="*/ 324980 w 6734632"/>
                <a:gd name="connsiteY77" fmla="*/ 3861904 h 6858000"/>
                <a:gd name="connsiteX78" fmla="*/ 336058 w 6734632"/>
                <a:gd name="connsiteY78" fmla="*/ 3872983 h 6858000"/>
                <a:gd name="connsiteX79" fmla="*/ 413622 w 6734632"/>
                <a:gd name="connsiteY79" fmla="*/ 3850822 h 6858000"/>
                <a:gd name="connsiteX80" fmla="*/ 402541 w 6734632"/>
                <a:gd name="connsiteY80" fmla="*/ 3884063 h 6858000"/>
                <a:gd name="connsiteX81" fmla="*/ 524421 w 6734632"/>
                <a:gd name="connsiteY81" fmla="*/ 3872983 h 6858000"/>
                <a:gd name="connsiteX82" fmla="*/ 336058 w 6734632"/>
                <a:gd name="connsiteY82" fmla="*/ 3817582 h 6858000"/>
                <a:gd name="connsiteX83" fmla="*/ 225778 w 6734632"/>
                <a:gd name="connsiteY83" fmla="*/ 3799231 h 6858000"/>
                <a:gd name="connsiteX84" fmla="*/ 214177 w 6734632"/>
                <a:gd name="connsiteY84" fmla="*/ 3817582 h 6858000"/>
                <a:gd name="connsiteX85" fmla="*/ 236341 w 6734632"/>
                <a:gd name="connsiteY85" fmla="*/ 3850822 h 6858000"/>
                <a:gd name="connsiteX86" fmla="*/ 313900 w 6734632"/>
                <a:gd name="connsiteY86" fmla="*/ 3872983 h 6858000"/>
                <a:gd name="connsiteX87" fmla="*/ 324980 w 6734632"/>
                <a:gd name="connsiteY87" fmla="*/ 3817582 h 6858000"/>
                <a:gd name="connsiteX88" fmla="*/ 258500 w 6734632"/>
                <a:gd name="connsiteY88" fmla="*/ 3839742 h 6858000"/>
                <a:gd name="connsiteX89" fmla="*/ 225778 w 6734632"/>
                <a:gd name="connsiteY89" fmla="*/ 3799231 h 6858000"/>
                <a:gd name="connsiteX90" fmla="*/ 753869 w 6734632"/>
                <a:gd name="connsiteY90" fmla="*/ 3481016 h 6858000"/>
                <a:gd name="connsiteX91" fmla="*/ 735951 w 6734632"/>
                <a:gd name="connsiteY91" fmla="*/ 3488201 h 6858000"/>
                <a:gd name="connsiteX92" fmla="*/ 747030 w 6734632"/>
                <a:gd name="connsiteY92" fmla="*/ 3521441 h 6858000"/>
                <a:gd name="connsiteX93" fmla="*/ 636231 w 6734632"/>
                <a:gd name="connsiteY93" fmla="*/ 3532521 h 6858000"/>
                <a:gd name="connsiteX94" fmla="*/ 835671 w 6734632"/>
                <a:gd name="connsiteY94" fmla="*/ 3631234 h 6858000"/>
                <a:gd name="connsiteX95" fmla="*/ 835671 w 6734632"/>
                <a:gd name="connsiteY95" fmla="*/ 3532521 h 6858000"/>
                <a:gd name="connsiteX96" fmla="*/ 753869 w 6734632"/>
                <a:gd name="connsiteY96" fmla="*/ 3481016 h 6858000"/>
                <a:gd name="connsiteX97" fmla="*/ 2057506 w 6734632"/>
                <a:gd name="connsiteY97" fmla="*/ 3191052 h 6858000"/>
                <a:gd name="connsiteX98" fmla="*/ 2057506 w 6734632"/>
                <a:gd name="connsiteY98" fmla="*/ 3257532 h 6858000"/>
                <a:gd name="connsiteX99" fmla="*/ 2112908 w 6734632"/>
                <a:gd name="connsiteY99" fmla="*/ 3213212 h 6858000"/>
                <a:gd name="connsiteX100" fmla="*/ 2057506 w 6734632"/>
                <a:gd name="connsiteY100" fmla="*/ 3191052 h 6858000"/>
                <a:gd name="connsiteX101" fmla="*/ 925320 w 6734632"/>
                <a:gd name="connsiteY101" fmla="*/ 3135650 h 6858000"/>
                <a:gd name="connsiteX102" fmla="*/ 1002879 w 6734632"/>
                <a:gd name="connsiteY102" fmla="*/ 3202134 h 6858000"/>
                <a:gd name="connsiteX103" fmla="*/ 925320 w 6734632"/>
                <a:gd name="connsiteY103" fmla="*/ 3135650 h 6858000"/>
                <a:gd name="connsiteX104" fmla="*/ 735951 w 6734632"/>
                <a:gd name="connsiteY104" fmla="*/ 3124571 h 6858000"/>
                <a:gd name="connsiteX105" fmla="*/ 702711 w 6734632"/>
                <a:gd name="connsiteY105" fmla="*/ 3179973 h 6858000"/>
                <a:gd name="connsiteX106" fmla="*/ 691634 w 6734632"/>
                <a:gd name="connsiteY106" fmla="*/ 3135650 h 6858000"/>
                <a:gd name="connsiteX107" fmla="*/ 735951 w 6734632"/>
                <a:gd name="connsiteY107" fmla="*/ 3124571 h 6858000"/>
                <a:gd name="connsiteX108" fmla="*/ 2079666 w 6734632"/>
                <a:gd name="connsiteY108" fmla="*/ 3091331 h 6858000"/>
                <a:gd name="connsiteX109" fmla="*/ 2024266 w 6734632"/>
                <a:gd name="connsiteY109" fmla="*/ 3135650 h 6858000"/>
                <a:gd name="connsiteX110" fmla="*/ 2090746 w 6734632"/>
                <a:gd name="connsiteY110" fmla="*/ 3102410 h 6858000"/>
                <a:gd name="connsiteX111" fmla="*/ 2079666 w 6734632"/>
                <a:gd name="connsiteY111" fmla="*/ 3091331 h 6858000"/>
                <a:gd name="connsiteX112" fmla="*/ 2248119 w 6734632"/>
                <a:gd name="connsiteY112" fmla="*/ 3034341 h 6858000"/>
                <a:gd name="connsiteX113" fmla="*/ 2234788 w 6734632"/>
                <a:gd name="connsiteY113" fmla="*/ 3048018 h 6858000"/>
                <a:gd name="connsiteX114" fmla="*/ 2290189 w 6734632"/>
                <a:gd name="connsiteY114" fmla="*/ 3070177 h 6858000"/>
                <a:gd name="connsiteX115" fmla="*/ 2248119 w 6734632"/>
                <a:gd name="connsiteY115" fmla="*/ 3034341 h 6858000"/>
                <a:gd name="connsiteX116" fmla="*/ 5095836 w 6734632"/>
                <a:gd name="connsiteY116" fmla="*/ 2949819 h 6858000"/>
                <a:gd name="connsiteX117" fmla="*/ 5073705 w 6734632"/>
                <a:gd name="connsiteY117" fmla="*/ 2950799 h 6858000"/>
                <a:gd name="connsiteX118" fmla="*/ 5055180 w 6734632"/>
                <a:gd name="connsiteY118" fmla="*/ 2970457 h 6858000"/>
                <a:gd name="connsiteX119" fmla="*/ 5143822 w 6734632"/>
                <a:gd name="connsiteY119" fmla="*/ 2981538 h 6858000"/>
                <a:gd name="connsiteX120" fmla="*/ 5095836 w 6734632"/>
                <a:gd name="connsiteY120" fmla="*/ 2949819 h 6858000"/>
                <a:gd name="connsiteX121" fmla="*/ 4300726 w 6734632"/>
                <a:gd name="connsiteY121" fmla="*/ 2915056 h 6858000"/>
                <a:gd name="connsiteX122" fmla="*/ 4256404 w 6734632"/>
                <a:gd name="connsiteY122" fmla="*/ 2970457 h 6858000"/>
                <a:gd name="connsiteX123" fmla="*/ 4256404 w 6734632"/>
                <a:gd name="connsiteY123" fmla="*/ 3014779 h 6858000"/>
                <a:gd name="connsiteX124" fmla="*/ 4356124 w 6734632"/>
                <a:gd name="connsiteY124" fmla="*/ 2992617 h 6858000"/>
                <a:gd name="connsiteX125" fmla="*/ 4356124 w 6734632"/>
                <a:gd name="connsiteY125" fmla="*/ 2937216 h 6858000"/>
                <a:gd name="connsiteX126" fmla="*/ 4300726 w 6734632"/>
                <a:gd name="connsiteY126" fmla="*/ 2915056 h 6858000"/>
                <a:gd name="connsiteX127" fmla="*/ 2901609 w 6734632"/>
                <a:gd name="connsiteY127" fmla="*/ 2915056 h 6858000"/>
                <a:gd name="connsiteX128" fmla="*/ 2890530 w 6734632"/>
                <a:gd name="connsiteY128" fmla="*/ 2937216 h 6858000"/>
                <a:gd name="connsiteX129" fmla="*/ 3179620 w 6734632"/>
                <a:gd name="connsiteY129" fmla="*/ 2948296 h 6858000"/>
                <a:gd name="connsiteX130" fmla="*/ 2901609 w 6734632"/>
                <a:gd name="connsiteY130" fmla="*/ 2915056 h 6858000"/>
                <a:gd name="connsiteX131" fmla="*/ 3556344 w 6734632"/>
                <a:gd name="connsiteY131" fmla="*/ 2904983 h 6858000"/>
                <a:gd name="connsiteX132" fmla="*/ 3467702 w 6734632"/>
                <a:gd name="connsiteY132" fmla="*/ 2949305 h 6858000"/>
                <a:gd name="connsiteX133" fmla="*/ 3567423 w 6734632"/>
                <a:gd name="connsiteY133" fmla="*/ 2971464 h 6858000"/>
                <a:gd name="connsiteX134" fmla="*/ 3556344 w 6734632"/>
                <a:gd name="connsiteY134" fmla="*/ 2904983 h 6858000"/>
                <a:gd name="connsiteX135" fmla="*/ 4367206 w 6734632"/>
                <a:gd name="connsiteY135" fmla="*/ 2871743 h 6858000"/>
                <a:gd name="connsiteX136" fmla="*/ 4356124 w 6734632"/>
                <a:gd name="connsiteY136" fmla="*/ 2904983 h 6858000"/>
                <a:gd name="connsiteX137" fmla="*/ 4411526 w 6734632"/>
                <a:gd name="connsiteY137" fmla="*/ 2916063 h 6858000"/>
                <a:gd name="connsiteX138" fmla="*/ 4367206 w 6734632"/>
                <a:gd name="connsiteY138" fmla="*/ 2871743 h 6858000"/>
                <a:gd name="connsiteX139" fmla="*/ 3089970 w 6734632"/>
                <a:gd name="connsiteY139" fmla="*/ 2871743 h 6858000"/>
                <a:gd name="connsiteX140" fmla="*/ 3034570 w 6734632"/>
                <a:gd name="connsiteY140" fmla="*/ 2882822 h 6858000"/>
                <a:gd name="connsiteX141" fmla="*/ 3089970 w 6734632"/>
                <a:gd name="connsiteY141" fmla="*/ 2871743 h 6858000"/>
                <a:gd name="connsiteX142" fmla="*/ 4578248 w 6734632"/>
                <a:gd name="connsiteY142" fmla="*/ 2854603 h 6858000"/>
                <a:gd name="connsiteX143" fmla="*/ 4566648 w 6734632"/>
                <a:gd name="connsiteY143" fmla="*/ 2871743 h 6858000"/>
                <a:gd name="connsiteX144" fmla="*/ 4588808 w 6734632"/>
                <a:gd name="connsiteY144" fmla="*/ 2916063 h 6858000"/>
                <a:gd name="connsiteX145" fmla="*/ 4644210 w 6734632"/>
                <a:gd name="connsiteY145" fmla="*/ 2893904 h 6858000"/>
                <a:gd name="connsiteX146" fmla="*/ 4610970 w 6734632"/>
                <a:gd name="connsiteY146" fmla="*/ 2871743 h 6858000"/>
                <a:gd name="connsiteX147" fmla="*/ 4578248 w 6734632"/>
                <a:gd name="connsiteY147" fmla="*/ 2854603 h 6858000"/>
                <a:gd name="connsiteX148" fmla="*/ 1398617 w 6734632"/>
                <a:gd name="connsiteY148" fmla="*/ 2806648 h 6858000"/>
                <a:gd name="connsiteX149" fmla="*/ 1336290 w 6734632"/>
                <a:gd name="connsiteY149" fmla="*/ 2827423 h 6858000"/>
                <a:gd name="connsiteX150" fmla="*/ 1336290 w 6734632"/>
                <a:gd name="connsiteY150" fmla="*/ 2948296 h 6858000"/>
                <a:gd name="connsiteX151" fmla="*/ 1424933 w 6734632"/>
                <a:gd name="connsiteY151" fmla="*/ 2948296 h 6858000"/>
                <a:gd name="connsiteX152" fmla="*/ 1469252 w 6734632"/>
                <a:gd name="connsiteY152" fmla="*/ 2827423 h 6858000"/>
                <a:gd name="connsiteX153" fmla="*/ 1398617 w 6734632"/>
                <a:gd name="connsiteY153" fmla="*/ 2806648 h 6858000"/>
                <a:gd name="connsiteX154" fmla="*/ 647310 w 6734632"/>
                <a:gd name="connsiteY154" fmla="*/ 2773030 h 6858000"/>
                <a:gd name="connsiteX155" fmla="*/ 669472 w 6734632"/>
                <a:gd name="connsiteY155" fmla="*/ 2849582 h 6858000"/>
                <a:gd name="connsiteX156" fmla="*/ 647310 w 6734632"/>
                <a:gd name="connsiteY156" fmla="*/ 2773030 h 6858000"/>
                <a:gd name="connsiteX157" fmla="*/ 1715785 w 6734632"/>
                <a:gd name="connsiteY157" fmla="*/ 2703778 h 6858000"/>
                <a:gd name="connsiteX158" fmla="*/ 1690854 w 6734632"/>
                <a:gd name="connsiteY158" fmla="*/ 2717628 h 6858000"/>
                <a:gd name="connsiteX159" fmla="*/ 1757334 w 6734632"/>
                <a:gd name="connsiteY159" fmla="*/ 2706550 h 6858000"/>
                <a:gd name="connsiteX160" fmla="*/ 1715785 w 6734632"/>
                <a:gd name="connsiteY160" fmla="*/ 2703778 h 6858000"/>
                <a:gd name="connsiteX161" fmla="*/ 1790576 w 6734632"/>
                <a:gd name="connsiteY161" fmla="*/ 2684388 h 6858000"/>
                <a:gd name="connsiteX162" fmla="*/ 1768416 w 6734632"/>
                <a:gd name="connsiteY162" fmla="*/ 2717628 h 6858000"/>
                <a:gd name="connsiteX163" fmla="*/ 1779496 w 6734632"/>
                <a:gd name="connsiteY163" fmla="*/ 2750869 h 6858000"/>
                <a:gd name="connsiteX164" fmla="*/ 1901376 w 6734632"/>
                <a:gd name="connsiteY164" fmla="*/ 2728708 h 6858000"/>
                <a:gd name="connsiteX165" fmla="*/ 1857058 w 6734632"/>
                <a:gd name="connsiteY165" fmla="*/ 2684388 h 6858000"/>
                <a:gd name="connsiteX166" fmla="*/ 1790576 w 6734632"/>
                <a:gd name="connsiteY166" fmla="*/ 2684388 h 6858000"/>
                <a:gd name="connsiteX167" fmla="*/ 1112297 w 6734632"/>
                <a:gd name="connsiteY167" fmla="*/ 2623070 h 6858000"/>
                <a:gd name="connsiteX168" fmla="*/ 1158002 w 6734632"/>
                <a:gd name="connsiteY168" fmla="*/ 2629994 h 6858000"/>
                <a:gd name="connsiteX169" fmla="*/ 1113682 w 6734632"/>
                <a:gd name="connsiteY169" fmla="*/ 2652156 h 6858000"/>
                <a:gd name="connsiteX170" fmla="*/ 1124761 w 6734632"/>
                <a:gd name="connsiteY170" fmla="*/ 2629994 h 6858000"/>
                <a:gd name="connsiteX171" fmla="*/ 1091521 w 6734632"/>
                <a:gd name="connsiteY171" fmla="*/ 2641076 h 6858000"/>
                <a:gd name="connsiteX172" fmla="*/ 1112297 w 6734632"/>
                <a:gd name="connsiteY172" fmla="*/ 2623070 h 6858000"/>
                <a:gd name="connsiteX173" fmla="*/ 925320 w 6734632"/>
                <a:gd name="connsiteY173" fmla="*/ 2585675 h 6858000"/>
                <a:gd name="connsiteX174" fmla="*/ 958560 w 6734632"/>
                <a:gd name="connsiteY174" fmla="*/ 2652156 h 6858000"/>
                <a:gd name="connsiteX175" fmla="*/ 903159 w 6734632"/>
                <a:gd name="connsiteY175" fmla="*/ 2629994 h 6858000"/>
                <a:gd name="connsiteX176" fmla="*/ 925320 w 6734632"/>
                <a:gd name="connsiteY176" fmla="*/ 2585675 h 6858000"/>
                <a:gd name="connsiteX177" fmla="*/ 887924 w 6734632"/>
                <a:gd name="connsiteY177" fmla="*/ 2521963 h 6858000"/>
                <a:gd name="connsiteX178" fmla="*/ 914240 w 6734632"/>
                <a:gd name="connsiteY178" fmla="*/ 2541353 h 6858000"/>
                <a:gd name="connsiteX179" fmla="*/ 869919 w 6734632"/>
                <a:gd name="connsiteY179" fmla="*/ 2552435 h 6858000"/>
                <a:gd name="connsiteX180" fmla="*/ 887924 w 6734632"/>
                <a:gd name="connsiteY180" fmla="*/ 2521963 h 6858000"/>
                <a:gd name="connsiteX181" fmla="*/ 2362524 w 6734632"/>
                <a:gd name="connsiteY181" fmla="*/ 2296836 h 6858000"/>
                <a:gd name="connsiteX182" fmla="*/ 2335516 w 6734632"/>
                <a:gd name="connsiteY182" fmla="*/ 2310686 h 6858000"/>
                <a:gd name="connsiteX183" fmla="*/ 2390918 w 6734632"/>
                <a:gd name="connsiteY183" fmla="*/ 2343926 h 6858000"/>
                <a:gd name="connsiteX184" fmla="*/ 2446319 w 6734632"/>
                <a:gd name="connsiteY184" fmla="*/ 2377166 h 6858000"/>
                <a:gd name="connsiteX185" fmla="*/ 2468477 w 6734632"/>
                <a:gd name="connsiteY185" fmla="*/ 2321768 h 6858000"/>
                <a:gd name="connsiteX186" fmla="*/ 2362524 w 6734632"/>
                <a:gd name="connsiteY186" fmla="*/ 2296836 h 6858000"/>
                <a:gd name="connsiteX187" fmla="*/ 1393077 w 6734632"/>
                <a:gd name="connsiteY187" fmla="*/ 2038846 h 6858000"/>
                <a:gd name="connsiteX188" fmla="*/ 1436012 w 6734632"/>
                <a:gd name="connsiteY188" fmla="*/ 2045772 h 6858000"/>
                <a:gd name="connsiteX189" fmla="*/ 1447094 w 6734632"/>
                <a:gd name="connsiteY189" fmla="*/ 2067929 h 6858000"/>
                <a:gd name="connsiteX190" fmla="*/ 1358452 w 6734632"/>
                <a:gd name="connsiteY190" fmla="*/ 2056850 h 6858000"/>
                <a:gd name="connsiteX191" fmla="*/ 1393077 w 6734632"/>
                <a:gd name="connsiteY191" fmla="*/ 2038846 h 6858000"/>
                <a:gd name="connsiteX192" fmla="*/ 1392731 w 6734632"/>
                <a:gd name="connsiteY192" fmla="*/ 1900217 h 6858000"/>
                <a:gd name="connsiteX193" fmla="*/ 1380614 w 6734632"/>
                <a:gd name="connsiteY193" fmla="*/ 1913815 h 6858000"/>
                <a:gd name="connsiteX194" fmla="*/ 1458172 w 6734632"/>
                <a:gd name="connsiteY194" fmla="*/ 1913815 h 6858000"/>
                <a:gd name="connsiteX195" fmla="*/ 1392731 w 6734632"/>
                <a:gd name="connsiteY195" fmla="*/ 1900217 h 6858000"/>
                <a:gd name="connsiteX196" fmla="*/ 558669 w 6734632"/>
                <a:gd name="connsiteY196" fmla="*/ 1881583 h 6858000"/>
                <a:gd name="connsiteX197" fmla="*/ 591910 w 6734632"/>
                <a:gd name="connsiteY197" fmla="*/ 1914825 h 6858000"/>
                <a:gd name="connsiteX198" fmla="*/ 558669 w 6734632"/>
                <a:gd name="connsiteY198" fmla="*/ 1914825 h 6858000"/>
                <a:gd name="connsiteX199" fmla="*/ 558669 w 6734632"/>
                <a:gd name="connsiteY199" fmla="*/ 1881583 h 6858000"/>
                <a:gd name="connsiteX200" fmla="*/ 1268804 w 6734632"/>
                <a:gd name="connsiteY200" fmla="*/ 1880575 h 6858000"/>
                <a:gd name="connsiteX201" fmla="*/ 1268804 w 6734632"/>
                <a:gd name="connsiteY201" fmla="*/ 1913815 h 6858000"/>
                <a:gd name="connsiteX202" fmla="*/ 1335283 w 6734632"/>
                <a:gd name="connsiteY202" fmla="*/ 1924897 h 6858000"/>
                <a:gd name="connsiteX203" fmla="*/ 1268804 w 6734632"/>
                <a:gd name="connsiteY203" fmla="*/ 1880575 h 6858000"/>
                <a:gd name="connsiteX204" fmla="*/ 1833764 w 6734632"/>
                <a:gd name="connsiteY204" fmla="*/ 1780477 h 6858000"/>
                <a:gd name="connsiteX205" fmla="*/ 1791584 w 6734632"/>
                <a:gd name="connsiteY205" fmla="*/ 1781862 h 6858000"/>
                <a:gd name="connsiteX206" fmla="*/ 1769423 w 6734632"/>
                <a:gd name="connsiteY206" fmla="*/ 1848342 h 6858000"/>
                <a:gd name="connsiteX207" fmla="*/ 1813742 w 6734632"/>
                <a:gd name="connsiteY207" fmla="*/ 1859423 h 6858000"/>
                <a:gd name="connsiteX208" fmla="*/ 1869144 w 6734632"/>
                <a:gd name="connsiteY208" fmla="*/ 1804022 h 6858000"/>
                <a:gd name="connsiteX209" fmla="*/ 1833764 w 6734632"/>
                <a:gd name="connsiteY209" fmla="*/ 1780477 h 6858000"/>
                <a:gd name="connsiteX210" fmla="*/ 1713016 w 6734632"/>
                <a:gd name="connsiteY210" fmla="*/ 1627746 h 6858000"/>
                <a:gd name="connsiteX211" fmla="*/ 1679775 w 6734632"/>
                <a:gd name="connsiteY211" fmla="*/ 1672069 h 6858000"/>
                <a:gd name="connsiteX212" fmla="*/ 1668696 w 6734632"/>
                <a:gd name="connsiteY212" fmla="*/ 1649908 h 6858000"/>
                <a:gd name="connsiteX213" fmla="*/ 1713016 w 6734632"/>
                <a:gd name="connsiteY213" fmla="*/ 1627746 h 6858000"/>
                <a:gd name="connsiteX214" fmla="*/ 569662 w 6734632"/>
                <a:gd name="connsiteY214" fmla="*/ 1547688 h 6858000"/>
                <a:gd name="connsiteX215" fmla="*/ 602993 w 6734632"/>
                <a:gd name="connsiteY215" fmla="*/ 1638828 h 6858000"/>
                <a:gd name="connsiteX216" fmla="*/ 536510 w 6734632"/>
                <a:gd name="connsiteY216" fmla="*/ 1638828 h 6858000"/>
                <a:gd name="connsiteX217" fmla="*/ 558669 w 6734632"/>
                <a:gd name="connsiteY217" fmla="*/ 1551194 h 6858000"/>
                <a:gd name="connsiteX218" fmla="*/ 569662 w 6734632"/>
                <a:gd name="connsiteY218" fmla="*/ 1547688 h 6858000"/>
                <a:gd name="connsiteX219" fmla="*/ 1469252 w 6734632"/>
                <a:gd name="connsiteY219" fmla="*/ 1517955 h 6858000"/>
                <a:gd name="connsiteX220" fmla="*/ 1447094 w 6734632"/>
                <a:gd name="connsiteY220" fmla="*/ 1562274 h 6858000"/>
                <a:gd name="connsiteX221" fmla="*/ 1358452 w 6734632"/>
                <a:gd name="connsiteY221" fmla="*/ 1551194 h 6858000"/>
                <a:gd name="connsiteX222" fmla="*/ 1469252 w 6734632"/>
                <a:gd name="connsiteY222" fmla="*/ 1517955 h 6858000"/>
                <a:gd name="connsiteX223" fmla="*/ 1757334 w 6734632"/>
                <a:gd name="connsiteY223" fmla="*/ 1484714 h 6858000"/>
                <a:gd name="connsiteX224" fmla="*/ 1679775 w 6734632"/>
                <a:gd name="connsiteY224" fmla="*/ 1529033 h 6858000"/>
                <a:gd name="connsiteX225" fmla="*/ 1701936 w 6734632"/>
                <a:gd name="connsiteY225" fmla="*/ 1495793 h 6858000"/>
                <a:gd name="connsiteX226" fmla="*/ 1757334 w 6734632"/>
                <a:gd name="connsiteY226" fmla="*/ 1484714 h 6858000"/>
                <a:gd name="connsiteX227" fmla="*/ 1392447 w 6734632"/>
                <a:gd name="connsiteY227" fmla="*/ 1413699 h 6858000"/>
                <a:gd name="connsiteX228" fmla="*/ 1501484 w 6734632"/>
                <a:gd name="connsiteY228" fmla="*/ 1463560 h 6858000"/>
                <a:gd name="connsiteX229" fmla="*/ 1290965 w 6734632"/>
                <a:gd name="connsiteY229" fmla="*/ 1430320 h 6858000"/>
                <a:gd name="connsiteX230" fmla="*/ 1392447 w 6734632"/>
                <a:gd name="connsiteY230" fmla="*/ 1413699 h 6858000"/>
                <a:gd name="connsiteX231" fmla="*/ 5322110 w 6734632"/>
                <a:gd name="connsiteY231" fmla="*/ 197406 h 6858000"/>
                <a:gd name="connsiteX232" fmla="*/ 5255629 w 6734632"/>
                <a:gd name="connsiteY232" fmla="*/ 252805 h 6858000"/>
                <a:gd name="connsiteX233" fmla="*/ 5322110 w 6734632"/>
                <a:gd name="connsiteY233" fmla="*/ 252805 h 6858000"/>
                <a:gd name="connsiteX234" fmla="*/ 5322110 w 6734632"/>
                <a:gd name="connsiteY234" fmla="*/ 197406 h 6858000"/>
                <a:gd name="connsiteX235" fmla="*/ 3340785 w 6734632"/>
                <a:gd name="connsiteY235" fmla="*/ 133947 h 6858000"/>
                <a:gd name="connsiteX236" fmla="*/ 3365774 w 6734632"/>
                <a:gd name="connsiteY236" fmla="*/ 152023 h 6858000"/>
                <a:gd name="connsiteX237" fmla="*/ 3359310 w 6734632"/>
                <a:gd name="connsiteY237" fmla="*/ 152644 h 6858000"/>
                <a:gd name="connsiteX238" fmla="*/ 3340785 w 6734632"/>
                <a:gd name="connsiteY238" fmla="*/ 133947 h 6858000"/>
                <a:gd name="connsiteX239" fmla="*/ 5662998 w 6734632"/>
                <a:gd name="connsiteY239" fmla="*/ 127982 h 6858000"/>
                <a:gd name="connsiteX240" fmla="*/ 5643435 w 6734632"/>
                <a:gd name="connsiteY240" fmla="*/ 130925 h 6858000"/>
                <a:gd name="connsiteX241" fmla="*/ 5588034 w 6734632"/>
                <a:gd name="connsiteY241" fmla="*/ 164166 h 6858000"/>
                <a:gd name="connsiteX242" fmla="*/ 5665592 w 6734632"/>
                <a:gd name="connsiteY242" fmla="*/ 153084 h 6858000"/>
                <a:gd name="connsiteX243" fmla="*/ 5676674 w 6734632"/>
                <a:gd name="connsiteY243" fmla="*/ 142005 h 6858000"/>
                <a:gd name="connsiteX244" fmla="*/ 5698834 w 6734632"/>
                <a:gd name="connsiteY244" fmla="*/ 142005 h 6858000"/>
                <a:gd name="connsiteX245" fmla="*/ 5662998 w 6734632"/>
                <a:gd name="connsiteY245" fmla="*/ 127982 h 6858000"/>
                <a:gd name="connsiteX246" fmla="*/ 4999780 w 6734632"/>
                <a:gd name="connsiteY246" fmla="*/ 108765 h 6858000"/>
                <a:gd name="connsiteX247" fmla="*/ 4988700 w 6734632"/>
                <a:gd name="connsiteY247" fmla="*/ 153084 h 6858000"/>
                <a:gd name="connsiteX248" fmla="*/ 5033020 w 6734632"/>
                <a:gd name="connsiteY248" fmla="*/ 119843 h 6858000"/>
                <a:gd name="connsiteX249" fmla="*/ 4999780 w 6734632"/>
                <a:gd name="connsiteY249" fmla="*/ 108765 h 6858000"/>
                <a:gd name="connsiteX250" fmla="*/ 1465602 w 6734632"/>
                <a:gd name="connsiteY250" fmla="*/ 64239 h 6858000"/>
                <a:gd name="connsiteX251" fmla="*/ 1335283 w 6734632"/>
                <a:gd name="connsiteY251" fmla="*/ 87611 h 6858000"/>
                <a:gd name="connsiteX252" fmla="*/ 1124761 w 6734632"/>
                <a:gd name="connsiteY252" fmla="*/ 87611 h 6858000"/>
                <a:gd name="connsiteX253" fmla="*/ 1513574 w 6734632"/>
                <a:gd name="connsiteY253" fmla="*/ 76531 h 6858000"/>
                <a:gd name="connsiteX254" fmla="*/ 1465602 w 6734632"/>
                <a:gd name="connsiteY254" fmla="*/ 64239 h 6858000"/>
                <a:gd name="connsiteX255" fmla="*/ 5609155 w 6734632"/>
                <a:gd name="connsiteY255" fmla="*/ 55063 h 6858000"/>
                <a:gd name="connsiteX256" fmla="*/ 5543712 w 6734632"/>
                <a:gd name="connsiteY256" fmla="*/ 98690 h 6858000"/>
                <a:gd name="connsiteX257" fmla="*/ 5643435 w 6734632"/>
                <a:gd name="connsiteY257" fmla="*/ 65449 h 6858000"/>
                <a:gd name="connsiteX258" fmla="*/ 5609155 w 6734632"/>
                <a:gd name="connsiteY258" fmla="*/ 55063 h 6858000"/>
                <a:gd name="connsiteX259" fmla="*/ 4296742 w 6734632"/>
                <a:gd name="connsiteY259" fmla="*/ 49696 h 6858000"/>
                <a:gd name="connsiteX260" fmla="*/ 4345045 w 6734632"/>
                <a:gd name="connsiteY260" fmla="*/ 54371 h 6858000"/>
                <a:gd name="connsiteX261" fmla="*/ 4322884 w 6734632"/>
                <a:gd name="connsiteY261" fmla="*/ 76531 h 6858000"/>
                <a:gd name="connsiteX262" fmla="*/ 4289644 w 6734632"/>
                <a:gd name="connsiteY262" fmla="*/ 54371 h 6858000"/>
                <a:gd name="connsiteX263" fmla="*/ 4296742 w 6734632"/>
                <a:gd name="connsiteY263" fmla="*/ 49696 h 6858000"/>
                <a:gd name="connsiteX264" fmla="*/ 5299325 w 6734632"/>
                <a:gd name="connsiteY264" fmla="*/ 0 h 6858000"/>
                <a:gd name="connsiteX265" fmla="*/ 5346637 w 6734632"/>
                <a:gd name="connsiteY265" fmla="*/ 0 h 6858000"/>
                <a:gd name="connsiteX266" fmla="*/ 5328530 w 6734632"/>
                <a:gd name="connsiteY266" fmla="*/ 2716 h 6858000"/>
                <a:gd name="connsiteX267" fmla="*/ 5304604 w 6734632"/>
                <a:gd name="connsiteY267" fmla="*/ 1519 h 6858000"/>
                <a:gd name="connsiteX268" fmla="*/ 5304986 w 6734632"/>
                <a:gd name="connsiteY268" fmla="*/ 984 h 6858000"/>
                <a:gd name="connsiteX269" fmla="*/ 5297604 w 6734632"/>
                <a:gd name="connsiteY269" fmla="*/ 312 h 6858000"/>
                <a:gd name="connsiteX270" fmla="*/ 4334751 w 6734632"/>
                <a:gd name="connsiteY270" fmla="*/ 0 h 6858000"/>
                <a:gd name="connsiteX271" fmla="*/ 4553502 w 6734632"/>
                <a:gd name="connsiteY271" fmla="*/ 0 h 6858000"/>
                <a:gd name="connsiteX272" fmla="*/ 4481878 w 6734632"/>
                <a:gd name="connsiteY272" fmla="*/ 8980 h 6858000"/>
                <a:gd name="connsiteX273" fmla="*/ 4370228 w 6734632"/>
                <a:gd name="connsiteY273" fmla="*/ 11059 h 6858000"/>
                <a:gd name="connsiteX274" fmla="*/ 3960247 w 6734632"/>
                <a:gd name="connsiteY274" fmla="*/ 0 h 6858000"/>
                <a:gd name="connsiteX275" fmla="*/ 4177427 w 6734632"/>
                <a:gd name="connsiteY275" fmla="*/ 0 h 6858000"/>
                <a:gd name="connsiteX276" fmla="*/ 4170784 w 6734632"/>
                <a:gd name="connsiteY276" fmla="*/ 11059 h 6858000"/>
                <a:gd name="connsiteX277" fmla="*/ 3938102 w 6734632"/>
                <a:gd name="connsiteY277" fmla="*/ 11059 h 6858000"/>
                <a:gd name="connsiteX278" fmla="*/ 3956801 w 6734632"/>
                <a:gd name="connsiteY278" fmla="*/ 4825 h 6858000"/>
                <a:gd name="connsiteX279" fmla="*/ 803271 w 6734632"/>
                <a:gd name="connsiteY279" fmla="*/ 0 h 6858000"/>
                <a:gd name="connsiteX280" fmla="*/ 3845688 w 6734632"/>
                <a:gd name="connsiteY280" fmla="*/ 0 h 6858000"/>
                <a:gd name="connsiteX281" fmla="*/ 3843402 w 6734632"/>
                <a:gd name="connsiteY281" fmla="*/ 6729 h 6858000"/>
                <a:gd name="connsiteX282" fmla="*/ 3860543 w 6734632"/>
                <a:gd name="connsiteY282" fmla="*/ 33216 h 6858000"/>
                <a:gd name="connsiteX283" fmla="*/ 3738662 w 6734632"/>
                <a:gd name="connsiteY283" fmla="*/ 33216 h 6858000"/>
                <a:gd name="connsiteX284" fmla="*/ 3650020 w 6734632"/>
                <a:gd name="connsiteY284" fmla="*/ 99700 h 6858000"/>
                <a:gd name="connsiteX285" fmla="*/ 3928031 w 6734632"/>
                <a:gd name="connsiteY285" fmla="*/ 88618 h 6858000"/>
                <a:gd name="connsiteX286" fmla="*/ 3806149 w 6734632"/>
                <a:gd name="connsiteY286" fmla="*/ 132939 h 6858000"/>
                <a:gd name="connsiteX287" fmla="*/ 3839390 w 6734632"/>
                <a:gd name="connsiteY287" fmla="*/ 144019 h 6858000"/>
                <a:gd name="connsiteX288" fmla="*/ 3739669 w 6734632"/>
                <a:gd name="connsiteY288" fmla="*/ 166180 h 6858000"/>
                <a:gd name="connsiteX289" fmla="*/ 3783988 w 6734632"/>
                <a:gd name="connsiteY289" fmla="*/ 144019 h 6858000"/>
                <a:gd name="connsiteX290" fmla="*/ 3662106 w 6734632"/>
                <a:gd name="connsiteY290" fmla="*/ 155098 h 6858000"/>
                <a:gd name="connsiteX291" fmla="*/ 3595627 w 6734632"/>
                <a:gd name="connsiteY291" fmla="*/ 144019 h 6858000"/>
                <a:gd name="connsiteX292" fmla="*/ 3651028 w 6734632"/>
                <a:gd name="connsiteY292" fmla="*/ 67464 h 6858000"/>
                <a:gd name="connsiteX293" fmla="*/ 3547151 w 6734632"/>
                <a:gd name="connsiteY293" fmla="*/ 70235 h 6858000"/>
                <a:gd name="connsiteX294" fmla="*/ 3466039 w 6734632"/>
                <a:gd name="connsiteY294" fmla="*/ 86692 h 6858000"/>
                <a:gd name="connsiteX295" fmla="*/ 3462688 w 6734632"/>
                <a:gd name="connsiteY295" fmla="*/ 85599 h 6858000"/>
                <a:gd name="connsiteX296" fmla="*/ 3451588 w 6734632"/>
                <a:gd name="connsiteY296" fmla="*/ 89625 h 6858000"/>
                <a:gd name="connsiteX297" fmla="*/ 3466039 w 6734632"/>
                <a:gd name="connsiteY297" fmla="*/ 86692 h 6858000"/>
                <a:gd name="connsiteX298" fmla="*/ 3471843 w 6734632"/>
                <a:gd name="connsiteY298" fmla="*/ 88586 h 6858000"/>
                <a:gd name="connsiteX299" fmla="*/ 3551308 w 6734632"/>
                <a:gd name="connsiteY299" fmla="*/ 122865 h 6858000"/>
                <a:gd name="connsiteX300" fmla="*/ 3381470 w 6734632"/>
                <a:gd name="connsiteY300" fmla="*/ 163378 h 6858000"/>
                <a:gd name="connsiteX301" fmla="*/ 3365774 w 6734632"/>
                <a:gd name="connsiteY301" fmla="*/ 152023 h 6858000"/>
                <a:gd name="connsiteX302" fmla="*/ 3380950 w 6734632"/>
                <a:gd name="connsiteY302" fmla="*/ 150567 h 6858000"/>
                <a:gd name="connsiteX303" fmla="*/ 3429426 w 6734632"/>
                <a:gd name="connsiteY303" fmla="*/ 133947 h 6858000"/>
                <a:gd name="connsiteX304" fmla="*/ 3429426 w 6734632"/>
                <a:gd name="connsiteY304" fmla="*/ 89625 h 6858000"/>
                <a:gd name="connsiteX305" fmla="*/ 3218904 w 6734632"/>
                <a:gd name="connsiteY305" fmla="*/ 210499 h 6858000"/>
                <a:gd name="connsiteX306" fmla="*/ 3440504 w 6734632"/>
                <a:gd name="connsiteY306" fmla="*/ 199420 h 6858000"/>
                <a:gd name="connsiteX307" fmla="*/ 3440504 w 6734632"/>
                <a:gd name="connsiteY307" fmla="*/ 221579 h 6858000"/>
                <a:gd name="connsiteX308" fmla="*/ 3573465 w 6734632"/>
                <a:gd name="connsiteY308" fmla="*/ 243739 h 6858000"/>
                <a:gd name="connsiteX309" fmla="*/ 3639948 w 6734632"/>
                <a:gd name="connsiteY309" fmla="*/ 188338 h 6858000"/>
                <a:gd name="connsiteX310" fmla="*/ 4073078 w 6734632"/>
                <a:gd name="connsiteY310" fmla="*/ 199420 h 6858000"/>
                <a:gd name="connsiteX311" fmla="*/ 5149865 w 6734632"/>
                <a:gd name="connsiteY311" fmla="*/ 984 h 6858000"/>
                <a:gd name="connsiteX312" fmla="*/ 5156462 w 6734632"/>
                <a:gd name="connsiteY312" fmla="*/ 0 h 6858000"/>
                <a:gd name="connsiteX313" fmla="*/ 5175714 w 6734632"/>
                <a:gd name="connsiteY313" fmla="*/ 0 h 6858000"/>
                <a:gd name="connsiteX314" fmla="*/ 5183106 w 6734632"/>
                <a:gd name="connsiteY314" fmla="*/ 2370 h 6858000"/>
                <a:gd name="connsiteX315" fmla="*/ 5216346 w 6734632"/>
                <a:gd name="connsiteY315" fmla="*/ 12066 h 6858000"/>
                <a:gd name="connsiteX316" fmla="*/ 5234524 w 6734632"/>
                <a:gd name="connsiteY316" fmla="*/ 7045 h 6858000"/>
                <a:gd name="connsiteX317" fmla="*/ 5242046 w 6734632"/>
                <a:gd name="connsiteY317" fmla="*/ 0 h 6858000"/>
                <a:gd name="connsiteX318" fmla="*/ 5294167 w 6734632"/>
                <a:gd name="connsiteY318" fmla="*/ 0 h 6858000"/>
                <a:gd name="connsiteX319" fmla="*/ 5297604 w 6734632"/>
                <a:gd name="connsiteY319" fmla="*/ 312 h 6858000"/>
                <a:gd name="connsiteX320" fmla="*/ 5293904 w 6734632"/>
                <a:gd name="connsiteY320" fmla="*/ 984 h 6858000"/>
                <a:gd name="connsiteX321" fmla="*/ 5304604 w 6734632"/>
                <a:gd name="connsiteY321" fmla="*/ 1519 h 6858000"/>
                <a:gd name="connsiteX322" fmla="*/ 5298061 w 6734632"/>
                <a:gd name="connsiteY322" fmla="*/ 10680 h 6858000"/>
                <a:gd name="connsiteX323" fmla="*/ 5282826 w 6734632"/>
                <a:gd name="connsiteY323" fmla="*/ 12066 h 6858000"/>
                <a:gd name="connsiteX324" fmla="*/ 5382547 w 6734632"/>
                <a:gd name="connsiteY324" fmla="*/ 45305 h 6858000"/>
                <a:gd name="connsiteX325" fmla="*/ 5415786 w 6734632"/>
                <a:gd name="connsiteY325" fmla="*/ 12066 h 6858000"/>
                <a:gd name="connsiteX326" fmla="*/ 5389479 w 6734632"/>
                <a:gd name="connsiteY326" fmla="*/ 0 h 6858000"/>
                <a:gd name="connsiteX327" fmla="*/ 6102132 w 6734632"/>
                <a:gd name="connsiteY327" fmla="*/ 0 h 6858000"/>
                <a:gd name="connsiteX328" fmla="*/ 6087646 w 6734632"/>
                <a:gd name="connsiteY328" fmla="*/ 10050 h 6858000"/>
                <a:gd name="connsiteX329" fmla="*/ 6147610 w 6734632"/>
                <a:gd name="connsiteY329" fmla="*/ 11922 h 6858000"/>
                <a:gd name="connsiteX330" fmla="*/ 6203207 w 6734632"/>
                <a:gd name="connsiteY330" fmla="*/ 0 h 6858000"/>
                <a:gd name="connsiteX331" fmla="*/ 6272817 w 6734632"/>
                <a:gd name="connsiteY331" fmla="*/ 0 h 6858000"/>
                <a:gd name="connsiteX332" fmla="*/ 6280583 w 6734632"/>
                <a:gd name="connsiteY332" fmla="*/ 2765 h 6858000"/>
                <a:gd name="connsiteX333" fmla="*/ 6299174 w 6734632"/>
                <a:gd name="connsiteY333" fmla="*/ 21130 h 6858000"/>
                <a:gd name="connsiteX334" fmla="*/ 6319492 w 6734632"/>
                <a:gd name="connsiteY334" fmla="*/ 0 h 6858000"/>
                <a:gd name="connsiteX335" fmla="*/ 6734632 w 6734632"/>
                <a:gd name="connsiteY335" fmla="*/ 0 h 6858000"/>
                <a:gd name="connsiteX336" fmla="*/ 6734632 w 6734632"/>
                <a:gd name="connsiteY336" fmla="*/ 5402288 h 6858000"/>
                <a:gd name="connsiteX337" fmla="*/ 6685625 w 6734632"/>
                <a:gd name="connsiteY337" fmla="*/ 5405770 h 6858000"/>
                <a:gd name="connsiteX338" fmla="*/ 6391844 w 6734632"/>
                <a:gd name="connsiteY338" fmla="*/ 5432259 h 6858000"/>
                <a:gd name="connsiteX339" fmla="*/ 6714176 w 6734632"/>
                <a:gd name="connsiteY339" fmla="*/ 5476578 h 6858000"/>
                <a:gd name="connsiteX340" fmla="*/ 6703094 w 6734632"/>
                <a:gd name="connsiteY340" fmla="*/ 5487660 h 6858000"/>
                <a:gd name="connsiteX341" fmla="*/ 6719650 w 6734632"/>
                <a:gd name="connsiteY341" fmla="*/ 5489072 h 6858000"/>
                <a:gd name="connsiteX342" fmla="*/ 6734632 w 6734632"/>
                <a:gd name="connsiteY342" fmla="*/ 5486303 h 6858000"/>
                <a:gd name="connsiteX343" fmla="*/ 6734632 w 6734632"/>
                <a:gd name="connsiteY343" fmla="*/ 5507808 h 6858000"/>
                <a:gd name="connsiteX344" fmla="*/ 6712805 w 6734632"/>
                <a:gd name="connsiteY344" fmla="*/ 5507254 h 6858000"/>
                <a:gd name="connsiteX345" fmla="*/ 6436166 w 6734632"/>
                <a:gd name="connsiteY345" fmla="*/ 5454417 h 6858000"/>
                <a:gd name="connsiteX346" fmla="*/ 6369686 w 6734632"/>
                <a:gd name="connsiteY346" fmla="*/ 5465499 h 6858000"/>
                <a:gd name="connsiteX347" fmla="*/ 6402926 w 6734632"/>
                <a:gd name="connsiteY347" fmla="*/ 5487660 h 6858000"/>
                <a:gd name="connsiteX348" fmla="*/ 6124916 w 6734632"/>
                <a:gd name="connsiteY348" fmla="*/ 5531980 h 6858000"/>
                <a:gd name="connsiteX349" fmla="*/ 6180317 w 6734632"/>
                <a:gd name="connsiteY349" fmla="*/ 5587381 h 6858000"/>
                <a:gd name="connsiteX350" fmla="*/ 5969794 w 6734632"/>
                <a:gd name="connsiteY350" fmla="*/ 5598460 h 6858000"/>
                <a:gd name="connsiteX351" fmla="*/ 5691782 w 6734632"/>
                <a:gd name="connsiteY351" fmla="*/ 5576301 h 6858000"/>
                <a:gd name="connsiteX352" fmla="*/ 5824744 w 6734632"/>
                <a:gd name="connsiteY352" fmla="*/ 5609542 h 6858000"/>
                <a:gd name="connsiteX353" fmla="*/ 5614224 w 6734632"/>
                <a:gd name="connsiteY353" fmla="*/ 5676022 h 6858000"/>
                <a:gd name="connsiteX354" fmla="*/ 5758263 w 6734632"/>
                <a:gd name="connsiteY354" fmla="*/ 5720342 h 6858000"/>
                <a:gd name="connsiteX355" fmla="*/ 5680704 w 6734632"/>
                <a:gd name="connsiteY355" fmla="*/ 5709262 h 6858000"/>
                <a:gd name="connsiteX356" fmla="*/ 5869066 w 6734632"/>
                <a:gd name="connsiteY356" fmla="*/ 5753582 h 6858000"/>
                <a:gd name="connsiteX357" fmla="*/ 5835826 w 6734632"/>
                <a:gd name="connsiteY357" fmla="*/ 5677030 h 6858000"/>
                <a:gd name="connsiteX358" fmla="*/ 5946626 w 6734632"/>
                <a:gd name="connsiteY358" fmla="*/ 5643789 h 6858000"/>
                <a:gd name="connsiteX359" fmla="*/ 6002027 w 6734632"/>
                <a:gd name="connsiteY359" fmla="*/ 5699188 h 6858000"/>
                <a:gd name="connsiteX360" fmla="*/ 6057428 w 6734632"/>
                <a:gd name="connsiteY360" fmla="*/ 5643789 h 6858000"/>
                <a:gd name="connsiteX361" fmla="*/ 6490557 w 6734632"/>
                <a:gd name="connsiteY361" fmla="*/ 5643789 h 6858000"/>
                <a:gd name="connsiteX362" fmla="*/ 6623521 w 6734632"/>
                <a:gd name="connsiteY362" fmla="*/ 5688108 h 6858000"/>
                <a:gd name="connsiteX363" fmla="*/ 6645682 w 6734632"/>
                <a:gd name="connsiteY363" fmla="*/ 5632707 h 6858000"/>
                <a:gd name="connsiteX364" fmla="*/ 6667840 w 6734632"/>
                <a:gd name="connsiteY364" fmla="*/ 5677030 h 6858000"/>
                <a:gd name="connsiteX365" fmla="*/ 6701080 w 6734632"/>
                <a:gd name="connsiteY365" fmla="*/ 5643789 h 6858000"/>
                <a:gd name="connsiteX366" fmla="*/ 6727396 w 6734632"/>
                <a:gd name="connsiteY366" fmla="*/ 5652098 h 6858000"/>
                <a:gd name="connsiteX367" fmla="*/ 6734632 w 6734632"/>
                <a:gd name="connsiteY367" fmla="*/ 5653164 h 6858000"/>
                <a:gd name="connsiteX368" fmla="*/ 6734632 w 6734632"/>
                <a:gd name="connsiteY368" fmla="*/ 6858000 h 6858000"/>
                <a:gd name="connsiteX369" fmla="*/ 882654 w 6734632"/>
                <a:gd name="connsiteY369" fmla="*/ 6858000 h 6858000"/>
                <a:gd name="connsiteX370" fmla="*/ 884226 w 6734632"/>
                <a:gd name="connsiteY370" fmla="*/ 6857077 h 6858000"/>
                <a:gd name="connsiteX371" fmla="*/ 894095 w 6734632"/>
                <a:gd name="connsiteY371" fmla="*/ 6845478 h 6858000"/>
                <a:gd name="connsiteX372" fmla="*/ 871934 w 6734632"/>
                <a:gd name="connsiteY372" fmla="*/ 6801158 h 6858000"/>
                <a:gd name="connsiteX373" fmla="*/ 783292 w 6734632"/>
                <a:gd name="connsiteY373" fmla="*/ 6834398 h 6858000"/>
                <a:gd name="connsiteX374" fmla="*/ 772213 w 6734632"/>
                <a:gd name="connsiteY374" fmla="*/ 6470768 h 6858000"/>
                <a:gd name="connsiteX375" fmla="*/ 1039144 w 6734632"/>
                <a:gd name="connsiteY375" fmla="*/ 5975184 h 6858000"/>
                <a:gd name="connsiteX376" fmla="*/ 1149944 w 6734632"/>
                <a:gd name="connsiteY376" fmla="*/ 5908703 h 6858000"/>
                <a:gd name="connsiteX377" fmla="*/ 1293986 w 6734632"/>
                <a:gd name="connsiteY377" fmla="*/ 5821070 h 6858000"/>
                <a:gd name="connsiteX378" fmla="*/ 1172105 w 6734632"/>
                <a:gd name="connsiteY378" fmla="*/ 5678037 h 6858000"/>
                <a:gd name="connsiteX379" fmla="*/ 927334 w 6734632"/>
                <a:gd name="connsiteY379" fmla="*/ 5579324 h 6858000"/>
                <a:gd name="connsiteX380" fmla="*/ 649324 w 6734632"/>
                <a:gd name="connsiteY380" fmla="*/ 5293253 h 6858000"/>
                <a:gd name="connsiteX381" fmla="*/ 571764 w 6734632"/>
                <a:gd name="connsiteY381" fmla="*/ 5315413 h 6858000"/>
                <a:gd name="connsiteX382" fmla="*/ 582846 w 6734632"/>
                <a:gd name="connsiteY382" fmla="*/ 5271094 h 6858000"/>
                <a:gd name="connsiteX383" fmla="*/ 605005 w 6734632"/>
                <a:gd name="connsiteY383" fmla="*/ 4907464 h 6858000"/>
                <a:gd name="connsiteX384" fmla="*/ 538524 w 6734632"/>
                <a:gd name="connsiteY384" fmla="*/ 4577076 h 6858000"/>
                <a:gd name="connsiteX385" fmla="*/ 516363 w 6734632"/>
                <a:gd name="connsiteY385" fmla="*/ 4192292 h 6858000"/>
                <a:gd name="connsiteX386" fmla="*/ 238352 w 6734632"/>
                <a:gd name="connsiteY386" fmla="*/ 4016018 h 6858000"/>
                <a:gd name="connsiteX387" fmla="*/ 138634 w 6734632"/>
                <a:gd name="connsiteY387" fmla="*/ 4016018 h 6858000"/>
                <a:gd name="connsiteX388" fmla="*/ 127552 w 6734632"/>
                <a:gd name="connsiteY388" fmla="*/ 3520434 h 6858000"/>
                <a:gd name="connsiteX389" fmla="*/ 627163 w 6734632"/>
                <a:gd name="connsiteY389" fmla="*/ 3509352 h 6858000"/>
                <a:gd name="connsiteX390" fmla="*/ 627163 w 6734632"/>
                <a:gd name="connsiteY390" fmla="*/ 3377399 h 6858000"/>
                <a:gd name="connsiteX391" fmla="*/ 660406 w 6734632"/>
                <a:gd name="connsiteY391" fmla="*/ 3377399 h 6858000"/>
                <a:gd name="connsiteX392" fmla="*/ 693646 w 6734632"/>
                <a:gd name="connsiteY392" fmla="*/ 3234367 h 6858000"/>
                <a:gd name="connsiteX393" fmla="*/ 726889 w 6734632"/>
                <a:gd name="connsiteY393" fmla="*/ 3234367 h 6858000"/>
                <a:gd name="connsiteX394" fmla="*/ 793366 w 6734632"/>
                <a:gd name="connsiteY394" fmla="*/ 3388481 h 6858000"/>
                <a:gd name="connsiteX395" fmla="*/ 760126 w 6734632"/>
                <a:gd name="connsiteY395" fmla="*/ 3432800 h 6858000"/>
                <a:gd name="connsiteX396" fmla="*/ 893087 w 6734632"/>
                <a:gd name="connsiteY396" fmla="*/ 3531514 h 6858000"/>
                <a:gd name="connsiteX397" fmla="*/ 848767 w 6734632"/>
                <a:gd name="connsiteY397" fmla="*/ 3498274 h 6858000"/>
                <a:gd name="connsiteX398" fmla="*/ 859847 w 6734632"/>
                <a:gd name="connsiteY398" fmla="*/ 3453954 h 6858000"/>
                <a:gd name="connsiteX399" fmla="*/ 815525 w 6734632"/>
                <a:gd name="connsiteY399" fmla="*/ 3377399 h 6858000"/>
                <a:gd name="connsiteX400" fmla="*/ 882008 w 6734632"/>
                <a:gd name="connsiteY400" fmla="*/ 3388481 h 6858000"/>
                <a:gd name="connsiteX401" fmla="*/ 793366 w 6734632"/>
                <a:gd name="connsiteY401" fmla="*/ 3146732 h 6858000"/>
                <a:gd name="connsiteX402" fmla="*/ 804445 w 6734632"/>
                <a:gd name="connsiteY402" fmla="*/ 3080252 h 6858000"/>
                <a:gd name="connsiteX403" fmla="*/ 848767 w 6734632"/>
                <a:gd name="connsiteY403" fmla="*/ 3013771 h 6858000"/>
                <a:gd name="connsiteX404" fmla="*/ 782284 w 6734632"/>
                <a:gd name="connsiteY404" fmla="*/ 2958370 h 6858000"/>
                <a:gd name="connsiteX405" fmla="*/ 771206 w 6734632"/>
                <a:gd name="connsiteY405" fmla="*/ 2881815 h 6858000"/>
                <a:gd name="connsiteX406" fmla="*/ 992808 w 6734632"/>
                <a:gd name="connsiteY406" fmla="*/ 2815335 h 6858000"/>
                <a:gd name="connsiteX407" fmla="*/ 981729 w 6734632"/>
                <a:gd name="connsiteY407" fmla="*/ 2748855 h 6858000"/>
                <a:gd name="connsiteX408" fmla="*/ 1048209 w 6734632"/>
                <a:gd name="connsiteY408" fmla="*/ 2793177 h 6858000"/>
                <a:gd name="connsiteX409" fmla="*/ 1048209 w 6734632"/>
                <a:gd name="connsiteY409" fmla="*/ 2837496 h 6858000"/>
                <a:gd name="connsiteX410" fmla="*/ 992808 w 6734632"/>
                <a:gd name="connsiteY410" fmla="*/ 2870735 h 6858000"/>
                <a:gd name="connsiteX411" fmla="*/ 1192249 w 6734632"/>
                <a:gd name="connsiteY411" fmla="*/ 2937216 h 6858000"/>
                <a:gd name="connsiteX412" fmla="*/ 1291972 w 6734632"/>
                <a:gd name="connsiteY412" fmla="*/ 2881815 h 6858000"/>
                <a:gd name="connsiteX413" fmla="*/ 1303051 w 6734632"/>
                <a:gd name="connsiteY413" fmla="*/ 2915056 h 6858000"/>
                <a:gd name="connsiteX414" fmla="*/ 1291972 w 6734632"/>
                <a:gd name="connsiteY414" fmla="*/ 2794184 h 6858000"/>
                <a:gd name="connsiteX415" fmla="*/ 1458172 w 6734632"/>
                <a:gd name="connsiteY415" fmla="*/ 2760943 h 6858000"/>
                <a:gd name="connsiteX416" fmla="*/ 1602215 w 6734632"/>
                <a:gd name="connsiteY416" fmla="*/ 2727701 h 6858000"/>
                <a:gd name="connsiteX417" fmla="*/ 1646534 w 6734632"/>
                <a:gd name="connsiteY417" fmla="*/ 2694461 h 6858000"/>
                <a:gd name="connsiteX418" fmla="*/ 1613295 w 6734632"/>
                <a:gd name="connsiteY418" fmla="*/ 2672302 h 6858000"/>
                <a:gd name="connsiteX419" fmla="*/ 1668696 w 6734632"/>
                <a:gd name="connsiteY419" fmla="*/ 2584668 h 6858000"/>
                <a:gd name="connsiteX420" fmla="*/ 1568973 w 6734632"/>
                <a:gd name="connsiteY420" fmla="*/ 2584668 h 6858000"/>
                <a:gd name="connsiteX421" fmla="*/ 1713016 w 6734632"/>
                <a:gd name="connsiteY421" fmla="*/ 2452714 h 6858000"/>
                <a:gd name="connsiteX422" fmla="*/ 1991026 w 6734632"/>
                <a:gd name="connsiteY422" fmla="*/ 2474873 h 6858000"/>
                <a:gd name="connsiteX423" fmla="*/ 2002105 w 6734632"/>
                <a:gd name="connsiteY423" fmla="*/ 2530274 h 6858000"/>
                <a:gd name="connsiteX424" fmla="*/ 2168308 w 6734632"/>
                <a:gd name="connsiteY424" fmla="*/ 2541353 h 6858000"/>
                <a:gd name="connsiteX425" fmla="*/ 2201548 w 6734632"/>
                <a:gd name="connsiteY425" fmla="*/ 2453721 h 6858000"/>
                <a:gd name="connsiteX426" fmla="*/ 2323430 w 6734632"/>
                <a:gd name="connsiteY426" fmla="*/ 2420481 h 6858000"/>
                <a:gd name="connsiteX427" fmla="*/ 1978939 w 6734632"/>
                <a:gd name="connsiteY427" fmla="*/ 2343926 h 6858000"/>
                <a:gd name="connsiteX428" fmla="*/ 1823818 w 6734632"/>
                <a:gd name="connsiteY428" fmla="*/ 2332847 h 6858000"/>
                <a:gd name="connsiteX429" fmla="*/ 1868137 w 6734632"/>
                <a:gd name="connsiteY429" fmla="*/ 2277445 h 6858000"/>
                <a:gd name="connsiteX430" fmla="*/ 2179387 w 6734632"/>
                <a:gd name="connsiteY430" fmla="*/ 2266367 h 6858000"/>
                <a:gd name="connsiteX431" fmla="*/ 2024266 w 6734632"/>
                <a:gd name="connsiteY431" fmla="*/ 2210965 h 6858000"/>
                <a:gd name="connsiteX432" fmla="*/ 1935624 w 6734632"/>
                <a:gd name="connsiteY432" fmla="*/ 2144485 h 6858000"/>
                <a:gd name="connsiteX433" fmla="*/ 1924545 w 6734632"/>
                <a:gd name="connsiteY433" fmla="*/ 2078004 h 6858000"/>
                <a:gd name="connsiteX434" fmla="*/ 1858065 w 6734632"/>
                <a:gd name="connsiteY434" fmla="*/ 2089084 h 6858000"/>
                <a:gd name="connsiteX435" fmla="*/ 1846983 w 6734632"/>
                <a:gd name="connsiteY435" fmla="*/ 2133403 h 6858000"/>
                <a:gd name="connsiteX436" fmla="*/ 1913463 w 6734632"/>
                <a:gd name="connsiteY436" fmla="*/ 2155565 h 6858000"/>
                <a:gd name="connsiteX437" fmla="*/ 1791584 w 6734632"/>
                <a:gd name="connsiteY437" fmla="*/ 2177725 h 6858000"/>
                <a:gd name="connsiteX438" fmla="*/ 1658622 w 6734632"/>
                <a:gd name="connsiteY438" fmla="*/ 2210965 h 6858000"/>
                <a:gd name="connsiteX439" fmla="*/ 1691861 w 6734632"/>
                <a:gd name="connsiteY439" fmla="*/ 2188804 h 6858000"/>
                <a:gd name="connsiteX440" fmla="*/ 1636462 w 6734632"/>
                <a:gd name="connsiteY440" fmla="*/ 2210965 h 6858000"/>
                <a:gd name="connsiteX441" fmla="*/ 1558901 w 6734632"/>
                <a:gd name="connsiteY441" fmla="*/ 2188804 h 6858000"/>
                <a:gd name="connsiteX442" fmla="*/ 1680782 w 6734632"/>
                <a:gd name="connsiteY442" fmla="*/ 2155565 h 6858000"/>
                <a:gd name="connsiteX443" fmla="*/ 1769423 w 6734632"/>
                <a:gd name="connsiteY443" fmla="*/ 2111244 h 6858000"/>
                <a:gd name="connsiteX444" fmla="*/ 1636462 w 6734632"/>
                <a:gd name="connsiteY444" fmla="*/ 2012531 h 6858000"/>
                <a:gd name="connsiteX445" fmla="*/ 1203330 w 6734632"/>
                <a:gd name="connsiteY445" fmla="*/ 1913815 h 6858000"/>
                <a:gd name="connsiteX446" fmla="*/ 1258732 w 6734632"/>
                <a:gd name="connsiteY446" fmla="*/ 1902736 h 6858000"/>
                <a:gd name="connsiteX447" fmla="*/ 1181169 w 6734632"/>
                <a:gd name="connsiteY447" fmla="*/ 1836256 h 6858000"/>
                <a:gd name="connsiteX448" fmla="*/ 1159009 w 6734632"/>
                <a:gd name="connsiteY448" fmla="*/ 1803015 h 6858000"/>
                <a:gd name="connsiteX449" fmla="*/ 1247649 w 6734632"/>
                <a:gd name="connsiteY449" fmla="*/ 1736534 h 6858000"/>
                <a:gd name="connsiteX450" fmla="*/ 1525660 w 6734632"/>
                <a:gd name="connsiteY450" fmla="*/ 1769776 h 6858000"/>
                <a:gd name="connsiteX451" fmla="*/ 1536739 w 6734632"/>
                <a:gd name="connsiteY451" fmla="*/ 1814095 h 6858000"/>
                <a:gd name="connsiteX452" fmla="*/ 1825831 w 6734632"/>
                <a:gd name="connsiteY452" fmla="*/ 1682140 h 6858000"/>
                <a:gd name="connsiteX453" fmla="*/ 1870151 w 6734632"/>
                <a:gd name="connsiteY453" fmla="*/ 1704302 h 6858000"/>
                <a:gd name="connsiteX454" fmla="*/ 1881231 w 6734632"/>
                <a:gd name="connsiteY454" fmla="*/ 1671062 h 6858000"/>
                <a:gd name="connsiteX455" fmla="*/ 1692869 w 6734632"/>
                <a:gd name="connsiteY455" fmla="*/ 1572349 h 6858000"/>
                <a:gd name="connsiteX456" fmla="*/ 1847990 w 6734632"/>
                <a:gd name="connsiteY456" fmla="*/ 1561267 h 6858000"/>
                <a:gd name="connsiteX457" fmla="*/ 1781510 w 6734632"/>
                <a:gd name="connsiteY457" fmla="*/ 1516948 h 6858000"/>
                <a:gd name="connsiteX458" fmla="*/ 1836912 w 6734632"/>
                <a:gd name="connsiteY458" fmla="*/ 1440392 h 6858000"/>
                <a:gd name="connsiteX459" fmla="*/ 1581062 w 6734632"/>
                <a:gd name="connsiteY459" fmla="*/ 1407151 h 6858000"/>
                <a:gd name="connsiteX460" fmla="*/ 1325212 w 6734632"/>
                <a:gd name="connsiteY460" fmla="*/ 1340672 h 6858000"/>
                <a:gd name="connsiteX461" fmla="*/ 1491413 w 6734632"/>
                <a:gd name="connsiteY461" fmla="*/ 1219797 h 6858000"/>
                <a:gd name="connsiteX462" fmla="*/ 1135843 w 6734632"/>
                <a:gd name="connsiteY462" fmla="*/ 1098925 h 6858000"/>
                <a:gd name="connsiteX463" fmla="*/ 1058280 w 6734632"/>
                <a:gd name="connsiteY463" fmla="*/ 1000209 h 6858000"/>
                <a:gd name="connsiteX464" fmla="*/ 1025041 w 6734632"/>
                <a:gd name="connsiteY464" fmla="*/ 923657 h 6858000"/>
                <a:gd name="connsiteX465" fmla="*/ 1146923 w 6734632"/>
                <a:gd name="connsiteY465" fmla="*/ 836022 h 6858000"/>
                <a:gd name="connsiteX466" fmla="*/ 1047202 w 6734632"/>
                <a:gd name="connsiteY466" fmla="*/ 769542 h 6858000"/>
                <a:gd name="connsiteX467" fmla="*/ 1146923 w 6734632"/>
                <a:gd name="connsiteY467" fmla="*/ 813861 h 6858000"/>
                <a:gd name="connsiteX468" fmla="*/ 1257725 w 6734632"/>
                <a:gd name="connsiteY468" fmla="*/ 813861 h 6858000"/>
                <a:gd name="connsiteX469" fmla="*/ 1290965 w 6734632"/>
                <a:gd name="connsiteY469" fmla="*/ 758463 h 6858000"/>
                <a:gd name="connsiteX470" fmla="*/ 1401764 w 6734632"/>
                <a:gd name="connsiteY470" fmla="*/ 758463 h 6858000"/>
                <a:gd name="connsiteX471" fmla="*/ 1112675 w 6734632"/>
                <a:gd name="connsiteY471" fmla="*/ 758463 h 6858000"/>
                <a:gd name="connsiteX472" fmla="*/ 1012954 w 6734632"/>
                <a:gd name="connsiteY472" fmla="*/ 604348 h 6858000"/>
                <a:gd name="connsiteX473" fmla="*/ 935391 w 6734632"/>
                <a:gd name="connsiteY473" fmla="*/ 439152 h 6858000"/>
                <a:gd name="connsiteX474" fmla="*/ 968633 w 6734632"/>
                <a:gd name="connsiteY474" fmla="*/ 405912 h 6858000"/>
                <a:gd name="connsiteX475" fmla="*/ 824594 w 6734632"/>
                <a:gd name="connsiteY475" fmla="*/ 142005 h 6858000"/>
                <a:gd name="connsiteX476" fmla="*/ 957553 w 6734632"/>
                <a:gd name="connsiteY476" fmla="*/ 119843 h 6858000"/>
                <a:gd name="connsiteX477" fmla="*/ 1057273 w 6734632"/>
                <a:gd name="connsiteY477" fmla="*/ 186324 h 6858000"/>
                <a:gd name="connsiteX478" fmla="*/ 1090514 w 6734632"/>
                <a:gd name="connsiteY478" fmla="*/ 130925 h 6858000"/>
                <a:gd name="connsiteX479" fmla="*/ 823585 w 6734632"/>
                <a:gd name="connsiteY479" fmla="*/ 108765 h 6858000"/>
                <a:gd name="connsiteX480" fmla="*/ 802809 w 6734632"/>
                <a:gd name="connsiteY480" fmla="*/ 3309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</a:cxnLst>
              <a:rect l="l" t="t" r="r" b="b"/>
              <a:pathLst>
                <a:path w="6734632" h="6858000">
                  <a:moveTo>
                    <a:pt x="5044098" y="6371048"/>
                  </a:moveTo>
                  <a:cubicBezTo>
                    <a:pt x="5044098" y="6415367"/>
                    <a:pt x="5088421" y="6415367"/>
                    <a:pt x="5088421" y="6371048"/>
                  </a:cubicBezTo>
                  <a:close/>
                  <a:moveTo>
                    <a:pt x="2154457" y="5989727"/>
                  </a:moveTo>
                  <a:cubicBezTo>
                    <a:pt x="2151687" y="5989727"/>
                    <a:pt x="2148916" y="5991805"/>
                    <a:pt x="2146147" y="5997345"/>
                  </a:cubicBezTo>
                  <a:cubicBezTo>
                    <a:pt x="2168308" y="6008424"/>
                    <a:pt x="2123986" y="6041665"/>
                    <a:pt x="2157227" y="6052746"/>
                  </a:cubicBezTo>
                  <a:cubicBezTo>
                    <a:pt x="2179387" y="6030585"/>
                    <a:pt x="2157227" y="6019506"/>
                    <a:pt x="2179387" y="6008424"/>
                  </a:cubicBezTo>
                  <a:cubicBezTo>
                    <a:pt x="2171078" y="6008424"/>
                    <a:pt x="2162767" y="5989727"/>
                    <a:pt x="2154457" y="5989727"/>
                  </a:cubicBezTo>
                  <a:close/>
                  <a:moveTo>
                    <a:pt x="2013186" y="5975184"/>
                  </a:moveTo>
                  <a:cubicBezTo>
                    <a:pt x="2013186" y="5975184"/>
                    <a:pt x="2013186" y="5975184"/>
                    <a:pt x="2013186" y="6008424"/>
                  </a:cubicBezTo>
                  <a:cubicBezTo>
                    <a:pt x="2035345" y="5997345"/>
                    <a:pt x="2046426" y="6030585"/>
                    <a:pt x="2046426" y="6008424"/>
                  </a:cubicBezTo>
                  <a:cubicBezTo>
                    <a:pt x="2024266" y="5975184"/>
                    <a:pt x="2068584" y="5986266"/>
                    <a:pt x="2079666" y="6008424"/>
                  </a:cubicBezTo>
                  <a:cubicBezTo>
                    <a:pt x="2079666" y="6008424"/>
                    <a:pt x="2079666" y="6008424"/>
                    <a:pt x="2079666" y="5986266"/>
                  </a:cubicBezTo>
                  <a:cubicBezTo>
                    <a:pt x="2090746" y="5986266"/>
                    <a:pt x="2090746" y="5986266"/>
                    <a:pt x="2090746" y="5975184"/>
                  </a:cubicBezTo>
                  <a:cubicBezTo>
                    <a:pt x="2090746" y="5975184"/>
                    <a:pt x="2090746" y="5975184"/>
                    <a:pt x="2013186" y="5975184"/>
                  </a:cubicBezTo>
                  <a:close/>
                  <a:moveTo>
                    <a:pt x="1790576" y="5930865"/>
                  </a:moveTo>
                  <a:cubicBezTo>
                    <a:pt x="1790576" y="5953023"/>
                    <a:pt x="1768416" y="5953023"/>
                    <a:pt x="1768416" y="5975184"/>
                  </a:cubicBezTo>
                  <a:cubicBezTo>
                    <a:pt x="1779496" y="5986266"/>
                    <a:pt x="1801656" y="5986266"/>
                    <a:pt x="1823818" y="5986266"/>
                  </a:cubicBezTo>
                  <a:cubicBezTo>
                    <a:pt x="1823818" y="5975184"/>
                    <a:pt x="1823818" y="5964105"/>
                    <a:pt x="1834897" y="5953023"/>
                  </a:cubicBezTo>
                  <a:cubicBezTo>
                    <a:pt x="1812736" y="5953023"/>
                    <a:pt x="1812736" y="5930865"/>
                    <a:pt x="1790576" y="5930865"/>
                  </a:cubicBezTo>
                  <a:close/>
                  <a:moveTo>
                    <a:pt x="4944378" y="5865391"/>
                  </a:moveTo>
                  <a:cubicBezTo>
                    <a:pt x="4922216" y="5865391"/>
                    <a:pt x="4888978" y="5865391"/>
                    <a:pt x="4888978" y="5887550"/>
                  </a:cubicBezTo>
                  <a:cubicBezTo>
                    <a:pt x="4911139" y="5887550"/>
                    <a:pt x="4944378" y="5898632"/>
                    <a:pt x="4944378" y="5865391"/>
                  </a:cubicBezTo>
                  <a:close/>
                  <a:moveTo>
                    <a:pt x="5380108" y="5771289"/>
                  </a:moveTo>
                  <a:cubicBezTo>
                    <a:pt x="5398286" y="5768315"/>
                    <a:pt x="5427370" y="5798911"/>
                    <a:pt x="5443990" y="5798911"/>
                  </a:cubicBezTo>
                  <a:cubicBezTo>
                    <a:pt x="5432912" y="5821070"/>
                    <a:pt x="5388590" y="5809990"/>
                    <a:pt x="5366432" y="5787830"/>
                  </a:cubicBezTo>
                  <a:cubicBezTo>
                    <a:pt x="5369202" y="5777001"/>
                    <a:pt x="5374049" y="5772280"/>
                    <a:pt x="5380108" y="5771289"/>
                  </a:cubicBezTo>
                  <a:close/>
                  <a:moveTo>
                    <a:pt x="5522560" y="5642782"/>
                  </a:moveTo>
                  <a:cubicBezTo>
                    <a:pt x="5432912" y="5653861"/>
                    <a:pt x="5355350" y="5653861"/>
                    <a:pt x="5255629" y="5676022"/>
                  </a:cubicBezTo>
                  <a:cubicBezTo>
                    <a:pt x="5299951" y="5687101"/>
                    <a:pt x="5355350" y="5720342"/>
                    <a:pt x="5399672" y="5720342"/>
                  </a:cubicBezTo>
                  <a:cubicBezTo>
                    <a:pt x="5366432" y="5731420"/>
                    <a:pt x="5322110" y="5742502"/>
                    <a:pt x="5322110" y="5775743"/>
                  </a:cubicBezTo>
                  <a:cubicBezTo>
                    <a:pt x="5266708" y="5753582"/>
                    <a:pt x="5200228" y="5775743"/>
                    <a:pt x="5144830" y="5764664"/>
                  </a:cubicBezTo>
                  <a:cubicBezTo>
                    <a:pt x="5155908" y="5710270"/>
                    <a:pt x="5089428" y="5721349"/>
                    <a:pt x="5100506" y="5677030"/>
                  </a:cubicBezTo>
                  <a:cubicBezTo>
                    <a:pt x="5056188" y="5665948"/>
                    <a:pt x="4978626" y="5677030"/>
                    <a:pt x="4912146" y="5688108"/>
                  </a:cubicBezTo>
                  <a:cubicBezTo>
                    <a:pt x="4912146" y="5710270"/>
                    <a:pt x="4945386" y="5732431"/>
                    <a:pt x="4912146" y="5743509"/>
                  </a:cubicBezTo>
                  <a:cubicBezTo>
                    <a:pt x="4923227" y="5688108"/>
                    <a:pt x="4867826" y="5721349"/>
                    <a:pt x="4856745" y="5732431"/>
                  </a:cubicBezTo>
                  <a:cubicBezTo>
                    <a:pt x="4878904" y="5710270"/>
                    <a:pt x="4856745" y="5699188"/>
                    <a:pt x="4845665" y="5677030"/>
                  </a:cubicBezTo>
                  <a:cubicBezTo>
                    <a:pt x="4823504" y="5677030"/>
                    <a:pt x="4823504" y="5699188"/>
                    <a:pt x="4801346" y="5688108"/>
                  </a:cubicBezTo>
                  <a:cubicBezTo>
                    <a:pt x="4790264" y="5721349"/>
                    <a:pt x="4834586" y="5699188"/>
                    <a:pt x="4823504" y="5721349"/>
                  </a:cubicBezTo>
                  <a:cubicBezTo>
                    <a:pt x="4722776" y="5732431"/>
                    <a:pt x="4623056" y="5732431"/>
                    <a:pt x="4567655" y="5721349"/>
                  </a:cubicBezTo>
                  <a:cubicBezTo>
                    <a:pt x="4567655" y="5754589"/>
                    <a:pt x="4534414" y="5743509"/>
                    <a:pt x="4534414" y="5776750"/>
                  </a:cubicBezTo>
                  <a:cubicBezTo>
                    <a:pt x="4578734" y="5787830"/>
                    <a:pt x="4589816" y="5798911"/>
                    <a:pt x="4634135" y="5787830"/>
                  </a:cubicBezTo>
                  <a:cubicBezTo>
                    <a:pt x="4634135" y="5821070"/>
                    <a:pt x="4656296" y="5809990"/>
                    <a:pt x="4656296" y="5843231"/>
                  </a:cubicBezTo>
                  <a:cubicBezTo>
                    <a:pt x="4700614" y="5832151"/>
                    <a:pt x="4733858" y="5809990"/>
                    <a:pt x="4767098" y="5798911"/>
                  </a:cubicBezTo>
                  <a:cubicBezTo>
                    <a:pt x="4789257" y="5854309"/>
                    <a:pt x="4866819" y="5865391"/>
                    <a:pt x="4900059" y="5832151"/>
                  </a:cubicBezTo>
                  <a:cubicBezTo>
                    <a:pt x="4900059" y="5809990"/>
                    <a:pt x="4888978" y="5787830"/>
                    <a:pt x="4866819" y="5765671"/>
                  </a:cubicBezTo>
                  <a:cubicBezTo>
                    <a:pt x="4911139" y="5776750"/>
                    <a:pt x="4911139" y="5743509"/>
                    <a:pt x="4944378" y="5754589"/>
                  </a:cubicBezTo>
                  <a:cubicBezTo>
                    <a:pt x="4977618" y="5798911"/>
                    <a:pt x="5044098" y="5765671"/>
                    <a:pt x="5077339" y="5821070"/>
                  </a:cubicBezTo>
                  <a:cubicBezTo>
                    <a:pt x="5021941" y="5809990"/>
                    <a:pt x="5021941" y="5854309"/>
                    <a:pt x="5044098" y="5876471"/>
                  </a:cubicBezTo>
                  <a:cubicBezTo>
                    <a:pt x="4999780" y="5887550"/>
                    <a:pt x="4988700" y="5865391"/>
                    <a:pt x="4955460" y="5865391"/>
                  </a:cubicBezTo>
                  <a:cubicBezTo>
                    <a:pt x="4955460" y="5865391"/>
                    <a:pt x="4955460" y="5865391"/>
                    <a:pt x="4944378" y="5909711"/>
                  </a:cubicBezTo>
                  <a:cubicBezTo>
                    <a:pt x="4977618" y="5909711"/>
                    <a:pt x="4977618" y="5876471"/>
                    <a:pt x="5021941" y="5887550"/>
                  </a:cubicBezTo>
                  <a:cubicBezTo>
                    <a:pt x="5154900" y="5898632"/>
                    <a:pt x="5311031" y="5909711"/>
                    <a:pt x="5466152" y="5865391"/>
                  </a:cubicBezTo>
                  <a:cubicBezTo>
                    <a:pt x="5488313" y="5766676"/>
                    <a:pt x="5610194" y="5832151"/>
                    <a:pt x="5654514" y="5865391"/>
                  </a:cubicBezTo>
                  <a:cubicBezTo>
                    <a:pt x="5665592" y="5843231"/>
                    <a:pt x="5654514" y="5843231"/>
                    <a:pt x="5654514" y="5821070"/>
                  </a:cubicBezTo>
                  <a:cubicBezTo>
                    <a:pt x="5632353" y="5809990"/>
                    <a:pt x="5599112" y="5821070"/>
                    <a:pt x="5588034" y="5798911"/>
                  </a:cubicBezTo>
                  <a:cubicBezTo>
                    <a:pt x="5588034" y="5776750"/>
                    <a:pt x="5588034" y="5765671"/>
                    <a:pt x="5600120" y="5753582"/>
                  </a:cubicBezTo>
                  <a:cubicBezTo>
                    <a:pt x="5589041" y="5731420"/>
                    <a:pt x="5533640" y="5742502"/>
                    <a:pt x="5533640" y="5709262"/>
                  </a:cubicBezTo>
                  <a:cubicBezTo>
                    <a:pt x="5555800" y="5709262"/>
                    <a:pt x="5589041" y="5742502"/>
                    <a:pt x="5577959" y="5709262"/>
                  </a:cubicBezTo>
                  <a:cubicBezTo>
                    <a:pt x="5577959" y="5687101"/>
                    <a:pt x="5544719" y="5687101"/>
                    <a:pt x="5511478" y="5687101"/>
                  </a:cubicBezTo>
                  <a:cubicBezTo>
                    <a:pt x="5500398" y="5664941"/>
                    <a:pt x="5522560" y="5664941"/>
                    <a:pt x="5522560" y="5642782"/>
                  </a:cubicBezTo>
                  <a:close/>
                  <a:moveTo>
                    <a:pt x="6390586" y="5564087"/>
                  </a:moveTo>
                  <a:cubicBezTo>
                    <a:pt x="6423826" y="5568243"/>
                    <a:pt x="6459836" y="5579324"/>
                    <a:pt x="6487536" y="5579324"/>
                  </a:cubicBezTo>
                  <a:cubicBezTo>
                    <a:pt x="6432137" y="5623643"/>
                    <a:pt x="6398896" y="5590402"/>
                    <a:pt x="6310255" y="5590402"/>
                  </a:cubicBezTo>
                  <a:cubicBezTo>
                    <a:pt x="6326876" y="5562702"/>
                    <a:pt x="6357346" y="5559932"/>
                    <a:pt x="6390586" y="5564087"/>
                  </a:cubicBezTo>
                  <a:close/>
                  <a:moveTo>
                    <a:pt x="5284598" y="4613141"/>
                  </a:moveTo>
                  <a:cubicBezTo>
                    <a:pt x="5278992" y="4612079"/>
                    <a:pt x="5273506" y="4611916"/>
                    <a:pt x="5267922" y="4613604"/>
                  </a:cubicBezTo>
                  <a:cubicBezTo>
                    <a:pt x="5260478" y="4615855"/>
                    <a:pt x="5252860" y="4621395"/>
                    <a:pt x="5244550" y="4632475"/>
                  </a:cubicBezTo>
                  <a:cubicBezTo>
                    <a:pt x="5288870" y="4632475"/>
                    <a:pt x="5311031" y="4643556"/>
                    <a:pt x="5344270" y="4621395"/>
                  </a:cubicBezTo>
                  <a:cubicBezTo>
                    <a:pt x="5319340" y="4627627"/>
                    <a:pt x="5301422" y="4616331"/>
                    <a:pt x="5284598" y="4613141"/>
                  </a:cubicBezTo>
                  <a:close/>
                  <a:moveTo>
                    <a:pt x="1787806" y="4218608"/>
                  </a:moveTo>
                  <a:cubicBezTo>
                    <a:pt x="1760105" y="4214453"/>
                    <a:pt x="1729635" y="4219994"/>
                    <a:pt x="1724094" y="4236613"/>
                  </a:cubicBezTo>
                  <a:cubicBezTo>
                    <a:pt x="1779496" y="4247693"/>
                    <a:pt x="1768416" y="4247693"/>
                    <a:pt x="1834897" y="4258775"/>
                  </a:cubicBezTo>
                  <a:cubicBezTo>
                    <a:pt x="1840436" y="4236613"/>
                    <a:pt x="1815506" y="4222763"/>
                    <a:pt x="1787806" y="4218608"/>
                  </a:cubicBezTo>
                  <a:close/>
                  <a:moveTo>
                    <a:pt x="1347370" y="4114733"/>
                  </a:moveTo>
                  <a:cubicBezTo>
                    <a:pt x="1369531" y="4147972"/>
                    <a:pt x="1458172" y="4159052"/>
                    <a:pt x="1469252" y="4159052"/>
                  </a:cubicBezTo>
                  <a:cubicBezTo>
                    <a:pt x="1458172" y="4115740"/>
                    <a:pt x="1380614" y="4125811"/>
                    <a:pt x="1347370" y="4114733"/>
                  </a:cubicBezTo>
                  <a:close/>
                  <a:moveTo>
                    <a:pt x="336058" y="3817582"/>
                  </a:moveTo>
                  <a:cubicBezTo>
                    <a:pt x="336058" y="3839742"/>
                    <a:pt x="324980" y="3850822"/>
                    <a:pt x="324980" y="3861904"/>
                  </a:cubicBezTo>
                  <a:cubicBezTo>
                    <a:pt x="347142" y="3861904"/>
                    <a:pt x="358220" y="3839742"/>
                    <a:pt x="336058" y="3872983"/>
                  </a:cubicBezTo>
                  <a:cubicBezTo>
                    <a:pt x="380382" y="3884063"/>
                    <a:pt x="380382" y="3850822"/>
                    <a:pt x="413622" y="3850822"/>
                  </a:cubicBezTo>
                  <a:cubicBezTo>
                    <a:pt x="413622" y="3861904"/>
                    <a:pt x="413622" y="3872983"/>
                    <a:pt x="402541" y="3884063"/>
                  </a:cubicBezTo>
                  <a:cubicBezTo>
                    <a:pt x="458949" y="3895145"/>
                    <a:pt x="514348" y="3884063"/>
                    <a:pt x="524421" y="3872983"/>
                  </a:cubicBezTo>
                  <a:cubicBezTo>
                    <a:pt x="480101" y="3828664"/>
                    <a:pt x="413622" y="3839742"/>
                    <a:pt x="336058" y="3817582"/>
                  </a:cubicBezTo>
                  <a:close/>
                  <a:moveTo>
                    <a:pt x="225778" y="3799231"/>
                  </a:moveTo>
                  <a:cubicBezTo>
                    <a:pt x="221105" y="3800962"/>
                    <a:pt x="216949" y="3806502"/>
                    <a:pt x="214177" y="3817582"/>
                  </a:cubicBezTo>
                  <a:cubicBezTo>
                    <a:pt x="225259" y="3817582"/>
                    <a:pt x="236341" y="3839742"/>
                    <a:pt x="236341" y="3850822"/>
                  </a:cubicBezTo>
                  <a:cubicBezTo>
                    <a:pt x="280658" y="3839742"/>
                    <a:pt x="269579" y="3861904"/>
                    <a:pt x="313900" y="3872983"/>
                  </a:cubicBezTo>
                  <a:cubicBezTo>
                    <a:pt x="302819" y="3839742"/>
                    <a:pt x="313900" y="3828664"/>
                    <a:pt x="324980" y="3817582"/>
                  </a:cubicBezTo>
                  <a:cubicBezTo>
                    <a:pt x="269579" y="3817582"/>
                    <a:pt x="269579" y="3806503"/>
                    <a:pt x="258500" y="3839742"/>
                  </a:cubicBezTo>
                  <a:cubicBezTo>
                    <a:pt x="258500" y="3823122"/>
                    <a:pt x="239802" y="3794038"/>
                    <a:pt x="225778" y="3799231"/>
                  </a:cubicBezTo>
                  <a:close/>
                  <a:moveTo>
                    <a:pt x="753869" y="3481016"/>
                  </a:moveTo>
                  <a:cubicBezTo>
                    <a:pt x="748762" y="3481796"/>
                    <a:pt x="742876" y="3484046"/>
                    <a:pt x="735951" y="3488201"/>
                  </a:cubicBezTo>
                  <a:cubicBezTo>
                    <a:pt x="724872" y="3510360"/>
                    <a:pt x="780270" y="3510360"/>
                    <a:pt x="747030" y="3521441"/>
                  </a:cubicBezTo>
                  <a:cubicBezTo>
                    <a:pt x="702711" y="3477120"/>
                    <a:pt x="680551" y="3532521"/>
                    <a:pt x="636231" y="3532521"/>
                  </a:cubicBezTo>
                  <a:cubicBezTo>
                    <a:pt x="658389" y="3609076"/>
                    <a:pt x="769190" y="3597994"/>
                    <a:pt x="835671" y="3631234"/>
                  </a:cubicBezTo>
                  <a:cubicBezTo>
                    <a:pt x="846751" y="3586915"/>
                    <a:pt x="824594" y="3575835"/>
                    <a:pt x="835671" y="3532521"/>
                  </a:cubicBezTo>
                  <a:cubicBezTo>
                    <a:pt x="787195" y="3542215"/>
                    <a:pt x="789621" y="3475562"/>
                    <a:pt x="753869" y="3481016"/>
                  </a:cubicBezTo>
                  <a:close/>
                  <a:moveTo>
                    <a:pt x="2057506" y="3191052"/>
                  </a:moveTo>
                  <a:cubicBezTo>
                    <a:pt x="2046426" y="3213212"/>
                    <a:pt x="2046426" y="3235374"/>
                    <a:pt x="2057506" y="3257532"/>
                  </a:cubicBezTo>
                  <a:cubicBezTo>
                    <a:pt x="2090746" y="3246453"/>
                    <a:pt x="2112908" y="3246453"/>
                    <a:pt x="2112908" y="3213212"/>
                  </a:cubicBezTo>
                  <a:cubicBezTo>
                    <a:pt x="2090746" y="3213212"/>
                    <a:pt x="2090746" y="3191052"/>
                    <a:pt x="2057506" y="3191052"/>
                  </a:cubicBezTo>
                  <a:close/>
                  <a:moveTo>
                    <a:pt x="925320" y="3135650"/>
                  </a:moveTo>
                  <a:cubicBezTo>
                    <a:pt x="914240" y="3191052"/>
                    <a:pt x="958560" y="3202134"/>
                    <a:pt x="1002879" y="3202134"/>
                  </a:cubicBezTo>
                  <a:cubicBezTo>
                    <a:pt x="991801" y="3157811"/>
                    <a:pt x="980722" y="3135650"/>
                    <a:pt x="925320" y="3135650"/>
                  </a:cubicBezTo>
                  <a:close/>
                  <a:moveTo>
                    <a:pt x="735951" y="3124571"/>
                  </a:moveTo>
                  <a:cubicBezTo>
                    <a:pt x="735951" y="3157811"/>
                    <a:pt x="702711" y="3157811"/>
                    <a:pt x="702711" y="3179973"/>
                  </a:cubicBezTo>
                  <a:cubicBezTo>
                    <a:pt x="691634" y="3168893"/>
                    <a:pt x="691634" y="3146732"/>
                    <a:pt x="691634" y="3135650"/>
                  </a:cubicBezTo>
                  <a:cubicBezTo>
                    <a:pt x="713791" y="3135650"/>
                    <a:pt x="713791" y="3124571"/>
                    <a:pt x="735951" y="3124571"/>
                  </a:cubicBezTo>
                  <a:close/>
                  <a:moveTo>
                    <a:pt x="2079666" y="3091331"/>
                  </a:moveTo>
                  <a:cubicBezTo>
                    <a:pt x="2035345" y="3091331"/>
                    <a:pt x="2046426" y="3124571"/>
                    <a:pt x="2024266" y="3135650"/>
                  </a:cubicBezTo>
                  <a:cubicBezTo>
                    <a:pt x="2057506" y="3135650"/>
                    <a:pt x="2090746" y="3135650"/>
                    <a:pt x="2090746" y="3102410"/>
                  </a:cubicBezTo>
                  <a:cubicBezTo>
                    <a:pt x="2090746" y="3102410"/>
                    <a:pt x="2068584" y="3102410"/>
                    <a:pt x="2079666" y="3091331"/>
                  </a:cubicBezTo>
                  <a:close/>
                  <a:moveTo>
                    <a:pt x="2248119" y="3034341"/>
                  </a:moveTo>
                  <a:cubicBezTo>
                    <a:pt x="2242405" y="3035554"/>
                    <a:pt x="2237558" y="3039708"/>
                    <a:pt x="2234788" y="3048018"/>
                  </a:cubicBezTo>
                  <a:cubicBezTo>
                    <a:pt x="2268029" y="3048018"/>
                    <a:pt x="2245868" y="3081259"/>
                    <a:pt x="2290189" y="3070177"/>
                  </a:cubicBezTo>
                  <a:cubicBezTo>
                    <a:pt x="2290189" y="3053558"/>
                    <a:pt x="2265258" y="3030706"/>
                    <a:pt x="2248119" y="3034341"/>
                  </a:cubicBezTo>
                  <a:close/>
                  <a:moveTo>
                    <a:pt x="5095836" y="2949819"/>
                  </a:moveTo>
                  <a:cubicBezTo>
                    <a:pt x="5088020" y="2948619"/>
                    <a:pt x="5080326" y="2948757"/>
                    <a:pt x="5073705" y="2950799"/>
                  </a:cubicBezTo>
                  <a:cubicBezTo>
                    <a:pt x="5064876" y="2953522"/>
                    <a:pt x="5057950" y="2959629"/>
                    <a:pt x="5055180" y="2970457"/>
                  </a:cubicBezTo>
                  <a:cubicBezTo>
                    <a:pt x="5099500" y="2959377"/>
                    <a:pt x="5110582" y="2981538"/>
                    <a:pt x="5143822" y="2981538"/>
                  </a:cubicBezTo>
                  <a:cubicBezTo>
                    <a:pt x="5143822" y="2969073"/>
                    <a:pt x="5119281" y="2953421"/>
                    <a:pt x="5095836" y="2949819"/>
                  </a:cubicBezTo>
                  <a:close/>
                  <a:moveTo>
                    <a:pt x="4300726" y="2915056"/>
                  </a:moveTo>
                  <a:cubicBezTo>
                    <a:pt x="4278565" y="2948296"/>
                    <a:pt x="4300726" y="2970457"/>
                    <a:pt x="4256404" y="2970457"/>
                  </a:cubicBezTo>
                  <a:cubicBezTo>
                    <a:pt x="4256404" y="2970457"/>
                    <a:pt x="4256404" y="2970457"/>
                    <a:pt x="4256404" y="3014779"/>
                  </a:cubicBezTo>
                  <a:cubicBezTo>
                    <a:pt x="4300726" y="3014779"/>
                    <a:pt x="4333966" y="3003697"/>
                    <a:pt x="4356124" y="2992617"/>
                  </a:cubicBezTo>
                  <a:cubicBezTo>
                    <a:pt x="4345045" y="2959377"/>
                    <a:pt x="4300726" y="2959377"/>
                    <a:pt x="4356124" y="2937216"/>
                  </a:cubicBezTo>
                  <a:cubicBezTo>
                    <a:pt x="4333966" y="2937216"/>
                    <a:pt x="4322884" y="2915056"/>
                    <a:pt x="4300726" y="2915056"/>
                  </a:cubicBezTo>
                  <a:close/>
                  <a:moveTo>
                    <a:pt x="2901609" y="2915056"/>
                  </a:moveTo>
                  <a:cubicBezTo>
                    <a:pt x="2890530" y="2915056"/>
                    <a:pt x="2890530" y="2926138"/>
                    <a:pt x="2890530" y="2937216"/>
                  </a:cubicBezTo>
                  <a:cubicBezTo>
                    <a:pt x="2990251" y="2959377"/>
                    <a:pt x="3089970" y="2970457"/>
                    <a:pt x="3179620" y="2948296"/>
                  </a:cubicBezTo>
                  <a:cubicBezTo>
                    <a:pt x="3067810" y="2915056"/>
                    <a:pt x="2979171" y="2926138"/>
                    <a:pt x="2901609" y="2915056"/>
                  </a:cubicBezTo>
                  <a:close/>
                  <a:moveTo>
                    <a:pt x="3556344" y="2904983"/>
                  </a:moveTo>
                  <a:cubicBezTo>
                    <a:pt x="3512020" y="2904983"/>
                    <a:pt x="3512020" y="2948296"/>
                    <a:pt x="3467702" y="2949305"/>
                  </a:cubicBezTo>
                  <a:cubicBezTo>
                    <a:pt x="3500942" y="2949305"/>
                    <a:pt x="3545264" y="2982545"/>
                    <a:pt x="3567423" y="2971464"/>
                  </a:cubicBezTo>
                  <a:cubicBezTo>
                    <a:pt x="3556344" y="2938223"/>
                    <a:pt x="3578504" y="2938223"/>
                    <a:pt x="3556344" y="2904983"/>
                  </a:cubicBezTo>
                  <a:close/>
                  <a:moveTo>
                    <a:pt x="4367206" y="2871743"/>
                  </a:moveTo>
                  <a:cubicBezTo>
                    <a:pt x="4367206" y="2882822"/>
                    <a:pt x="4356124" y="2882822"/>
                    <a:pt x="4356124" y="2904983"/>
                  </a:cubicBezTo>
                  <a:cubicBezTo>
                    <a:pt x="4367206" y="2916063"/>
                    <a:pt x="4389365" y="2916063"/>
                    <a:pt x="4411526" y="2916063"/>
                  </a:cubicBezTo>
                  <a:cubicBezTo>
                    <a:pt x="4411526" y="2893904"/>
                    <a:pt x="4378286" y="2882822"/>
                    <a:pt x="4367206" y="2871743"/>
                  </a:cubicBezTo>
                  <a:close/>
                  <a:moveTo>
                    <a:pt x="3089970" y="2871743"/>
                  </a:moveTo>
                  <a:cubicBezTo>
                    <a:pt x="3078893" y="2882822"/>
                    <a:pt x="3034570" y="2860664"/>
                    <a:pt x="3034570" y="2882822"/>
                  </a:cubicBezTo>
                  <a:cubicBezTo>
                    <a:pt x="3045651" y="2893904"/>
                    <a:pt x="3089970" y="2904983"/>
                    <a:pt x="3089970" y="2871743"/>
                  </a:cubicBezTo>
                  <a:close/>
                  <a:moveTo>
                    <a:pt x="4578248" y="2854603"/>
                  </a:moveTo>
                  <a:cubicBezTo>
                    <a:pt x="4573574" y="2853738"/>
                    <a:pt x="4569418" y="2857893"/>
                    <a:pt x="4566648" y="2871743"/>
                  </a:cubicBezTo>
                  <a:cubicBezTo>
                    <a:pt x="4588808" y="2882822"/>
                    <a:pt x="4566648" y="2904983"/>
                    <a:pt x="4588808" y="2916063"/>
                  </a:cubicBezTo>
                  <a:cubicBezTo>
                    <a:pt x="4610970" y="2893904"/>
                    <a:pt x="4633128" y="2927144"/>
                    <a:pt x="4644210" y="2893904"/>
                  </a:cubicBezTo>
                  <a:cubicBezTo>
                    <a:pt x="4622049" y="2893904"/>
                    <a:pt x="4633128" y="2860664"/>
                    <a:pt x="4610970" y="2871743"/>
                  </a:cubicBezTo>
                  <a:cubicBezTo>
                    <a:pt x="4610970" y="2904983"/>
                    <a:pt x="4592272" y="2857200"/>
                    <a:pt x="4578248" y="2854603"/>
                  </a:cubicBezTo>
                  <a:close/>
                  <a:moveTo>
                    <a:pt x="1398617" y="2806648"/>
                  </a:moveTo>
                  <a:cubicBezTo>
                    <a:pt x="1375072" y="2805264"/>
                    <a:pt x="1352911" y="2810804"/>
                    <a:pt x="1336290" y="2827423"/>
                  </a:cubicBezTo>
                  <a:cubicBezTo>
                    <a:pt x="1369531" y="2871743"/>
                    <a:pt x="1325212" y="2926138"/>
                    <a:pt x="1336290" y="2948296"/>
                  </a:cubicBezTo>
                  <a:cubicBezTo>
                    <a:pt x="1380614" y="2948296"/>
                    <a:pt x="1391691" y="2915056"/>
                    <a:pt x="1424933" y="2948296"/>
                  </a:cubicBezTo>
                  <a:cubicBezTo>
                    <a:pt x="1447094" y="2916063"/>
                    <a:pt x="1458172" y="2871743"/>
                    <a:pt x="1469252" y="2827423"/>
                  </a:cubicBezTo>
                  <a:cubicBezTo>
                    <a:pt x="1447092" y="2816344"/>
                    <a:pt x="1422162" y="2808033"/>
                    <a:pt x="1398617" y="2806648"/>
                  </a:cubicBezTo>
                  <a:close/>
                  <a:moveTo>
                    <a:pt x="647310" y="2773030"/>
                  </a:moveTo>
                  <a:cubicBezTo>
                    <a:pt x="658389" y="2794184"/>
                    <a:pt x="669472" y="2816341"/>
                    <a:pt x="669472" y="2849582"/>
                  </a:cubicBezTo>
                  <a:cubicBezTo>
                    <a:pt x="636231" y="2838503"/>
                    <a:pt x="636231" y="2816341"/>
                    <a:pt x="647310" y="2773030"/>
                  </a:cubicBezTo>
                  <a:close/>
                  <a:moveTo>
                    <a:pt x="1715785" y="2703778"/>
                  </a:moveTo>
                  <a:cubicBezTo>
                    <a:pt x="1701935" y="2703778"/>
                    <a:pt x="1690854" y="2706549"/>
                    <a:pt x="1690854" y="2717628"/>
                  </a:cubicBezTo>
                  <a:cubicBezTo>
                    <a:pt x="1701936" y="2739790"/>
                    <a:pt x="1746255" y="2728708"/>
                    <a:pt x="1757334" y="2706550"/>
                  </a:cubicBezTo>
                  <a:cubicBezTo>
                    <a:pt x="1746255" y="2706550"/>
                    <a:pt x="1729635" y="2703779"/>
                    <a:pt x="1715785" y="2703778"/>
                  </a:cubicBezTo>
                  <a:close/>
                  <a:moveTo>
                    <a:pt x="1790576" y="2684388"/>
                  </a:moveTo>
                  <a:cubicBezTo>
                    <a:pt x="1790576" y="2706550"/>
                    <a:pt x="1779496" y="2706550"/>
                    <a:pt x="1768416" y="2717628"/>
                  </a:cubicBezTo>
                  <a:cubicBezTo>
                    <a:pt x="1779496" y="2728708"/>
                    <a:pt x="1768416" y="2728708"/>
                    <a:pt x="1779496" y="2750869"/>
                  </a:cubicBezTo>
                  <a:cubicBezTo>
                    <a:pt x="1823818" y="2750869"/>
                    <a:pt x="1869144" y="2794184"/>
                    <a:pt x="1901376" y="2728708"/>
                  </a:cubicBezTo>
                  <a:cubicBezTo>
                    <a:pt x="1868137" y="2728708"/>
                    <a:pt x="1868137" y="2706550"/>
                    <a:pt x="1857058" y="2684388"/>
                  </a:cubicBezTo>
                  <a:cubicBezTo>
                    <a:pt x="1834897" y="2695468"/>
                    <a:pt x="1812736" y="2695468"/>
                    <a:pt x="1790576" y="2684388"/>
                  </a:cubicBezTo>
                  <a:close/>
                  <a:moveTo>
                    <a:pt x="1112297" y="2623070"/>
                  </a:moveTo>
                  <a:cubicBezTo>
                    <a:pt x="1121992" y="2624455"/>
                    <a:pt x="1135842" y="2629994"/>
                    <a:pt x="1158002" y="2629994"/>
                  </a:cubicBezTo>
                  <a:cubicBezTo>
                    <a:pt x="1146923" y="2640069"/>
                    <a:pt x="1146923" y="2662227"/>
                    <a:pt x="1113682" y="2652156"/>
                  </a:cubicBezTo>
                  <a:cubicBezTo>
                    <a:pt x="1113682" y="2652156"/>
                    <a:pt x="1113682" y="2652156"/>
                    <a:pt x="1124761" y="2629994"/>
                  </a:cubicBezTo>
                  <a:cubicBezTo>
                    <a:pt x="1113682" y="2629994"/>
                    <a:pt x="1113682" y="2652156"/>
                    <a:pt x="1091521" y="2641076"/>
                  </a:cubicBezTo>
                  <a:cubicBezTo>
                    <a:pt x="1097062" y="2624456"/>
                    <a:pt x="1102602" y="2621686"/>
                    <a:pt x="1112297" y="2623070"/>
                  </a:cubicBezTo>
                  <a:close/>
                  <a:moveTo>
                    <a:pt x="925320" y="2585675"/>
                  </a:moveTo>
                  <a:cubicBezTo>
                    <a:pt x="947481" y="2607835"/>
                    <a:pt x="969640" y="2618915"/>
                    <a:pt x="958560" y="2652156"/>
                  </a:cubicBezTo>
                  <a:cubicBezTo>
                    <a:pt x="925320" y="2663235"/>
                    <a:pt x="925320" y="2629994"/>
                    <a:pt x="903159" y="2629994"/>
                  </a:cubicBezTo>
                  <a:cubicBezTo>
                    <a:pt x="903159" y="2618915"/>
                    <a:pt x="925320" y="2618915"/>
                    <a:pt x="925320" y="2585675"/>
                  </a:cubicBezTo>
                  <a:close/>
                  <a:moveTo>
                    <a:pt x="887924" y="2521963"/>
                  </a:moveTo>
                  <a:cubicBezTo>
                    <a:pt x="897619" y="2521963"/>
                    <a:pt x="908700" y="2530274"/>
                    <a:pt x="914240" y="2541353"/>
                  </a:cubicBezTo>
                  <a:cubicBezTo>
                    <a:pt x="914240" y="2563514"/>
                    <a:pt x="879994" y="2541353"/>
                    <a:pt x="869919" y="2552435"/>
                  </a:cubicBezTo>
                  <a:cubicBezTo>
                    <a:pt x="869919" y="2530274"/>
                    <a:pt x="878229" y="2521963"/>
                    <a:pt x="887924" y="2521963"/>
                  </a:cubicBezTo>
                  <a:close/>
                  <a:moveTo>
                    <a:pt x="2362524" y="2296836"/>
                  </a:moveTo>
                  <a:cubicBezTo>
                    <a:pt x="2352829" y="2298221"/>
                    <a:pt x="2343826" y="2302376"/>
                    <a:pt x="2335516" y="2310686"/>
                  </a:cubicBezTo>
                  <a:cubicBezTo>
                    <a:pt x="2335516" y="2343926"/>
                    <a:pt x="2368757" y="2343926"/>
                    <a:pt x="2390918" y="2343926"/>
                  </a:cubicBezTo>
                  <a:cubicBezTo>
                    <a:pt x="2368757" y="2366087"/>
                    <a:pt x="2413076" y="2377166"/>
                    <a:pt x="2446319" y="2377166"/>
                  </a:cubicBezTo>
                  <a:cubicBezTo>
                    <a:pt x="2457398" y="2366087"/>
                    <a:pt x="2468477" y="2343926"/>
                    <a:pt x="2468477" y="2321768"/>
                  </a:cubicBezTo>
                  <a:cubicBezTo>
                    <a:pt x="2426927" y="2313456"/>
                    <a:pt x="2391609" y="2292680"/>
                    <a:pt x="2362524" y="2296836"/>
                  </a:cubicBezTo>
                  <a:close/>
                  <a:moveTo>
                    <a:pt x="1393077" y="2038846"/>
                  </a:moveTo>
                  <a:cubicBezTo>
                    <a:pt x="1408312" y="2040231"/>
                    <a:pt x="1424933" y="2045772"/>
                    <a:pt x="1436012" y="2045772"/>
                  </a:cubicBezTo>
                  <a:cubicBezTo>
                    <a:pt x="1424933" y="2056850"/>
                    <a:pt x="1424933" y="2067929"/>
                    <a:pt x="1447094" y="2067929"/>
                  </a:cubicBezTo>
                  <a:cubicBezTo>
                    <a:pt x="1424933" y="2090091"/>
                    <a:pt x="1391691" y="2045772"/>
                    <a:pt x="1358452" y="2056850"/>
                  </a:cubicBezTo>
                  <a:cubicBezTo>
                    <a:pt x="1363992" y="2040231"/>
                    <a:pt x="1377842" y="2037460"/>
                    <a:pt x="1393077" y="2038846"/>
                  </a:cubicBezTo>
                  <a:close/>
                  <a:moveTo>
                    <a:pt x="1392731" y="1900217"/>
                  </a:moveTo>
                  <a:cubicBezTo>
                    <a:pt x="1387537" y="1901728"/>
                    <a:pt x="1383383" y="1905758"/>
                    <a:pt x="1380614" y="1913815"/>
                  </a:cubicBezTo>
                  <a:cubicBezTo>
                    <a:pt x="1413853" y="1924897"/>
                    <a:pt x="1436012" y="1947058"/>
                    <a:pt x="1458172" y="1913815"/>
                  </a:cubicBezTo>
                  <a:cubicBezTo>
                    <a:pt x="1433242" y="1913815"/>
                    <a:pt x="1408312" y="1895684"/>
                    <a:pt x="1392731" y="1900217"/>
                  </a:cubicBezTo>
                  <a:close/>
                  <a:moveTo>
                    <a:pt x="558669" y="1881583"/>
                  </a:moveTo>
                  <a:cubicBezTo>
                    <a:pt x="580829" y="1881583"/>
                    <a:pt x="591910" y="1891657"/>
                    <a:pt x="591910" y="1914825"/>
                  </a:cubicBezTo>
                  <a:cubicBezTo>
                    <a:pt x="591910" y="1914825"/>
                    <a:pt x="591910" y="1914825"/>
                    <a:pt x="558669" y="1914825"/>
                  </a:cubicBezTo>
                  <a:cubicBezTo>
                    <a:pt x="558669" y="1914825"/>
                    <a:pt x="558669" y="1914825"/>
                    <a:pt x="558669" y="1881583"/>
                  </a:cubicBezTo>
                  <a:close/>
                  <a:moveTo>
                    <a:pt x="1268804" y="1880575"/>
                  </a:moveTo>
                  <a:cubicBezTo>
                    <a:pt x="1268804" y="1880575"/>
                    <a:pt x="1268804" y="1880575"/>
                    <a:pt x="1268804" y="1913815"/>
                  </a:cubicBezTo>
                  <a:cubicBezTo>
                    <a:pt x="1290965" y="1935977"/>
                    <a:pt x="1313123" y="1902736"/>
                    <a:pt x="1335283" y="1924897"/>
                  </a:cubicBezTo>
                  <a:cubicBezTo>
                    <a:pt x="1335283" y="1891657"/>
                    <a:pt x="1313123" y="1881583"/>
                    <a:pt x="1268804" y="1880575"/>
                  </a:cubicBezTo>
                  <a:close/>
                  <a:moveTo>
                    <a:pt x="1833764" y="1780477"/>
                  </a:moveTo>
                  <a:cubicBezTo>
                    <a:pt x="1821299" y="1779092"/>
                    <a:pt x="1807701" y="1781862"/>
                    <a:pt x="1791584" y="1781862"/>
                  </a:cubicBezTo>
                  <a:cubicBezTo>
                    <a:pt x="1780503" y="1815102"/>
                    <a:pt x="1780503" y="1826184"/>
                    <a:pt x="1769423" y="1848342"/>
                  </a:cubicBezTo>
                  <a:cubicBezTo>
                    <a:pt x="1780503" y="1859423"/>
                    <a:pt x="1791584" y="1870503"/>
                    <a:pt x="1813742" y="1859423"/>
                  </a:cubicBezTo>
                  <a:cubicBezTo>
                    <a:pt x="1813742" y="1826184"/>
                    <a:pt x="1846983" y="1815102"/>
                    <a:pt x="1869144" y="1804022"/>
                  </a:cubicBezTo>
                  <a:cubicBezTo>
                    <a:pt x="1857560" y="1787402"/>
                    <a:pt x="1846228" y="1781862"/>
                    <a:pt x="1833764" y="1780477"/>
                  </a:cubicBezTo>
                  <a:close/>
                  <a:moveTo>
                    <a:pt x="1713016" y="1627746"/>
                  </a:moveTo>
                  <a:cubicBezTo>
                    <a:pt x="1713016" y="1660987"/>
                    <a:pt x="1701936" y="1683148"/>
                    <a:pt x="1679775" y="1672069"/>
                  </a:cubicBezTo>
                  <a:cubicBezTo>
                    <a:pt x="1690854" y="1660987"/>
                    <a:pt x="1690854" y="1649908"/>
                    <a:pt x="1668696" y="1649908"/>
                  </a:cubicBezTo>
                  <a:cubicBezTo>
                    <a:pt x="1679775" y="1638828"/>
                    <a:pt x="1690854" y="1627746"/>
                    <a:pt x="1713016" y="1627746"/>
                  </a:cubicBezTo>
                  <a:close/>
                  <a:moveTo>
                    <a:pt x="569662" y="1547688"/>
                  </a:moveTo>
                  <a:cubicBezTo>
                    <a:pt x="592082" y="1549919"/>
                    <a:pt x="593294" y="1619438"/>
                    <a:pt x="602993" y="1638828"/>
                  </a:cubicBezTo>
                  <a:cubicBezTo>
                    <a:pt x="591910" y="1660987"/>
                    <a:pt x="569750" y="1627746"/>
                    <a:pt x="536510" y="1638828"/>
                  </a:cubicBezTo>
                  <a:cubicBezTo>
                    <a:pt x="536510" y="1606596"/>
                    <a:pt x="591910" y="1584434"/>
                    <a:pt x="558669" y="1551194"/>
                  </a:cubicBezTo>
                  <a:cubicBezTo>
                    <a:pt x="562823" y="1548425"/>
                    <a:pt x="566460" y="1547370"/>
                    <a:pt x="569662" y="1547688"/>
                  </a:cubicBezTo>
                  <a:close/>
                  <a:moveTo>
                    <a:pt x="1469252" y="1517955"/>
                  </a:moveTo>
                  <a:cubicBezTo>
                    <a:pt x="1458172" y="1529033"/>
                    <a:pt x="1458172" y="1551194"/>
                    <a:pt x="1447094" y="1562274"/>
                  </a:cubicBezTo>
                  <a:cubicBezTo>
                    <a:pt x="1402772" y="1562274"/>
                    <a:pt x="1391691" y="1540115"/>
                    <a:pt x="1358452" y="1551194"/>
                  </a:cubicBezTo>
                  <a:cubicBezTo>
                    <a:pt x="1380614" y="1529033"/>
                    <a:pt x="1402772" y="1517955"/>
                    <a:pt x="1469252" y="1517955"/>
                  </a:cubicBezTo>
                  <a:close/>
                  <a:moveTo>
                    <a:pt x="1757334" y="1484714"/>
                  </a:moveTo>
                  <a:cubicBezTo>
                    <a:pt x="1746255" y="1517955"/>
                    <a:pt x="1724094" y="1540115"/>
                    <a:pt x="1679775" y="1529033"/>
                  </a:cubicBezTo>
                  <a:cubicBezTo>
                    <a:pt x="1679775" y="1517955"/>
                    <a:pt x="1735176" y="1517955"/>
                    <a:pt x="1701936" y="1495793"/>
                  </a:cubicBezTo>
                  <a:cubicBezTo>
                    <a:pt x="1701936" y="1473632"/>
                    <a:pt x="1746255" y="1495793"/>
                    <a:pt x="1757334" y="1484714"/>
                  </a:cubicBezTo>
                  <a:close/>
                  <a:moveTo>
                    <a:pt x="1392447" y="1413699"/>
                  </a:moveTo>
                  <a:cubicBezTo>
                    <a:pt x="1438278" y="1410929"/>
                    <a:pt x="1485368" y="1419239"/>
                    <a:pt x="1501484" y="1463560"/>
                  </a:cubicBezTo>
                  <a:cubicBezTo>
                    <a:pt x="1423926" y="1463560"/>
                    <a:pt x="1357445" y="1441399"/>
                    <a:pt x="1290965" y="1430320"/>
                  </a:cubicBezTo>
                  <a:cubicBezTo>
                    <a:pt x="1302044" y="1430320"/>
                    <a:pt x="1346616" y="1416470"/>
                    <a:pt x="1392447" y="1413699"/>
                  </a:cubicBezTo>
                  <a:close/>
                  <a:moveTo>
                    <a:pt x="5322110" y="197406"/>
                  </a:moveTo>
                  <a:cubicBezTo>
                    <a:pt x="5288870" y="208485"/>
                    <a:pt x="5255629" y="208485"/>
                    <a:pt x="5255629" y="252805"/>
                  </a:cubicBezTo>
                  <a:lnTo>
                    <a:pt x="5322110" y="252805"/>
                  </a:lnTo>
                  <a:cubicBezTo>
                    <a:pt x="5333190" y="230646"/>
                    <a:pt x="5333190" y="219564"/>
                    <a:pt x="5322110" y="197406"/>
                  </a:cubicBezTo>
                  <a:close/>
                  <a:moveTo>
                    <a:pt x="3340785" y="133947"/>
                  </a:moveTo>
                  <a:lnTo>
                    <a:pt x="3365774" y="152023"/>
                  </a:lnTo>
                  <a:lnTo>
                    <a:pt x="3359310" y="152644"/>
                  </a:lnTo>
                  <a:cubicBezTo>
                    <a:pt x="3352558" y="150567"/>
                    <a:pt x="3346325" y="145027"/>
                    <a:pt x="3340785" y="133947"/>
                  </a:cubicBezTo>
                  <a:close/>
                  <a:moveTo>
                    <a:pt x="5662998" y="127982"/>
                  </a:moveTo>
                  <a:cubicBezTo>
                    <a:pt x="5657978" y="127462"/>
                    <a:pt x="5651746" y="128155"/>
                    <a:pt x="5643435" y="130925"/>
                  </a:cubicBezTo>
                  <a:cubicBezTo>
                    <a:pt x="5643435" y="164166"/>
                    <a:pt x="5588034" y="108765"/>
                    <a:pt x="5588034" y="164166"/>
                  </a:cubicBezTo>
                  <a:cubicBezTo>
                    <a:pt x="5610194" y="153084"/>
                    <a:pt x="5632353" y="153084"/>
                    <a:pt x="5665592" y="153084"/>
                  </a:cubicBezTo>
                  <a:cubicBezTo>
                    <a:pt x="5665592" y="153084"/>
                    <a:pt x="5665592" y="142005"/>
                    <a:pt x="5676674" y="142005"/>
                  </a:cubicBezTo>
                  <a:cubicBezTo>
                    <a:pt x="5676674" y="153084"/>
                    <a:pt x="5698834" y="153084"/>
                    <a:pt x="5698834" y="142005"/>
                  </a:cubicBezTo>
                  <a:cubicBezTo>
                    <a:pt x="5682214" y="142005"/>
                    <a:pt x="5678059" y="129539"/>
                    <a:pt x="5662998" y="127982"/>
                  </a:cubicBezTo>
                  <a:close/>
                  <a:moveTo>
                    <a:pt x="4999780" y="108765"/>
                  </a:moveTo>
                  <a:cubicBezTo>
                    <a:pt x="4988700" y="130925"/>
                    <a:pt x="4977618" y="130925"/>
                    <a:pt x="4988700" y="153084"/>
                  </a:cubicBezTo>
                  <a:cubicBezTo>
                    <a:pt x="5010859" y="153084"/>
                    <a:pt x="5021941" y="130925"/>
                    <a:pt x="5033020" y="119843"/>
                  </a:cubicBezTo>
                  <a:cubicBezTo>
                    <a:pt x="5010859" y="130925"/>
                    <a:pt x="5010859" y="108765"/>
                    <a:pt x="4999780" y="108765"/>
                  </a:cubicBezTo>
                  <a:close/>
                  <a:moveTo>
                    <a:pt x="1465602" y="64239"/>
                  </a:moveTo>
                  <a:cubicBezTo>
                    <a:pt x="1419330" y="62681"/>
                    <a:pt x="1377589" y="87611"/>
                    <a:pt x="1335283" y="87611"/>
                  </a:cubicBezTo>
                  <a:cubicBezTo>
                    <a:pt x="1313123" y="43291"/>
                    <a:pt x="1169083" y="76531"/>
                    <a:pt x="1124761" y="87611"/>
                  </a:cubicBezTo>
                  <a:cubicBezTo>
                    <a:pt x="1224483" y="131932"/>
                    <a:pt x="1402772" y="120850"/>
                    <a:pt x="1513574" y="76531"/>
                  </a:cubicBezTo>
                  <a:cubicBezTo>
                    <a:pt x="1496954" y="68221"/>
                    <a:pt x="1481026" y="64759"/>
                    <a:pt x="1465602" y="64239"/>
                  </a:cubicBezTo>
                  <a:close/>
                  <a:moveTo>
                    <a:pt x="5609155" y="55063"/>
                  </a:moveTo>
                  <a:cubicBezTo>
                    <a:pt x="5574875" y="50908"/>
                    <a:pt x="5543712" y="65450"/>
                    <a:pt x="5543712" y="98690"/>
                  </a:cubicBezTo>
                  <a:cubicBezTo>
                    <a:pt x="5588034" y="98690"/>
                    <a:pt x="5621274" y="98690"/>
                    <a:pt x="5643435" y="65449"/>
                  </a:cubicBezTo>
                  <a:cubicBezTo>
                    <a:pt x="5632354" y="59910"/>
                    <a:pt x="5620581" y="56448"/>
                    <a:pt x="5609155" y="55063"/>
                  </a:cubicBezTo>
                  <a:close/>
                  <a:moveTo>
                    <a:pt x="4296742" y="49696"/>
                  </a:moveTo>
                  <a:cubicBezTo>
                    <a:pt x="4309728" y="48138"/>
                    <a:pt x="4336736" y="54371"/>
                    <a:pt x="4345045" y="54371"/>
                  </a:cubicBezTo>
                  <a:cubicBezTo>
                    <a:pt x="4345045" y="65449"/>
                    <a:pt x="4333966" y="65449"/>
                    <a:pt x="4322884" y="76531"/>
                  </a:cubicBezTo>
                  <a:cubicBezTo>
                    <a:pt x="4300726" y="87611"/>
                    <a:pt x="4311804" y="65449"/>
                    <a:pt x="4289644" y="54371"/>
                  </a:cubicBezTo>
                  <a:cubicBezTo>
                    <a:pt x="4289644" y="51600"/>
                    <a:pt x="4292414" y="50215"/>
                    <a:pt x="4296742" y="49696"/>
                  </a:cubicBezTo>
                  <a:close/>
                  <a:moveTo>
                    <a:pt x="5299325" y="0"/>
                  </a:moveTo>
                  <a:lnTo>
                    <a:pt x="5346637" y="0"/>
                  </a:lnTo>
                  <a:lnTo>
                    <a:pt x="5328530" y="2716"/>
                  </a:lnTo>
                  <a:lnTo>
                    <a:pt x="5304604" y="1519"/>
                  </a:lnTo>
                  <a:lnTo>
                    <a:pt x="5304986" y="984"/>
                  </a:lnTo>
                  <a:lnTo>
                    <a:pt x="5297604" y="312"/>
                  </a:lnTo>
                  <a:close/>
                  <a:moveTo>
                    <a:pt x="4334751" y="0"/>
                  </a:moveTo>
                  <a:lnTo>
                    <a:pt x="4553502" y="0"/>
                  </a:lnTo>
                  <a:lnTo>
                    <a:pt x="4481878" y="8980"/>
                  </a:lnTo>
                  <a:cubicBezTo>
                    <a:pt x="4443696" y="12443"/>
                    <a:pt x="4406238" y="13828"/>
                    <a:pt x="4370228" y="11059"/>
                  </a:cubicBezTo>
                  <a:close/>
                  <a:moveTo>
                    <a:pt x="3960247" y="0"/>
                  </a:moveTo>
                  <a:lnTo>
                    <a:pt x="4177427" y="0"/>
                  </a:lnTo>
                  <a:lnTo>
                    <a:pt x="4170784" y="11059"/>
                  </a:lnTo>
                  <a:cubicBezTo>
                    <a:pt x="4059984" y="11059"/>
                    <a:pt x="4026744" y="11059"/>
                    <a:pt x="3938102" y="11059"/>
                  </a:cubicBezTo>
                  <a:cubicBezTo>
                    <a:pt x="3938102" y="2747"/>
                    <a:pt x="3950568" y="6903"/>
                    <a:pt x="3956801" y="4825"/>
                  </a:cubicBezTo>
                  <a:close/>
                  <a:moveTo>
                    <a:pt x="803271" y="0"/>
                  </a:moveTo>
                  <a:lnTo>
                    <a:pt x="3845688" y="0"/>
                  </a:lnTo>
                  <a:lnTo>
                    <a:pt x="3843402" y="6729"/>
                  </a:lnTo>
                  <a:cubicBezTo>
                    <a:pt x="3846000" y="18675"/>
                    <a:pt x="3868853" y="16598"/>
                    <a:pt x="3860543" y="33216"/>
                  </a:cubicBezTo>
                  <a:cubicBezTo>
                    <a:pt x="3816221" y="55378"/>
                    <a:pt x="3771902" y="77538"/>
                    <a:pt x="3738662" y="33216"/>
                  </a:cubicBezTo>
                  <a:cubicBezTo>
                    <a:pt x="3705422" y="55378"/>
                    <a:pt x="3650020" y="55378"/>
                    <a:pt x="3650020" y="99700"/>
                  </a:cubicBezTo>
                  <a:cubicBezTo>
                    <a:pt x="3717508" y="132939"/>
                    <a:pt x="3817229" y="77538"/>
                    <a:pt x="3928031" y="88618"/>
                  </a:cubicBezTo>
                  <a:cubicBezTo>
                    <a:pt x="3894790" y="110779"/>
                    <a:pt x="3817229" y="88618"/>
                    <a:pt x="3806149" y="132939"/>
                  </a:cubicBezTo>
                  <a:cubicBezTo>
                    <a:pt x="3806149" y="144019"/>
                    <a:pt x="3828310" y="144019"/>
                    <a:pt x="3839390" y="144019"/>
                  </a:cubicBezTo>
                  <a:cubicBezTo>
                    <a:pt x="3806149" y="166180"/>
                    <a:pt x="3783988" y="177259"/>
                    <a:pt x="3739669" y="166180"/>
                  </a:cubicBezTo>
                  <a:cubicBezTo>
                    <a:pt x="3750748" y="144019"/>
                    <a:pt x="3761830" y="144019"/>
                    <a:pt x="3783988" y="144019"/>
                  </a:cubicBezTo>
                  <a:cubicBezTo>
                    <a:pt x="3761830" y="132939"/>
                    <a:pt x="3662106" y="88618"/>
                    <a:pt x="3662106" y="155098"/>
                  </a:cubicBezTo>
                  <a:cubicBezTo>
                    <a:pt x="3639948" y="155098"/>
                    <a:pt x="3606706" y="155098"/>
                    <a:pt x="3595627" y="144019"/>
                  </a:cubicBezTo>
                  <a:cubicBezTo>
                    <a:pt x="3617788" y="111786"/>
                    <a:pt x="3651028" y="100707"/>
                    <a:pt x="3651028" y="67464"/>
                  </a:cubicBezTo>
                  <a:cubicBezTo>
                    <a:pt x="3612248" y="61925"/>
                    <a:pt x="3579007" y="64695"/>
                    <a:pt x="3547151" y="70235"/>
                  </a:cubicBezTo>
                  <a:lnTo>
                    <a:pt x="3466039" y="86692"/>
                  </a:lnTo>
                  <a:lnTo>
                    <a:pt x="3462688" y="85599"/>
                  </a:lnTo>
                  <a:cubicBezTo>
                    <a:pt x="3459378" y="85643"/>
                    <a:pt x="3455742" y="86855"/>
                    <a:pt x="3451588" y="89625"/>
                  </a:cubicBezTo>
                  <a:lnTo>
                    <a:pt x="3466039" y="86692"/>
                  </a:lnTo>
                  <a:lnTo>
                    <a:pt x="3471843" y="88586"/>
                  </a:lnTo>
                  <a:cubicBezTo>
                    <a:pt x="3488982" y="100013"/>
                    <a:pt x="3501448" y="139486"/>
                    <a:pt x="3551308" y="122865"/>
                  </a:cubicBezTo>
                  <a:cubicBezTo>
                    <a:pt x="3542996" y="164416"/>
                    <a:pt x="3441198" y="181036"/>
                    <a:pt x="3381470" y="163378"/>
                  </a:cubicBezTo>
                  <a:lnTo>
                    <a:pt x="3365774" y="152023"/>
                  </a:lnTo>
                  <a:lnTo>
                    <a:pt x="3380950" y="150567"/>
                  </a:lnTo>
                  <a:cubicBezTo>
                    <a:pt x="3396185" y="145027"/>
                    <a:pt x="3412806" y="133947"/>
                    <a:pt x="3429426" y="133947"/>
                  </a:cubicBezTo>
                  <a:cubicBezTo>
                    <a:pt x="3418346" y="111786"/>
                    <a:pt x="3418346" y="111786"/>
                    <a:pt x="3429426" y="89625"/>
                  </a:cubicBezTo>
                  <a:cubicBezTo>
                    <a:pt x="3318624" y="56385"/>
                    <a:pt x="3252143" y="133947"/>
                    <a:pt x="3218904" y="210499"/>
                  </a:cubicBezTo>
                  <a:cubicBezTo>
                    <a:pt x="3274304" y="243739"/>
                    <a:pt x="3396185" y="243739"/>
                    <a:pt x="3440504" y="199420"/>
                  </a:cubicBezTo>
                  <a:cubicBezTo>
                    <a:pt x="3462666" y="210499"/>
                    <a:pt x="3440504" y="210499"/>
                    <a:pt x="3440504" y="221579"/>
                  </a:cubicBezTo>
                  <a:cubicBezTo>
                    <a:pt x="3495906" y="243739"/>
                    <a:pt x="3518067" y="221579"/>
                    <a:pt x="3573465" y="243739"/>
                  </a:cubicBezTo>
                  <a:cubicBezTo>
                    <a:pt x="3584547" y="210499"/>
                    <a:pt x="3639948" y="232660"/>
                    <a:pt x="3639948" y="188338"/>
                  </a:cubicBezTo>
                  <a:cubicBezTo>
                    <a:pt x="3795070" y="232660"/>
                    <a:pt x="3973357" y="122865"/>
                    <a:pt x="4073078" y="199420"/>
                  </a:cubicBezTo>
                  <a:cubicBezTo>
                    <a:pt x="4383322" y="34224"/>
                    <a:pt x="4816454" y="110779"/>
                    <a:pt x="5149865" y="984"/>
                  </a:cubicBezTo>
                  <a:lnTo>
                    <a:pt x="5156462" y="0"/>
                  </a:lnTo>
                  <a:lnTo>
                    <a:pt x="5175714" y="0"/>
                  </a:lnTo>
                  <a:lnTo>
                    <a:pt x="5183106" y="2370"/>
                  </a:lnTo>
                  <a:cubicBezTo>
                    <a:pt x="5191416" y="6525"/>
                    <a:pt x="5199726" y="12066"/>
                    <a:pt x="5216346" y="12066"/>
                  </a:cubicBezTo>
                  <a:cubicBezTo>
                    <a:pt x="5224656" y="12066"/>
                    <a:pt x="5230196" y="9988"/>
                    <a:pt x="5234524" y="7045"/>
                  </a:cubicBezTo>
                  <a:lnTo>
                    <a:pt x="5242046" y="0"/>
                  </a:lnTo>
                  <a:lnTo>
                    <a:pt x="5294167" y="0"/>
                  </a:lnTo>
                  <a:lnTo>
                    <a:pt x="5297604" y="312"/>
                  </a:lnTo>
                  <a:lnTo>
                    <a:pt x="5293904" y="984"/>
                  </a:lnTo>
                  <a:lnTo>
                    <a:pt x="5304604" y="1519"/>
                  </a:lnTo>
                  <a:lnTo>
                    <a:pt x="5298061" y="10680"/>
                  </a:lnTo>
                  <a:cubicBezTo>
                    <a:pt x="5293906" y="12066"/>
                    <a:pt x="5288364" y="12066"/>
                    <a:pt x="5282826" y="12066"/>
                  </a:cubicBezTo>
                  <a:cubicBezTo>
                    <a:pt x="5316066" y="34224"/>
                    <a:pt x="5360388" y="984"/>
                    <a:pt x="5382547" y="45305"/>
                  </a:cubicBezTo>
                  <a:cubicBezTo>
                    <a:pt x="5404708" y="34224"/>
                    <a:pt x="5404708" y="23144"/>
                    <a:pt x="5415786" y="12066"/>
                  </a:cubicBezTo>
                  <a:lnTo>
                    <a:pt x="5389479" y="0"/>
                  </a:lnTo>
                  <a:lnTo>
                    <a:pt x="6102132" y="0"/>
                  </a:lnTo>
                  <a:lnTo>
                    <a:pt x="6087646" y="10050"/>
                  </a:lnTo>
                  <a:cubicBezTo>
                    <a:pt x="6107288" y="15590"/>
                    <a:pt x="6127559" y="14960"/>
                    <a:pt x="6147610" y="11922"/>
                  </a:cubicBezTo>
                  <a:lnTo>
                    <a:pt x="6203207" y="0"/>
                  </a:lnTo>
                  <a:lnTo>
                    <a:pt x="6272817" y="0"/>
                  </a:lnTo>
                  <a:lnTo>
                    <a:pt x="6280583" y="2765"/>
                  </a:lnTo>
                  <a:cubicBezTo>
                    <a:pt x="6287402" y="6981"/>
                    <a:pt x="6293634" y="12946"/>
                    <a:pt x="6299174" y="21130"/>
                  </a:cubicBezTo>
                  <a:lnTo>
                    <a:pt x="6319492" y="0"/>
                  </a:lnTo>
                  <a:lnTo>
                    <a:pt x="6734632" y="0"/>
                  </a:lnTo>
                  <a:lnTo>
                    <a:pt x="6734632" y="5402288"/>
                  </a:lnTo>
                  <a:lnTo>
                    <a:pt x="6685625" y="5405770"/>
                  </a:lnTo>
                  <a:cubicBezTo>
                    <a:pt x="6587698" y="5405250"/>
                    <a:pt x="6483256" y="5390708"/>
                    <a:pt x="6391844" y="5432259"/>
                  </a:cubicBezTo>
                  <a:cubicBezTo>
                    <a:pt x="6525815" y="5454417"/>
                    <a:pt x="6625535" y="5443339"/>
                    <a:pt x="6714176" y="5476578"/>
                  </a:cubicBezTo>
                  <a:cubicBezTo>
                    <a:pt x="6714176" y="5476578"/>
                    <a:pt x="6703094" y="5476578"/>
                    <a:pt x="6703094" y="5487660"/>
                  </a:cubicBezTo>
                  <a:cubicBezTo>
                    <a:pt x="6707250" y="5489738"/>
                    <a:pt x="6712963" y="5489867"/>
                    <a:pt x="6719650" y="5489072"/>
                  </a:cubicBezTo>
                  <a:lnTo>
                    <a:pt x="6734632" y="5486303"/>
                  </a:lnTo>
                  <a:lnTo>
                    <a:pt x="6734632" y="5507808"/>
                  </a:lnTo>
                  <a:lnTo>
                    <a:pt x="6712805" y="5507254"/>
                  </a:lnTo>
                  <a:cubicBezTo>
                    <a:pt x="6598778" y="5508057"/>
                    <a:pt x="6461096" y="5511834"/>
                    <a:pt x="6436166" y="5454417"/>
                  </a:cubicBezTo>
                  <a:cubicBezTo>
                    <a:pt x="6414004" y="5454417"/>
                    <a:pt x="6369686" y="5443339"/>
                    <a:pt x="6369686" y="5465499"/>
                  </a:cubicBezTo>
                  <a:cubicBezTo>
                    <a:pt x="6380764" y="5476578"/>
                    <a:pt x="6414004" y="5465499"/>
                    <a:pt x="6402926" y="5487660"/>
                  </a:cubicBezTo>
                  <a:cubicBezTo>
                    <a:pt x="6302198" y="5498740"/>
                    <a:pt x="6213556" y="5520900"/>
                    <a:pt x="6124916" y="5531980"/>
                  </a:cubicBezTo>
                  <a:cubicBezTo>
                    <a:pt x="6102754" y="5598460"/>
                    <a:pt x="6169235" y="5554141"/>
                    <a:pt x="6180317" y="5587381"/>
                  </a:cubicBezTo>
                  <a:cubicBezTo>
                    <a:pt x="6124916" y="5642782"/>
                    <a:pt x="6058435" y="5598460"/>
                    <a:pt x="5969794" y="5598460"/>
                  </a:cubicBezTo>
                  <a:cubicBezTo>
                    <a:pt x="5924466" y="5520900"/>
                    <a:pt x="5747184" y="5554141"/>
                    <a:pt x="5691782" y="5576301"/>
                  </a:cubicBezTo>
                  <a:cubicBezTo>
                    <a:pt x="5747184" y="5587381"/>
                    <a:pt x="5780425" y="5576301"/>
                    <a:pt x="5824744" y="5609542"/>
                  </a:cubicBezTo>
                  <a:cubicBezTo>
                    <a:pt x="5725023" y="5609542"/>
                    <a:pt x="5669622" y="5642782"/>
                    <a:pt x="5614224" y="5676022"/>
                  </a:cubicBezTo>
                  <a:cubicBezTo>
                    <a:pt x="5680704" y="5698181"/>
                    <a:pt x="5747184" y="5643789"/>
                    <a:pt x="5758263" y="5720342"/>
                  </a:cubicBezTo>
                  <a:cubicBezTo>
                    <a:pt x="5758263" y="5720342"/>
                    <a:pt x="5758263" y="5720342"/>
                    <a:pt x="5680704" y="5709262"/>
                  </a:cubicBezTo>
                  <a:cubicBezTo>
                    <a:pt x="5702864" y="5786822"/>
                    <a:pt x="5791504" y="5742502"/>
                    <a:pt x="5869066" y="5753582"/>
                  </a:cubicBezTo>
                  <a:cubicBezTo>
                    <a:pt x="5891224" y="5699188"/>
                    <a:pt x="5824744" y="5710270"/>
                    <a:pt x="5835826" y="5677030"/>
                  </a:cubicBezTo>
                  <a:cubicBezTo>
                    <a:pt x="5869066" y="5654868"/>
                    <a:pt x="5924466" y="5677030"/>
                    <a:pt x="5946626" y="5643789"/>
                  </a:cubicBezTo>
                  <a:cubicBezTo>
                    <a:pt x="5957706" y="5688108"/>
                    <a:pt x="6002027" y="5654868"/>
                    <a:pt x="6002027" y="5699188"/>
                  </a:cubicBezTo>
                  <a:cubicBezTo>
                    <a:pt x="6046346" y="5710270"/>
                    <a:pt x="6035266" y="5665948"/>
                    <a:pt x="6057428" y="5643789"/>
                  </a:cubicBezTo>
                  <a:cubicBezTo>
                    <a:pt x="6201468" y="5665948"/>
                    <a:pt x="6335438" y="5665948"/>
                    <a:pt x="6490557" y="5643789"/>
                  </a:cubicBezTo>
                  <a:cubicBezTo>
                    <a:pt x="6523800" y="5699188"/>
                    <a:pt x="6579202" y="5677030"/>
                    <a:pt x="6623521" y="5688108"/>
                  </a:cubicBezTo>
                  <a:cubicBezTo>
                    <a:pt x="6634600" y="5677030"/>
                    <a:pt x="6612441" y="5643789"/>
                    <a:pt x="6645682" y="5632707"/>
                  </a:cubicBezTo>
                  <a:cubicBezTo>
                    <a:pt x="6645682" y="5665948"/>
                    <a:pt x="6634600" y="5677030"/>
                    <a:pt x="6667840" y="5677030"/>
                  </a:cubicBezTo>
                  <a:cubicBezTo>
                    <a:pt x="6678922" y="5665948"/>
                    <a:pt x="6678922" y="5654868"/>
                    <a:pt x="6701080" y="5643789"/>
                  </a:cubicBezTo>
                  <a:cubicBezTo>
                    <a:pt x="6695540" y="5654869"/>
                    <a:pt x="6709391" y="5652098"/>
                    <a:pt x="6727396" y="5652098"/>
                  </a:cubicBezTo>
                  <a:lnTo>
                    <a:pt x="6734632" y="5653164"/>
                  </a:lnTo>
                  <a:lnTo>
                    <a:pt x="6734632" y="6858000"/>
                  </a:lnTo>
                  <a:lnTo>
                    <a:pt x="882654" y="6858000"/>
                  </a:lnTo>
                  <a:lnTo>
                    <a:pt x="884226" y="6857077"/>
                  </a:lnTo>
                  <a:cubicBezTo>
                    <a:pt x="887862" y="6854481"/>
                    <a:pt x="891324" y="6851018"/>
                    <a:pt x="894095" y="6845478"/>
                  </a:cubicBezTo>
                  <a:cubicBezTo>
                    <a:pt x="894095" y="6812238"/>
                    <a:pt x="871934" y="6823316"/>
                    <a:pt x="871934" y="6801158"/>
                  </a:cubicBezTo>
                  <a:cubicBezTo>
                    <a:pt x="838693" y="6812238"/>
                    <a:pt x="816533" y="6834398"/>
                    <a:pt x="783292" y="6834398"/>
                  </a:cubicBezTo>
                  <a:cubicBezTo>
                    <a:pt x="738973" y="6734678"/>
                    <a:pt x="905173" y="6515090"/>
                    <a:pt x="772213" y="6470768"/>
                  </a:cubicBezTo>
                  <a:cubicBezTo>
                    <a:pt x="872942" y="6327733"/>
                    <a:pt x="994822" y="6195779"/>
                    <a:pt x="1039144" y="5975184"/>
                  </a:cubicBezTo>
                  <a:cubicBezTo>
                    <a:pt x="1105624" y="6007417"/>
                    <a:pt x="1127783" y="5953023"/>
                    <a:pt x="1149944" y="5908703"/>
                  </a:cubicBezTo>
                  <a:cubicBezTo>
                    <a:pt x="1205345" y="5887550"/>
                    <a:pt x="1260746" y="5865391"/>
                    <a:pt x="1293986" y="5821070"/>
                  </a:cubicBezTo>
                  <a:cubicBezTo>
                    <a:pt x="1260746" y="5765671"/>
                    <a:pt x="1205345" y="5733436"/>
                    <a:pt x="1172105" y="5678037"/>
                  </a:cubicBezTo>
                  <a:cubicBezTo>
                    <a:pt x="1082456" y="5689115"/>
                    <a:pt x="982736" y="5634721"/>
                    <a:pt x="927334" y="5579324"/>
                  </a:cubicBezTo>
                  <a:cubicBezTo>
                    <a:pt x="771206" y="5590402"/>
                    <a:pt x="682565" y="5447367"/>
                    <a:pt x="649324" y="5293253"/>
                  </a:cubicBezTo>
                  <a:cubicBezTo>
                    <a:pt x="616084" y="5282173"/>
                    <a:pt x="582846" y="5282173"/>
                    <a:pt x="571764" y="5315413"/>
                  </a:cubicBezTo>
                  <a:cubicBezTo>
                    <a:pt x="549605" y="5304335"/>
                    <a:pt x="582846" y="5282173"/>
                    <a:pt x="582846" y="5271094"/>
                  </a:cubicBezTo>
                  <a:cubicBezTo>
                    <a:pt x="549605" y="5160291"/>
                    <a:pt x="605005" y="5017259"/>
                    <a:pt x="605005" y="4907464"/>
                  </a:cubicBezTo>
                  <a:cubicBezTo>
                    <a:pt x="605005" y="4807743"/>
                    <a:pt x="549605" y="4697948"/>
                    <a:pt x="538524" y="4577076"/>
                  </a:cubicBezTo>
                  <a:cubicBezTo>
                    <a:pt x="527443" y="4489442"/>
                    <a:pt x="560682" y="4324248"/>
                    <a:pt x="516363" y="4192292"/>
                  </a:cubicBezTo>
                  <a:cubicBezTo>
                    <a:pt x="494204" y="4103651"/>
                    <a:pt x="349155" y="4038177"/>
                    <a:pt x="238352" y="4016018"/>
                  </a:cubicBezTo>
                  <a:cubicBezTo>
                    <a:pt x="205113" y="4004936"/>
                    <a:pt x="171874" y="4016018"/>
                    <a:pt x="138634" y="4016018"/>
                  </a:cubicBezTo>
                  <a:cubicBezTo>
                    <a:pt x="-60813" y="3938457"/>
                    <a:pt x="-27570" y="3652388"/>
                    <a:pt x="127552" y="3520434"/>
                  </a:cubicBezTo>
                  <a:cubicBezTo>
                    <a:pt x="282673" y="3509352"/>
                    <a:pt x="527443" y="3674550"/>
                    <a:pt x="627163" y="3509352"/>
                  </a:cubicBezTo>
                  <a:cubicBezTo>
                    <a:pt x="593923" y="3498274"/>
                    <a:pt x="627163" y="3432800"/>
                    <a:pt x="627163" y="3377399"/>
                  </a:cubicBezTo>
                  <a:cubicBezTo>
                    <a:pt x="638246" y="3388481"/>
                    <a:pt x="649324" y="3388481"/>
                    <a:pt x="660406" y="3377399"/>
                  </a:cubicBezTo>
                  <a:cubicBezTo>
                    <a:pt x="638246" y="3321998"/>
                    <a:pt x="671484" y="3256525"/>
                    <a:pt x="693646" y="3234367"/>
                  </a:cubicBezTo>
                  <a:cubicBezTo>
                    <a:pt x="693646" y="3234367"/>
                    <a:pt x="693646" y="3234367"/>
                    <a:pt x="726889" y="3234367"/>
                  </a:cubicBezTo>
                  <a:cubicBezTo>
                    <a:pt x="737965" y="3300846"/>
                    <a:pt x="760126" y="3344159"/>
                    <a:pt x="793366" y="3388481"/>
                  </a:cubicBezTo>
                  <a:cubicBezTo>
                    <a:pt x="804445" y="3421721"/>
                    <a:pt x="760126" y="3399560"/>
                    <a:pt x="760126" y="3432800"/>
                  </a:cubicBezTo>
                  <a:cubicBezTo>
                    <a:pt x="793366" y="3476112"/>
                    <a:pt x="826607" y="3509352"/>
                    <a:pt x="893087" y="3531514"/>
                  </a:cubicBezTo>
                  <a:cubicBezTo>
                    <a:pt x="904166" y="3498274"/>
                    <a:pt x="859847" y="3509352"/>
                    <a:pt x="848767" y="3498274"/>
                  </a:cubicBezTo>
                  <a:cubicBezTo>
                    <a:pt x="848767" y="3476112"/>
                    <a:pt x="859847" y="3476112"/>
                    <a:pt x="859847" y="3453954"/>
                  </a:cubicBezTo>
                  <a:cubicBezTo>
                    <a:pt x="837686" y="3453954"/>
                    <a:pt x="815525" y="3432800"/>
                    <a:pt x="815525" y="3377399"/>
                  </a:cubicBezTo>
                  <a:cubicBezTo>
                    <a:pt x="848767" y="3388481"/>
                    <a:pt x="859847" y="3355240"/>
                    <a:pt x="882008" y="3388481"/>
                  </a:cubicBezTo>
                  <a:cubicBezTo>
                    <a:pt x="848767" y="3289765"/>
                    <a:pt x="915248" y="3179973"/>
                    <a:pt x="793366" y="3146732"/>
                  </a:cubicBezTo>
                  <a:cubicBezTo>
                    <a:pt x="826607" y="3135650"/>
                    <a:pt x="837686" y="3091331"/>
                    <a:pt x="804445" y="3080252"/>
                  </a:cubicBezTo>
                  <a:cubicBezTo>
                    <a:pt x="815525" y="3058091"/>
                    <a:pt x="848767" y="3035929"/>
                    <a:pt x="848767" y="3013771"/>
                  </a:cubicBezTo>
                  <a:cubicBezTo>
                    <a:pt x="848767" y="2969449"/>
                    <a:pt x="793366" y="2980531"/>
                    <a:pt x="782284" y="2958370"/>
                  </a:cubicBezTo>
                  <a:cubicBezTo>
                    <a:pt x="793366" y="2926138"/>
                    <a:pt x="771206" y="2915056"/>
                    <a:pt x="771206" y="2881815"/>
                  </a:cubicBezTo>
                  <a:cubicBezTo>
                    <a:pt x="837686" y="2914048"/>
                    <a:pt x="926327" y="2826416"/>
                    <a:pt x="992808" y="2815335"/>
                  </a:cubicBezTo>
                  <a:cubicBezTo>
                    <a:pt x="981729" y="2782094"/>
                    <a:pt x="981729" y="2793177"/>
                    <a:pt x="981729" y="2748855"/>
                  </a:cubicBezTo>
                  <a:cubicBezTo>
                    <a:pt x="1003887" y="2759937"/>
                    <a:pt x="1014968" y="2782094"/>
                    <a:pt x="1048209" y="2793177"/>
                  </a:cubicBezTo>
                  <a:cubicBezTo>
                    <a:pt x="1026048" y="2804256"/>
                    <a:pt x="1048209" y="2815335"/>
                    <a:pt x="1048209" y="2837496"/>
                  </a:cubicBezTo>
                  <a:cubicBezTo>
                    <a:pt x="1003887" y="2826416"/>
                    <a:pt x="1014968" y="2859657"/>
                    <a:pt x="992808" y="2870735"/>
                  </a:cubicBezTo>
                  <a:cubicBezTo>
                    <a:pt x="1014968" y="2948296"/>
                    <a:pt x="1114689" y="2948296"/>
                    <a:pt x="1192249" y="2937216"/>
                  </a:cubicBezTo>
                  <a:cubicBezTo>
                    <a:pt x="1203330" y="2881815"/>
                    <a:pt x="1225490" y="2870735"/>
                    <a:pt x="1291972" y="2881815"/>
                  </a:cubicBezTo>
                  <a:cubicBezTo>
                    <a:pt x="1314131" y="2892897"/>
                    <a:pt x="1269811" y="2915056"/>
                    <a:pt x="1303051" y="2915056"/>
                  </a:cubicBezTo>
                  <a:cubicBezTo>
                    <a:pt x="1291972" y="2892897"/>
                    <a:pt x="1347370" y="2816341"/>
                    <a:pt x="1291972" y="2794184"/>
                  </a:cubicBezTo>
                  <a:cubicBezTo>
                    <a:pt x="1358452" y="2772022"/>
                    <a:pt x="1424933" y="2749862"/>
                    <a:pt x="1458172" y="2760943"/>
                  </a:cubicBezTo>
                  <a:cubicBezTo>
                    <a:pt x="1480333" y="2716621"/>
                    <a:pt x="1546815" y="2694461"/>
                    <a:pt x="1602215" y="2727701"/>
                  </a:cubicBezTo>
                  <a:cubicBezTo>
                    <a:pt x="1624373" y="2727701"/>
                    <a:pt x="1613295" y="2694461"/>
                    <a:pt x="1646534" y="2694461"/>
                  </a:cubicBezTo>
                  <a:cubicBezTo>
                    <a:pt x="1646534" y="2672302"/>
                    <a:pt x="1624373" y="2683381"/>
                    <a:pt x="1613295" y="2672302"/>
                  </a:cubicBezTo>
                  <a:cubicBezTo>
                    <a:pt x="1646534" y="2651148"/>
                    <a:pt x="1646534" y="2606828"/>
                    <a:pt x="1668696" y="2584668"/>
                  </a:cubicBezTo>
                  <a:cubicBezTo>
                    <a:pt x="1635455" y="2573588"/>
                    <a:pt x="1613295" y="2584668"/>
                    <a:pt x="1568973" y="2584668"/>
                  </a:cubicBezTo>
                  <a:cubicBezTo>
                    <a:pt x="1568973" y="2485955"/>
                    <a:pt x="1701936" y="2497034"/>
                    <a:pt x="1713016" y="2452714"/>
                  </a:cubicBezTo>
                  <a:cubicBezTo>
                    <a:pt x="1791584" y="2463793"/>
                    <a:pt x="1913463" y="2452714"/>
                    <a:pt x="1991026" y="2474873"/>
                  </a:cubicBezTo>
                  <a:cubicBezTo>
                    <a:pt x="1979946" y="2508112"/>
                    <a:pt x="2002105" y="2508112"/>
                    <a:pt x="2002105" y="2530274"/>
                  </a:cubicBezTo>
                  <a:cubicBezTo>
                    <a:pt x="2068584" y="2519195"/>
                    <a:pt x="2112908" y="2530274"/>
                    <a:pt x="2168308" y="2541353"/>
                  </a:cubicBezTo>
                  <a:cubicBezTo>
                    <a:pt x="2179387" y="2509122"/>
                    <a:pt x="2190466" y="2486962"/>
                    <a:pt x="2201548" y="2453721"/>
                  </a:cubicBezTo>
                  <a:cubicBezTo>
                    <a:pt x="2234788" y="2497034"/>
                    <a:pt x="2279109" y="2431561"/>
                    <a:pt x="2323430" y="2420481"/>
                  </a:cubicBezTo>
                  <a:cubicBezTo>
                    <a:pt x="2234788" y="2343926"/>
                    <a:pt x="2078660" y="2420481"/>
                    <a:pt x="1978939" y="2343926"/>
                  </a:cubicBezTo>
                  <a:cubicBezTo>
                    <a:pt x="1912456" y="2366087"/>
                    <a:pt x="1890298" y="2321768"/>
                    <a:pt x="1823818" y="2332847"/>
                  </a:cubicBezTo>
                  <a:cubicBezTo>
                    <a:pt x="1845976" y="2321768"/>
                    <a:pt x="1857058" y="2299606"/>
                    <a:pt x="1868137" y="2277445"/>
                  </a:cubicBezTo>
                  <a:cubicBezTo>
                    <a:pt x="1968865" y="2266367"/>
                    <a:pt x="2112908" y="2255285"/>
                    <a:pt x="2179387" y="2266367"/>
                  </a:cubicBezTo>
                  <a:cubicBezTo>
                    <a:pt x="2179387" y="2188804"/>
                    <a:pt x="2057506" y="2222044"/>
                    <a:pt x="2024266" y="2210965"/>
                  </a:cubicBezTo>
                  <a:cubicBezTo>
                    <a:pt x="2002105" y="2188804"/>
                    <a:pt x="2002105" y="2133403"/>
                    <a:pt x="1935624" y="2144485"/>
                  </a:cubicBezTo>
                  <a:cubicBezTo>
                    <a:pt x="1946707" y="2111244"/>
                    <a:pt x="1935624" y="2100163"/>
                    <a:pt x="1924545" y="2078004"/>
                  </a:cubicBezTo>
                  <a:cubicBezTo>
                    <a:pt x="1891305" y="2066923"/>
                    <a:pt x="1880224" y="2089084"/>
                    <a:pt x="1858065" y="2089084"/>
                  </a:cubicBezTo>
                  <a:cubicBezTo>
                    <a:pt x="1891305" y="2111244"/>
                    <a:pt x="1880224" y="2122324"/>
                    <a:pt x="1846983" y="2133403"/>
                  </a:cubicBezTo>
                  <a:cubicBezTo>
                    <a:pt x="1846983" y="2155565"/>
                    <a:pt x="1880224" y="2144485"/>
                    <a:pt x="1913463" y="2155565"/>
                  </a:cubicBezTo>
                  <a:cubicBezTo>
                    <a:pt x="1869144" y="2166645"/>
                    <a:pt x="1824825" y="2188804"/>
                    <a:pt x="1791584" y="2177725"/>
                  </a:cubicBezTo>
                  <a:cubicBezTo>
                    <a:pt x="1736183" y="2177725"/>
                    <a:pt x="1702943" y="2266367"/>
                    <a:pt x="1658622" y="2210965"/>
                  </a:cubicBezTo>
                  <a:cubicBezTo>
                    <a:pt x="1658622" y="2199886"/>
                    <a:pt x="1691861" y="2210965"/>
                    <a:pt x="1691861" y="2188804"/>
                  </a:cubicBezTo>
                  <a:cubicBezTo>
                    <a:pt x="1658622" y="2177725"/>
                    <a:pt x="1647541" y="2199886"/>
                    <a:pt x="1636462" y="2210965"/>
                  </a:cubicBezTo>
                  <a:cubicBezTo>
                    <a:pt x="1592141" y="2222044"/>
                    <a:pt x="1603223" y="2177725"/>
                    <a:pt x="1558901" y="2188804"/>
                  </a:cubicBezTo>
                  <a:cubicBezTo>
                    <a:pt x="1581062" y="2155565"/>
                    <a:pt x="1636462" y="2155565"/>
                    <a:pt x="1680782" y="2155565"/>
                  </a:cubicBezTo>
                  <a:cubicBezTo>
                    <a:pt x="1669703" y="2122324"/>
                    <a:pt x="1736183" y="2122324"/>
                    <a:pt x="1769423" y="2111244"/>
                  </a:cubicBezTo>
                  <a:cubicBezTo>
                    <a:pt x="1758344" y="2023610"/>
                    <a:pt x="1625380" y="2100163"/>
                    <a:pt x="1636462" y="2012531"/>
                  </a:cubicBezTo>
                  <a:cubicBezTo>
                    <a:pt x="1481341" y="2001449"/>
                    <a:pt x="1336290" y="1924897"/>
                    <a:pt x="1203330" y="1913815"/>
                  </a:cubicBezTo>
                  <a:cubicBezTo>
                    <a:pt x="1181169" y="1902736"/>
                    <a:pt x="1236571" y="1891657"/>
                    <a:pt x="1258732" y="1902736"/>
                  </a:cubicBezTo>
                  <a:cubicBezTo>
                    <a:pt x="1258732" y="1836256"/>
                    <a:pt x="1214410" y="1858416"/>
                    <a:pt x="1181169" y="1836256"/>
                  </a:cubicBezTo>
                  <a:cubicBezTo>
                    <a:pt x="1181169" y="1814095"/>
                    <a:pt x="1181169" y="1803015"/>
                    <a:pt x="1159009" y="1803015"/>
                  </a:cubicBezTo>
                  <a:cubicBezTo>
                    <a:pt x="1192249" y="1769776"/>
                    <a:pt x="1247649" y="1780854"/>
                    <a:pt x="1247649" y="1736534"/>
                  </a:cubicBezTo>
                  <a:cubicBezTo>
                    <a:pt x="1370538" y="1747614"/>
                    <a:pt x="1425940" y="1791936"/>
                    <a:pt x="1525660" y="1769776"/>
                  </a:cubicBezTo>
                  <a:cubicBezTo>
                    <a:pt x="1525660" y="1791936"/>
                    <a:pt x="1536739" y="1791936"/>
                    <a:pt x="1536739" y="1814095"/>
                  </a:cubicBezTo>
                  <a:cubicBezTo>
                    <a:pt x="1670711" y="1814095"/>
                    <a:pt x="1814750" y="1791936"/>
                    <a:pt x="1825831" y="1682140"/>
                  </a:cubicBezTo>
                  <a:cubicBezTo>
                    <a:pt x="1836912" y="1682140"/>
                    <a:pt x="1836912" y="1715381"/>
                    <a:pt x="1870151" y="1704302"/>
                  </a:cubicBezTo>
                  <a:cubicBezTo>
                    <a:pt x="1881231" y="1704302"/>
                    <a:pt x="1881231" y="1682140"/>
                    <a:pt x="1881231" y="1671062"/>
                  </a:cubicBezTo>
                  <a:cubicBezTo>
                    <a:pt x="1836912" y="1616668"/>
                    <a:pt x="1726112" y="1638828"/>
                    <a:pt x="1692869" y="1572349"/>
                  </a:cubicBezTo>
                  <a:cubicBezTo>
                    <a:pt x="1726112" y="1550187"/>
                    <a:pt x="1814750" y="1605588"/>
                    <a:pt x="1847990" y="1561267"/>
                  </a:cubicBezTo>
                  <a:cubicBezTo>
                    <a:pt x="1859072" y="1516948"/>
                    <a:pt x="1792592" y="1539106"/>
                    <a:pt x="1781510" y="1516948"/>
                  </a:cubicBezTo>
                  <a:cubicBezTo>
                    <a:pt x="1803670" y="1495793"/>
                    <a:pt x="1803670" y="1451474"/>
                    <a:pt x="1836912" y="1440392"/>
                  </a:cubicBezTo>
                  <a:cubicBezTo>
                    <a:pt x="1791584" y="1396073"/>
                    <a:pt x="1636462" y="1473632"/>
                    <a:pt x="1581062" y="1407151"/>
                  </a:cubicBezTo>
                  <a:cubicBezTo>
                    <a:pt x="1480333" y="1396073"/>
                    <a:pt x="1413853" y="1362832"/>
                    <a:pt x="1325212" y="1340672"/>
                  </a:cubicBezTo>
                  <a:cubicBezTo>
                    <a:pt x="1369531" y="1286278"/>
                    <a:pt x="1491413" y="1318510"/>
                    <a:pt x="1491413" y="1219797"/>
                  </a:cubicBezTo>
                  <a:cubicBezTo>
                    <a:pt x="1357445" y="1186557"/>
                    <a:pt x="1235563" y="1154324"/>
                    <a:pt x="1135843" y="1098925"/>
                  </a:cubicBezTo>
                  <a:cubicBezTo>
                    <a:pt x="1146923" y="1022371"/>
                    <a:pt x="1102603" y="1011291"/>
                    <a:pt x="1058280" y="1000209"/>
                  </a:cubicBezTo>
                  <a:cubicBezTo>
                    <a:pt x="1069362" y="945818"/>
                    <a:pt x="1013961" y="945818"/>
                    <a:pt x="1025041" y="923657"/>
                  </a:cubicBezTo>
                  <a:cubicBezTo>
                    <a:pt x="1069362" y="902503"/>
                    <a:pt x="1102603" y="869262"/>
                    <a:pt x="1146923" y="836022"/>
                  </a:cubicBezTo>
                  <a:cubicBezTo>
                    <a:pt x="1124761" y="791703"/>
                    <a:pt x="1047202" y="824943"/>
                    <a:pt x="1047202" y="769542"/>
                  </a:cubicBezTo>
                  <a:cubicBezTo>
                    <a:pt x="1080441" y="780621"/>
                    <a:pt x="1135843" y="780621"/>
                    <a:pt x="1146923" y="813861"/>
                  </a:cubicBezTo>
                  <a:cubicBezTo>
                    <a:pt x="1191241" y="780621"/>
                    <a:pt x="1224483" y="813861"/>
                    <a:pt x="1257725" y="813861"/>
                  </a:cubicBezTo>
                  <a:cubicBezTo>
                    <a:pt x="1213403" y="769542"/>
                    <a:pt x="1313123" y="813861"/>
                    <a:pt x="1290965" y="758463"/>
                  </a:cubicBezTo>
                  <a:cubicBezTo>
                    <a:pt x="1324205" y="780621"/>
                    <a:pt x="1357445" y="747381"/>
                    <a:pt x="1401764" y="758463"/>
                  </a:cubicBezTo>
                  <a:cubicBezTo>
                    <a:pt x="1368525" y="670828"/>
                    <a:pt x="1145915" y="659747"/>
                    <a:pt x="1112675" y="758463"/>
                  </a:cubicBezTo>
                  <a:cubicBezTo>
                    <a:pt x="1079435" y="703062"/>
                    <a:pt x="1068355" y="637589"/>
                    <a:pt x="1012954" y="604348"/>
                  </a:cubicBezTo>
                  <a:cubicBezTo>
                    <a:pt x="1035113" y="505632"/>
                    <a:pt x="957553" y="494553"/>
                    <a:pt x="935391" y="439152"/>
                  </a:cubicBezTo>
                  <a:cubicBezTo>
                    <a:pt x="924313" y="405912"/>
                    <a:pt x="968633" y="428073"/>
                    <a:pt x="968633" y="405912"/>
                  </a:cubicBezTo>
                  <a:cubicBezTo>
                    <a:pt x="891072" y="340438"/>
                    <a:pt x="902151" y="208485"/>
                    <a:pt x="824594" y="142005"/>
                  </a:cubicBezTo>
                  <a:cubicBezTo>
                    <a:pt x="868912" y="153084"/>
                    <a:pt x="902151" y="119843"/>
                    <a:pt x="957553" y="119843"/>
                  </a:cubicBezTo>
                  <a:cubicBezTo>
                    <a:pt x="935391" y="186324"/>
                    <a:pt x="1001872" y="175244"/>
                    <a:pt x="1057273" y="186324"/>
                  </a:cubicBezTo>
                  <a:cubicBezTo>
                    <a:pt x="1079435" y="164166"/>
                    <a:pt x="1057273" y="142005"/>
                    <a:pt x="1090514" y="130925"/>
                  </a:cubicBezTo>
                  <a:cubicBezTo>
                    <a:pt x="1045186" y="64442"/>
                    <a:pt x="912226" y="108765"/>
                    <a:pt x="823585" y="108765"/>
                  </a:cubicBezTo>
                  <a:cubicBezTo>
                    <a:pt x="818045" y="86603"/>
                    <a:pt x="806964" y="59155"/>
                    <a:pt x="802809" y="33091"/>
                  </a:cubicBezTo>
                  <a:close/>
                </a:path>
              </a:pathLst>
            </a:custGeom>
            <a:blipFill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7200"/>
                        </a14:imgEffect>
                        <a14:imgEffect>
                          <a14:saturation sat="1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6374" r="-26374"/>
              </a:stretch>
            </a:blipFill>
            <a:ln w="352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8" name="任意多边形: 形状 17" descr="69d3e3c1-b3a1-4a7c-b803-b27b99558972"/>
            <p:cNvSpPr/>
            <p:nvPr/>
          </p:nvSpPr>
          <p:spPr>
            <a:xfrm rot="5400000" flipH="1">
              <a:off x="371093" y="-371095"/>
              <a:ext cx="1407885" cy="2150075"/>
            </a:xfrm>
            <a:custGeom>
              <a:avLst/>
              <a:gdLst>
                <a:gd name="connsiteX0" fmla="*/ 99094 w 2455238"/>
                <a:gd name="connsiteY0" fmla="*/ 1860410 h 3749558"/>
                <a:gd name="connsiteX1" fmla="*/ 87916 w 2455238"/>
                <a:gd name="connsiteY1" fmla="*/ 1860108 h 3749558"/>
                <a:gd name="connsiteX2" fmla="*/ 99094 w 2455238"/>
                <a:gd name="connsiteY2" fmla="*/ 1778838 h 3749558"/>
                <a:gd name="connsiteX3" fmla="*/ 99094 w 2455238"/>
                <a:gd name="connsiteY3" fmla="*/ 1860410 h 3749558"/>
                <a:gd name="connsiteX4" fmla="*/ 101813 w 2455238"/>
                <a:gd name="connsiteY4" fmla="*/ 1896663 h 3749558"/>
                <a:gd name="connsiteX5" fmla="*/ 99699 w 2455238"/>
                <a:gd name="connsiteY5" fmla="*/ 1921135 h 3749558"/>
                <a:gd name="connsiteX6" fmla="*/ 82478 w 2455238"/>
                <a:gd name="connsiteY6" fmla="*/ 1924761 h 3749558"/>
                <a:gd name="connsiteX7" fmla="*/ 88218 w 2455238"/>
                <a:gd name="connsiteY7" fmla="*/ 1895758 h 3749558"/>
                <a:gd name="connsiteX8" fmla="*/ 101813 w 2455238"/>
                <a:gd name="connsiteY8" fmla="*/ 1896663 h 3749558"/>
                <a:gd name="connsiteX9" fmla="*/ 158611 w 2455238"/>
                <a:gd name="connsiteY9" fmla="*/ 1508142 h 3749558"/>
                <a:gd name="connsiteX10" fmla="*/ 158309 w 2455238"/>
                <a:gd name="connsiteY10" fmla="*/ 1550740 h 3749558"/>
                <a:gd name="connsiteX11" fmla="*/ 151361 w 2455238"/>
                <a:gd name="connsiteY11" fmla="*/ 1584577 h 3749558"/>
                <a:gd name="connsiteX12" fmla="*/ 110575 w 2455238"/>
                <a:gd name="connsiteY12" fmla="*/ 1629894 h 3749558"/>
                <a:gd name="connsiteX13" fmla="*/ 87613 w 2455238"/>
                <a:gd name="connsiteY13" fmla="*/ 1612372 h 3749558"/>
                <a:gd name="connsiteX14" fmla="*/ 105137 w 2455238"/>
                <a:gd name="connsiteY14" fmla="*/ 1539864 h 3749558"/>
                <a:gd name="connsiteX15" fmla="*/ 112690 w 2455238"/>
                <a:gd name="connsiteY15" fmla="*/ 1539864 h 3749558"/>
                <a:gd name="connsiteX16" fmla="*/ 120847 w 2455238"/>
                <a:gd name="connsiteY16" fmla="*/ 1562220 h 3749558"/>
                <a:gd name="connsiteX17" fmla="*/ 135952 w 2455238"/>
                <a:gd name="connsiteY17" fmla="*/ 1572493 h 3749558"/>
                <a:gd name="connsiteX18" fmla="*/ 147131 w 2455238"/>
                <a:gd name="connsiteY18" fmla="*/ 1558897 h 3749558"/>
                <a:gd name="connsiteX19" fmla="*/ 151965 w 2455238"/>
                <a:gd name="connsiteY19" fmla="*/ 1508444 h 3749558"/>
                <a:gd name="connsiteX20" fmla="*/ 158611 w 2455238"/>
                <a:gd name="connsiteY20" fmla="*/ 1508142 h 3749558"/>
                <a:gd name="connsiteX21" fmla="*/ 158611 w 2455238"/>
                <a:gd name="connsiteY21" fmla="*/ 2280352 h 3749558"/>
                <a:gd name="connsiteX22" fmla="*/ 141089 w 2455238"/>
                <a:gd name="connsiteY22" fmla="*/ 2283373 h 3749558"/>
                <a:gd name="connsiteX23" fmla="*/ 128702 w 2455238"/>
                <a:gd name="connsiteY23" fmla="*/ 2265549 h 3749558"/>
                <a:gd name="connsiteX24" fmla="*/ 144714 w 2455238"/>
                <a:gd name="connsiteY24" fmla="*/ 2252557 h 3749558"/>
                <a:gd name="connsiteX25" fmla="*/ 144110 w 2455238"/>
                <a:gd name="connsiteY25" fmla="*/ 2247724 h 3749558"/>
                <a:gd name="connsiteX26" fmla="*/ 125077 w 2455238"/>
                <a:gd name="connsiteY26" fmla="*/ 2249536 h 3749558"/>
                <a:gd name="connsiteX27" fmla="*/ 103324 w 2455238"/>
                <a:gd name="connsiteY27" fmla="*/ 2249536 h 3749558"/>
                <a:gd name="connsiteX28" fmla="*/ 98490 w 2455238"/>
                <a:gd name="connsiteY28" fmla="*/ 2225367 h 3749558"/>
                <a:gd name="connsiteX29" fmla="*/ 106043 w 2455238"/>
                <a:gd name="connsiteY29" fmla="*/ 2219627 h 3749558"/>
                <a:gd name="connsiteX30" fmla="*/ 149246 w 2455238"/>
                <a:gd name="connsiteY30" fmla="*/ 2245609 h 3749558"/>
                <a:gd name="connsiteX31" fmla="*/ 158611 w 2455238"/>
                <a:gd name="connsiteY31" fmla="*/ 2280352 h 3749558"/>
                <a:gd name="connsiteX32" fmla="*/ 162199 w 2455238"/>
                <a:gd name="connsiteY32" fmla="*/ 1312521 h 3749558"/>
                <a:gd name="connsiteX33" fmla="*/ 153174 w 2455238"/>
                <a:gd name="connsiteY33" fmla="*/ 1333216 h 3749558"/>
                <a:gd name="connsiteX34" fmla="*/ 137765 w 2455238"/>
                <a:gd name="connsiteY34" fmla="*/ 1380648 h 3749558"/>
                <a:gd name="connsiteX35" fmla="*/ 99397 w 2455238"/>
                <a:gd name="connsiteY35" fmla="*/ 1346207 h 3749558"/>
                <a:gd name="connsiteX36" fmla="*/ 103324 w 2455238"/>
                <a:gd name="connsiteY36" fmla="*/ 1337143 h 3749558"/>
                <a:gd name="connsiteX37" fmla="*/ 126285 w 2455238"/>
                <a:gd name="connsiteY37" fmla="*/ 1330799 h 3749558"/>
                <a:gd name="connsiteX38" fmla="*/ 119941 w 2455238"/>
                <a:gd name="connsiteY38" fmla="*/ 1325058 h 3749558"/>
                <a:gd name="connsiteX39" fmla="*/ 161028 w 2455238"/>
                <a:gd name="connsiteY39" fmla="*/ 1290014 h 3749558"/>
                <a:gd name="connsiteX40" fmla="*/ 162199 w 2455238"/>
                <a:gd name="connsiteY40" fmla="*/ 1312521 h 3749558"/>
                <a:gd name="connsiteX41" fmla="*/ 189125 w 2455238"/>
                <a:gd name="connsiteY41" fmla="*/ 1779141 h 3749558"/>
                <a:gd name="connsiteX42" fmla="*/ 181874 w 2455238"/>
                <a:gd name="connsiteY42" fmla="*/ 1820530 h 3749558"/>
                <a:gd name="connsiteX43" fmla="*/ 187615 w 2455238"/>
                <a:gd name="connsiteY43" fmla="*/ 1861920 h 3749558"/>
                <a:gd name="connsiteX44" fmla="*/ 170696 w 2455238"/>
                <a:gd name="connsiteY44" fmla="*/ 1853159 h 3749558"/>
                <a:gd name="connsiteX45" fmla="*/ 163747 w 2455238"/>
                <a:gd name="connsiteY45" fmla="*/ 1870078 h 3749558"/>
                <a:gd name="connsiteX46" fmla="*/ 158611 w 2455238"/>
                <a:gd name="connsiteY46" fmla="*/ 1869473 h 3749558"/>
                <a:gd name="connsiteX47" fmla="*/ 158611 w 2455238"/>
                <a:gd name="connsiteY47" fmla="*/ 1841981 h 3749558"/>
                <a:gd name="connsiteX48" fmla="*/ 133536 w 2455238"/>
                <a:gd name="connsiteY48" fmla="*/ 1848627 h 3749558"/>
                <a:gd name="connsiteX49" fmla="*/ 120847 w 2455238"/>
                <a:gd name="connsiteY49" fmla="*/ 1832313 h 3749558"/>
                <a:gd name="connsiteX50" fmla="*/ 160727 w 2455238"/>
                <a:gd name="connsiteY50" fmla="*/ 1802705 h 3749558"/>
                <a:gd name="connsiteX51" fmla="*/ 182479 w 2455238"/>
                <a:gd name="connsiteY51" fmla="*/ 1776119 h 3749558"/>
                <a:gd name="connsiteX52" fmla="*/ 189125 w 2455238"/>
                <a:gd name="connsiteY52" fmla="*/ 1779141 h 3749558"/>
                <a:gd name="connsiteX53" fmla="*/ 206648 w 2455238"/>
                <a:gd name="connsiteY53" fmla="*/ 1934731 h 3749558"/>
                <a:gd name="connsiteX54" fmla="*/ 164654 w 2455238"/>
                <a:gd name="connsiteY54" fmla="*/ 1945607 h 3749558"/>
                <a:gd name="connsiteX55" fmla="*/ 163143 w 2455238"/>
                <a:gd name="connsiteY55" fmla="*/ 1936241 h 3749558"/>
                <a:gd name="connsiteX56" fmla="*/ 206648 w 2455238"/>
                <a:gd name="connsiteY56" fmla="*/ 1934731 h 3749558"/>
                <a:gd name="connsiteX57" fmla="*/ 207339 w 2455238"/>
                <a:gd name="connsiteY57" fmla="*/ 1396864 h 3749558"/>
                <a:gd name="connsiteX58" fmla="*/ 206981 w 2455238"/>
                <a:gd name="connsiteY58" fmla="*/ 1396548 h 3749558"/>
                <a:gd name="connsiteX59" fmla="*/ 207252 w 2455238"/>
                <a:gd name="connsiteY59" fmla="*/ 1396962 h 3749558"/>
                <a:gd name="connsiteX60" fmla="*/ 210274 w 2455238"/>
                <a:gd name="connsiteY60" fmla="*/ 2013885 h 3749558"/>
                <a:gd name="connsiteX61" fmla="*/ 186406 w 2455238"/>
                <a:gd name="connsiteY61" fmla="*/ 2064338 h 3749558"/>
                <a:gd name="connsiteX62" fmla="*/ 188521 w 2455238"/>
                <a:gd name="connsiteY62" fmla="*/ 2030502 h 3749558"/>
                <a:gd name="connsiteX63" fmla="*/ 176134 w 2455238"/>
                <a:gd name="connsiteY63" fmla="*/ 2027480 h 3749558"/>
                <a:gd name="connsiteX64" fmla="*/ 169488 w 2455238"/>
                <a:gd name="connsiteY64" fmla="*/ 1978236 h 3749558"/>
                <a:gd name="connsiteX65" fmla="*/ 182176 w 2455238"/>
                <a:gd name="connsiteY65" fmla="*/ 1958296 h 3749558"/>
                <a:gd name="connsiteX66" fmla="*/ 210274 w 2455238"/>
                <a:gd name="connsiteY66" fmla="*/ 2013885 h 3749558"/>
                <a:gd name="connsiteX67" fmla="*/ 238673 w 2455238"/>
                <a:gd name="connsiteY67" fmla="*/ 2220835 h 3749558"/>
                <a:gd name="connsiteX68" fmla="*/ 193657 w 2455238"/>
                <a:gd name="connsiteY68" fmla="*/ 2176122 h 3749558"/>
                <a:gd name="connsiteX69" fmla="*/ 186406 w 2455238"/>
                <a:gd name="connsiteY69" fmla="*/ 2124762 h 3749558"/>
                <a:gd name="connsiteX70" fmla="*/ 227796 w 2455238"/>
                <a:gd name="connsiteY70" fmla="*/ 2096665 h 3749558"/>
                <a:gd name="connsiteX71" fmla="*/ 238673 w 2455238"/>
                <a:gd name="connsiteY71" fmla="*/ 2220835 h 3749558"/>
                <a:gd name="connsiteX72" fmla="*/ 263446 w 2455238"/>
                <a:gd name="connsiteY72" fmla="*/ 2334432 h 3749558"/>
                <a:gd name="connsiteX73" fmla="*/ 260425 w 2455238"/>
                <a:gd name="connsiteY73" fmla="*/ 2374008 h 3749558"/>
                <a:gd name="connsiteX74" fmla="*/ 263446 w 2455238"/>
                <a:gd name="connsiteY74" fmla="*/ 2334432 h 3749558"/>
                <a:gd name="connsiteX75" fmla="*/ 283419 w 2455238"/>
                <a:gd name="connsiteY75" fmla="*/ 2393467 h 3749558"/>
                <a:gd name="connsiteX76" fmla="*/ 274624 w 2455238"/>
                <a:gd name="connsiteY76" fmla="*/ 2422952 h 3749558"/>
                <a:gd name="connsiteX77" fmla="*/ 268884 w 2455238"/>
                <a:gd name="connsiteY77" fmla="*/ 2425368 h 3749558"/>
                <a:gd name="connsiteX78" fmla="*/ 250455 w 2455238"/>
                <a:gd name="connsiteY78" fmla="*/ 2411169 h 3749558"/>
                <a:gd name="connsiteX79" fmla="*/ 272812 w 2455238"/>
                <a:gd name="connsiteY79" fmla="*/ 2383072 h 3749558"/>
                <a:gd name="connsiteX80" fmla="*/ 283419 w 2455238"/>
                <a:gd name="connsiteY80" fmla="*/ 2393467 h 3749558"/>
                <a:gd name="connsiteX81" fmla="*/ 316317 w 2455238"/>
                <a:gd name="connsiteY81" fmla="*/ 1087897 h 3749558"/>
                <a:gd name="connsiteX82" fmla="*/ 291845 w 2455238"/>
                <a:gd name="connsiteY82" fmla="*/ 1122339 h 3749558"/>
                <a:gd name="connsiteX83" fmla="*/ 280667 w 2455238"/>
                <a:gd name="connsiteY83" fmla="*/ 1146507 h 3749558"/>
                <a:gd name="connsiteX84" fmla="*/ 291845 w 2455238"/>
                <a:gd name="connsiteY84" fmla="*/ 1164634 h 3749558"/>
                <a:gd name="connsiteX85" fmla="*/ 302721 w 2455238"/>
                <a:gd name="connsiteY85" fmla="*/ 1165541 h 3749558"/>
                <a:gd name="connsiteX86" fmla="*/ 278552 w 2455238"/>
                <a:gd name="connsiteY86" fmla="*/ 1194242 h 3749558"/>
                <a:gd name="connsiteX87" fmla="*/ 295470 w 2455238"/>
                <a:gd name="connsiteY87" fmla="*/ 1202399 h 3749558"/>
                <a:gd name="connsiteX88" fmla="*/ 272510 w 2455238"/>
                <a:gd name="connsiteY88" fmla="*/ 1273397 h 3749558"/>
                <a:gd name="connsiteX89" fmla="*/ 215409 w 2455238"/>
                <a:gd name="connsiteY89" fmla="*/ 1346811 h 3749558"/>
                <a:gd name="connsiteX90" fmla="*/ 245923 w 2455238"/>
                <a:gd name="connsiteY90" fmla="*/ 1344394 h 3749558"/>
                <a:gd name="connsiteX91" fmla="*/ 249246 w 2455238"/>
                <a:gd name="connsiteY91" fmla="*/ 1349530 h 3749558"/>
                <a:gd name="connsiteX92" fmla="*/ 207339 w 2455238"/>
                <a:gd name="connsiteY92" fmla="*/ 1396864 h 3749558"/>
                <a:gd name="connsiteX93" fmla="*/ 224496 w 2455238"/>
                <a:gd name="connsiteY93" fmla="*/ 1412031 h 3749558"/>
                <a:gd name="connsiteX94" fmla="*/ 206950 w 2455238"/>
                <a:gd name="connsiteY94" fmla="*/ 1474909 h 3749558"/>
                <a:gd name="connsiteX95" fmla="*/ 186104 w 2455238"/>
                <a:gd name="connsiteY95" fmla="*/ 1557991 h 3749558"/>
                <a:gd name="connsiteX96" fmla="*/ 209971 w 2455238"/>
                <a:gd name="connsiteY96" fmla="*/ 1612372 h 3749558"/>
                <a:gd name="connsiteX97" fmla="*/ 197584 w 2455238"/>
                <a:gd name="connsiteY97" fmla="*/ 1626572 h 3749558"/>
                <a:gd name="connsiteX98" fmla="*/ 191240 w 2455238"/>
                <a:gd name="connsiteY98" fmla="*/ 1656179 h 3749558"/>
                <a:gd name="connsiteX99" fmla="*/ 193053 w 2455238"/>
                <a:gd name="connsiteY99" fmla="*/ 1728083 h 3749558"/>
                <a:gd name="connsiteX100" fmla="*/ 190937 w 2455238"/>
                <a:gd name="connsiteY100" fmla="*/ 1743491 h 3749558"/>
                <a:gd name="connsiteX101" fmla="*/ 167373 w 2455238"/>
                <a:gd name="connsiteY101" fmla="*/ 1746512 h 3749558"/>
                <a:gd name="connsiteX102" fmla="*/ 179155 w 2455238"/>
                <a:gd name="connsiteY102" fmla="*/ 1764941 h 3749558"/>
                <a:gd name="connsiteX103" fmla="*/ 166164 w 2455238"/>
                <a:gd name="connsiteY103" fmla="*/ 1779744 h 3749558"/>
                <a:gd name="connsiteX104" fmla="*/ 150756 w 2455238"/>
                <a:gd name="connsiteY104" fmla="*/ 1710258 h 3749558"/>
                <a:gd name="connsiteX105" fmla="*/ 143505 w 2455238"/>
                <a:gd name="connsiteY105" fmla="*/ 1709956 h 3749558"/>
                <a:gd name="connsiteX106" fmla="*/ 136557 w 2455238"/>
                <a:gd name="connsiteY106" fmla="*/ 1738052 h 3749558"/>
                <a:gd name="connsiteX107" fmla="*/ 111481 w 2455238"/>
                <a:gd name="connsiteY107" fmla="*/ 1730197 h 3749558"/>
                <a:gd name="connsiteX108" fmla="*/ 113898 w 2455238"/>
                <a:gd name="connsiteY108" fmla="*/ 1691224 h 3749558"/>
                <a:gd name="connsiteX109" fmla="*/ 141693 w 2455238"/>
                <a:gd name="connsiteY109" fmla="*/ 1696058 h 3749558"/>
                <a:gd name="connsiteX110" fmla="*/ 167373 w 2455238"/>
                <a:gd name="connsiteY110" fmla="*/ 1612674 h 3749558"/>
                <a:gd name="connsiteX111" fmla="*/ 167071 w 2455238"/>
                <a:gd name="connsiteY111" fmla="*/ 1527779 h 3749558"/>
                <a:gd name="connsiteX112" fmla="*/ 173113 w 2455238"/>
                <a:gd name="connsiteY112" fmla="*/ 1489410 h 3749558"/>
                <a:gd name="connsiteX113" fmla="*/ 129910 w 2455238"/>
                <a:gd name="connsiteY113" fmla="*/ 1461011 h 3749558"/>
                <a:gd name="connsiteX114" fmla="*/ 128097 w 2455238"/>
                <a:gd name="connsiteY114" fmla="*/ 1444394 h 3749558"/>
                <a:gd name="connsiteX115" fmla="*/ 125681 w 2455238"/>
                <a:gd name="connsiteY115" fmla="*/ 1435935 h 3749558"/>
                <a:gd name="connsiteX116" fmla="*/ 163747 w 2455238"/>
                <a:gd name="connsiteY116" fmla="*/ 1427476 h 3749558"/>
                <a:gd name="connsiteX117" fmla="*/ 169790 w 2455238"/>
                <a:gd name="connsiteY117" fmla="*/ 1442582 h 3749558"/>
                <a:gd name="connsiteX118" fmla="*/ 170092 w 2455238"/>
                <a:gd name="connsiteY118" fmla="*/ 1464335 h 3749558"/>
                <a:gd name="connsiteX119" fmla="*/ 176436 w 2455238"/>
                <a:gd name="connsiteY119" fmla="*/ 1465845 h 3749558"/>
                <a:gd name="connsiteX120" fmla="*/ 205742 w 2455238"/>
                <a:gd name="connsiteY120" fmla="*/ 1395452 h 3749558"/>
                <a:gd name="connsiteX121" fmla="*/ 206981 w 2455238"/>
                <a:gd name="connsiteY121" fmla="*/ 1396548 h 3749558"/>
                <a:gd name="connsiteX122" fmla="*/ 174624 w 2455238"/>
                <a:gd name="connsiteY122" fmla="*/ 1347113 h 3749558"/>
                <a:gd name="connsiteX123" fmla="*/ 203627 w 2455238"/>
                <a:gd name="connsiteY123" fmla="*/ 1349832 h 3749558"/>
                <a:gd name="connsiteX124" fmla="*/ 228099 w 2455238"/>
                <a:gd name="connsiteY124" fmla="*/ 1276719 h 3749558"/>
                <a:gd name="connsiteX125" fmla="*/ 169186 w 2455238"/>
                <a:gd name="connsiteY125" fmla="*/ 1267052 h 3749558"/>
                <a:gd name="connsiteX126" fmla="*/ 165560 w 2455238"/>
                <a:gd name="connsiteY126" fmla="*/ 1220224 h 3749558"/>
                <a:gd name="connsiteX127" fmla="*/ 223868 w 2455238"/>
                <a:gd name="connsiteY127" fmla="*/ 1208441 h 3749558"/>
                <a:gd name="connsiteX128" fmla="*/ 247132 w 2455238"/>
                <a:gd name="connsiteY128" fmla="*/ 1199680 h 3749558"/>
                <a:gd name="connsiteX129" fmla="*/ 250757 w 2455238"/>
                <a:gd name="connsiteY129" fmla="*/ 1174604 h 3749558"/>
                <a:gd name="connsiteX130" fmla="*/ 251965 w 2455238"/>
                <a:gd name="connsiteY130" fmla="*/ 1159499 h 3749558"/>
                <a:gd name="connsiteX131" fmla="*/ 217222 w 2455238"/>
                <a:gd name="connsiteY131" fmla="*/ 1115389 h 3749558"/>
                <a:gd name="connsiteX132" fmla="*/ 256498 w 2455238"/>
                <a:gd name="connsiteY132" fmla="*/ 1131401 h 3749558"/>
                <a:gd name="connsiteX133" fmla="*/ 278250 w 2455238"/>
                <a:gd name="connsiteY133" fmla="*/ 1098471 h 3749558"/>
                <a:gd name="connsiteX134" fmla="*/ 316317 w 2455238"/>
                <a:gd name="connsiteY134" fmla="*/ 1087897 h 3749558"/>
                <a:gd name="connsiteX135" fmla="*/ 322358 w 2455238"/>
                <a:gd name="connsiteY135" fmla="*/ 2471895 h 3749558"/>
                <a:gd name="connsiteX136" fmla="*/ 318129 w 2455238"/>
                <a:gd name="connsiteY136" fmla="*/ 2489115 h 3749558"/>
                <a:gd name="connsiteX137" fmla="*/ 305138 w 2455238"/>
                <a:gd name="connsiteY137" fmla="*/ 2484583 h 3749558"/>
                <a:gd name="connsiteX138" fmla="*/ 290334 w 2455238"/>
                <a:gd name="connsiteY138" fmla="*/ 2433827 h 3749558"/>
                <a:gd name="connsiteX139" fmla="*/ 309066 w 2455238"/>
                <a:gd name="connsiteY139" fmla="*/ 2449538 h 3749558"/>
                <a:gd name="connsiteX140" fmla="*/ 322358 w 2455238"/>
                <a:gd name="connsiteY140" fmla="*/ 2471895 h 3749558"/>
                <a:gd name="connsiteX141" fmla="*/ 335652 w 2455238"/>
                <a:gd name="connsiteY141" fmla="*/ 2849541 h 3749558"/>
                <a:gd name="connsiteX142" fmla="*/ 288824 w 2455238"/>
                <a:gd name="connsiteY142" fmla="*/ 2847124 h 3749558"/>
                <a:gd name="connsiteX143" fmla="*/ 335652 w 2455238"/>
                <a:gd name="connsiteY143" fmla="*/ 2849541 h 3749558"/>
                <a:gd name="connsiteX144" fmla="*/ 354987 w 2455238"/>
                <a:gd name="connsiteY144" fmla="*/ 964633 h 3749558"/>
                <a:gd name="connsiteX145" fmla="*/ 335047 w 2455238"/>
                <a:gd name="connsiteY145" fmla="*/ 1020525 h 3749558"/>
                <a:gd name="connsiteX146" fmla="*/ 321754 w 2455238"/>
                <a:gd name="connsiteY146" fmla="*/ 1025963 h 3749558"/>
                <a:gd name="connsiteX147" fmla="*/ 318733 w 2455238"/>
                <a:gd name="connsiteY147" fmla="*/ 1013274 h 3749558"/>
                <a:gd name="connsiteX148" fmla="*/ 339579 w 2455238"/>
                <a:gd name="connsiteY148" fmla="*/ 963123 h 3749558"/>
                <a:gd name="connsiteX149" fmla="*/ 348643 w 2455238"/>
                <a:gd name="connsiteY149" fmla="*/ 958591 h 3749558"/>
                <a:gd name="connsiteX150" fmla="*/ 354987 w 2455238"/>
                <a:gd name="connsiteY150" fmla="*/ 964633 h 3749558"/>
                <a:gd name="connsiteX151" fmla="*/ 432631 w 2455238"/>
                <a:gd name="connsiteY151" fmla="*/ 2714192 h 3749558"/>
                <a:gd name="connsiteX152" fmla="*/ 412087 w 2455238"/>
                <a:gd name="connsiteY152" fmla="*/ 2702410 h 3749558"/>
                <a:gd name="connsiteX153" fmla="*/ 400909 w 2455238"/>
                <a:gd name="connsiteY153" fmla="*/ 2658905 h 3749558"/>
                <a:gd name="connsiteX154" fmla="*/ 423568 w 2455238"/>
                <a:gd name="connsiteY154" fmla="*/ 2688814 h 3749558"/>
                <a:gd name="connsiteX155" fmla="*/ 432631 w 2455238"/>
                <a:gd name="connsiteY155" fmla="*/ 2714192 h 3749558"/>
                <a:gd name="connsiteX156" fmla="*/ 739134 w 2455238"/>
                <a:gd name="connsiteY156" fmla="*/ 3123481 h 3749558"/>
                <a:gd name="connsiteX157" fmla="*/ 734144 w 2455238"/>
                <a:gd name="connsiteY157" fmla="*/ 3138365 h 3749558"/>
                <a:gd name="connsiteX158" fmla="*/ 708766 w 2455238"/>
                <a:gd name="connsiteY158" fmla="*/ 3128394 h 3749558"/>
                <a:gd name="connsiteX159" fmla="*/ 713600 w 2455238"/>
                <a:gd name="connsiteY159" fmla="*/ 3107548 h 3749558"/>
                <a:gd name="connsiteX160" fmla="*/ 739134 w 2455238"/>
                <a:gd name="connsiteY160" fmla="*/ 3123481 h 3749558"/>
                <a:gd name="connsiteX161" fmla="*/ 754084 w 2455238"/>
                <a:gd name="connsiteY161" fmla="*/ 3376735 h 3749558"/>
                <a:gd name="connsiteX162" fmla="*/ 717829 w 2455238"/>
                <a:gd name="connsiteY162" fmla="*/ 3348638 h 3749558"/>
                <a:gd name="connsiteX163" fmla="*/ 754084 w 2455238"/>
                <a:gd name="connsiteY163" fmla="*/ 3376735 h 3749558"/>
                <a:gd name="connsiteX164" fmla="*/ 869870 w 2455238"/>
                <a:gd name="connsiteY164" fmla="*/ 3503510 h 3749558"/>
                <a:gd name="connsiteX165" fmla="*/ 866169 w 2455238"/>
                <a:gd name="connsiteY165" fmla="*/ 3513896 h 3749558"/>
                <a:gd name="connsiteX166" fmla="*/ 829009 w 2455238"/>
                <a:gd name="connsiteY166" fmla="*/ 3502415 h 3749558"/>
                <a:gd name="connsiteX167" fmla="*/ 812695 w 2455238"/>
                <a:gd name="connsiteY167" fmla="*/ 3516917 h 3749558"/>
                <a:gd name="connsiteX168" fmla="*/ 786108 w 2455238"/>
                <a:gd name="connsiteY168" fmla="*/ 3482778 h 3749558"/>
                <a:gd name="connsiteX169" fmla="*/ 819039 w 2455238"/>
                <a:gd name="connsiteY169" fmla="*/ 3477037 h 3749558"/>
                <a:gd name="connsiteX170" fmla="*/ 856803 w 2455238"/>
                <a:gd name="connsiteY170" fmla="*/ 3493352 h 3749558"/>
                <a:gd name="connsiteX171" fmla="*/ 869870 w 2455238"/>
                <a:gd name="connsiteY171" fmla="*/ 3503510 h 3749558"/>
                <a:gd name="connsiteX172" fmla="*/ 1099554 w 2455238"/>
                <a:gd name="connsiteY172" fmla="*/ 3609667 h 3749558"/>
                <a:gd name="connsiteX173" fmla="*/ 1099101 w 2455238"/>
                <a:gd name="connsiteY173" fmla="*/ 3620543 h 3749558"/>
                <a:gd name="connsiteX174" fmla="*/ 1059826 w 2455238"/>
                <a:gd name="connsiteY174" fmla="*/ 3612688 h 3749558"/>
                <a:gd name="connsiteX175" fmla="*/ 1097289 w 2455238"/>
                <a:gd name="connsiteY175" fmla="*/ 3597885 h 3749558"/>
                <a:gd name="connsiteX176" fmla="*/ 1099554 w 2455238"/>
                <a:gd name="connsiteY176" fmla="*/ 3609667 h 3749558"/>
                <a:gd name="connsiteX177" fmla="*/ 1194570 w 2455238"/>
                <a:gd name="connsiteY177" fmla="*/ 3244710 h 3749558"/>
                <a:gd name="connsiteX178" fmla="*/ 1167077 w 2455238"/>
                <a:gd name="connsiteY178" fmla="*/ 3256492 h 3749558"/>
                <a:gd name="connsiteX179" fmla="*/ 1183996 w 2455238"/>
                <a:gd name="connsiteY179" fmla="*/ 3217821 h 3749558"/>
                <a:gd name="connsiteX180" fmla="*/ 1194570 w 2455238"/>
                <a:gd name="connsiteY180" fmla="*/ 3244710 h 3749558"/>
                <a:gd name="connsiteX181" fmla="*/ 2455238 w 2455238"/>
                <a:gd name="connsiteY181" fmla="*/ 3749558 h 3749558"/>
                <a:gd name="connsiteX182" fmla="*/ 2455238 w 2455238"/>
                <a:gd name="connsiteY182" fmla="*/ 3471207 h 3749558"/>
                <a:gd name="connsiteX183" fmla="*/ 2445636 w 2455238"/>
                <a:gd name="connsiteY183" fmla="*/ 3471901 h 3749558"/>
                <a:gd name="connsiteX184" fmla="*/ 2430832 w 2455238"/>
                <a:gd name="connsiteY184" fmla="*/ 3488820 h 3749558"/>
                <a:gd name="connsiteX185" fmla="*/ 2439594 w 2455238"/>
                <a:gd name="connsiteY185" fmla="*/ 3516917 h 3749558"/>
                <a:gd name="connsiteX186" fmla="*/ 2431436 w 2455238"/>
                <a:gd name="connsiteY186" fmla="*/ 3519636 h 3749558"/>
                <a:gd name="connsiteX187" fmla="*/ 2416935 w 2455238"/>
                <a:gd name="connsiteY187" fmla="*/ 3488216 h 3749558"/>
                <a:gd name="connsiteX188" fmla="*/ 2380681 w 2455238"/>
                <a:gd name="connsiteY188" fmla="*/ 3479454 h 3749558"/>
                <a:gd name="connsiteX189" fmla="*/ 2409080 w 2455238"/>
                <a:gd name="connsiteY189" fmla="*/ 3510572 h 3749558"/>
                <a:gd name="connsiteX190" fmla="*/ 2360741 w 2455238"/>
                <a:gd name="connsiteY190" fmla="*/ 3514500 h 3749558"/>
                <a:gd name="connsiteX191" fmla="*/ 2352282 w 2455238"/>
                <a:gd name="connsiteY191" fmla="*/ 3487007 h 3749558"/>
                <a:gd name="connsiteX192" fmla="*/ 2349563 w 2455238"/>
                <a:gd name="connsiteY192" fmla="*/ 3505134 h 3749558"/>
                <a:gd name="connsiteX193" fmla="*/ 2307569 w 2455238"/>
                <a:gd name="connsiteY193" fmla="*/ 3488216 h 3749558"/>
                <a:gd name="connsiteX194" fmla="*/ 2242009 w 2455238"/>
                <a:gd name="connsiteY194" fmla="*/ 3500905 h 3749558"/>
                <a:gd name="connsiteX195" fmla="*/ 2180680 w 2455238"/>
                <a:gd name="connsiteY195" fmla="*/ 3499092 h 3749558"/>
                <a:gd name="connsiteX196" fmla="*/ 2154697 w 2455238"/>
                <a:gd name="connsiteY196" fmla="*/ 3503623 h 3749558"/>
                <a:gd name="connsiteX197" fmla="*/ 2143821 w 2455238"/>
                <a:gd name="connsiteY197" fmla="*/ 3509364 h 3749558"/>
                <a:gd name="connsiteX198" fmla="*/ 2102431 w 2455238"/>
                <a:gd name="connsiteY198" fmla="*/ 3507551 h 3749558"/>
                <a:gd name="connsiteX199" fmla="*/ 2087628 w 2455238"/>
                <a:gd name="connsiteY199" fmla="*/ 3504832 h 3749558"/>
                <a:gd name="connsiteX200" fmla="*/ 2012098 w 2455238"/>
                <a:gd name="connsiteY200" fmla="*/ 3498790 h 3749558"/>
                <a:gd name="connsiteX201" fmla="*/ 2010286 w 2455238"/>
                <a:gd name="connsiteY201" fmla="*/ 3499998 h 3749558"/>
                <a:gd name="connsiteX202" fmla="*/ 1979772 w 2455238"/>
                <a:gd name="connsiteY202" fmla="*/ 3499092 h 3749558"/>
                <a:gd name="connsiteX203" fmla="*/ 1952279 w 2455238"/>
                <a:gd name="connsiteY203" fmla="*/ 3492445 h 3749558"/>
                <a:gd name="connsiteX204" fmla="*/ 1901826 w 2455238"/>
                <a:gd name="connsiteY204" fmla="*/ 3496373 h 3749558"/>
                <a:gd name="connsiteX205" fmla="*/ 1899711 w 2455238"/>
                <a:gd name="connsiteY205" fmla="*/ 3516313 h 3749558"/>
                <a:gd name="connsiteX206" fmla="*/ 1863759 w 2455238"/>
                <a:gd name="connsiteY206" fmla="*/ 3529606 h 3749558"/>
                <a:gd name="connsiteX207" fmla="*/ 1848653 w 2455238"/>
                <a:gd name="connsiteY207" fmla="*/ 3498488 h 3749558"/>
                <a:gd name="connsiteX208" fmla="*/ 1835964 w 2455238"/>
                <a:gd name="connsiteY208" fmla="*/ 3523261 h 3749558"/>
                <a:gd name="connsiteX209" fmla="*/ 1828713 w 2455238"/>
                <a:gd name="connsiteY209" fmla="*/ 3536554 h 3749558"/>
                <a:gd name="connsiteX210" fmla="*/ 1805752 w 2455238"/>
                <a:gd name="connsiteY210" fmla="*/ 3526585 h 3749558"/>
                <a:gd name="connsiteX211" fmla="*/ 1829619 w 2455238"/>
                <a:gd name="connsiteY211" fmla="*/ 3475829 h 3749558"/>
                <a:gd name="connsiteX212" fmla="*/ 1751975 w 2455238"/>
                <a:gd name="connsiteY212" fmla="*/ 3467672 h 3749558"/>
                <a:gd name="connsiteX213" fmla="*/ 1694271 w 2455238"/>
                <a:gd name="connsiteY213" fmla="*/ 3456795 h 3749558"/>
                <a:gd name="connsiteX214" fmla="*/ 1688531 w 2455238"/>
                <a:gd name="connsiteY214" fmla="*/ 3453472 h 3749558"/>
                <a:gd name="connsiteX215" fmla="*/ 1657413 w 2455238"/>
                <a:gd name="connsiteY215" fmla="*/ 3429605 h 3749558"/>
                <a:gd name="connsiteX216" fmla="*/ 1622065 w 2455238"/>
                <a:gd name="connsiteY216" fmla="*/ 3387309 h 3749558"/>
                <a:gd name="connsiteX217" fmla="*/ 1620252 w 2455238"/>
                <a:gd name="connsiteY217" fmla="*/ 3428094 h 3749558"/>
                <a:gd name="connsiteX218" fmla="*/ 1566476 w 2455238"/>
                <a:gd name="connsiteY218" fmla="*/ 3445013 h 3749558"/>
                <a:gd name="connsiteX219" fmla="*/ 1572216 w 2455238"/>
                <a:gd name="connsiteY219" fmla="*/ 3426886 h 3749558"/>
                <a:gd name="connsiteX220" fmla="*/ 1550161 w 2455238"/>
                <a:gd name="connsiteY220" fmla="*/ 3428094 h 3749558"/>
                <a:gd name="connsiteX221" fmla="*/ 1508772 w 2455238"/>
                <a:gd name="connsiteY221" fmla="*/ 3396977 h 3749558"/>
                <a:gd name="connsiteX222" fmla="*/ 1499104 w 2455238"/>
                <a:gd name="connsiteY222" fmla="*/ 3390934 h 3749558"/>
                <a:gd name="connsiteX223" fmla="*/ 1474934 w 2455238"/>
                <a:gd name="connsiteY223" fmla="*/ 3383079 h 3749558"/>
                <a:gd name="connsiteX224" fmla="*/ 1437170 w 2455238"/>
                <a:gd name="connsiteY224" fmla="*/ 3384892 h 3749558"/>
                <a:gd name="connsiteX225" fmla="*/ 1417230 w 2455238"/>
                <a:gd name="connsiteY225" fmla="*/ 3379152 h 3749558"/>
                <a:gd name="connsiteX226" fmla="*/ 1415720 w 2455238"/>
                <a:gd name="connsiteY226" fmla="*/ 3404227 h 3749558"/>
                <a:gd name="connsiteX227" fmla="*/ 1369496 w 2455238"/>
                <a:gd name="connsiteY227" fmla="*/ 3377943 h 3749558"/>
                <a:gd name="connsiteX228" fmla="*/ 1404541 w 2455238"/>
                <a:gd name="connsiteY228" fmla="*/ 3364046 h 3749558"/>
                <a:gd name="connsiteX229" fmla="*/ 1301519 w 2455238"/>
                <a:gd name="connsiteY229" fmla="*/ 3345919 h 3749558"/>
                <a:gd name="connsiteX230" fmla="*/ 1317532 w 2455238"/>
                <a:gd name="connsiteY230" fmla="*/ 3277339 h 3749558"/>
                <a:gd name="connsiteX231" fmla="*/ 1248347 w 2455238"/>
                <a:gd name="connsiteY231" fmla="*/ 3245012 h 3749558"/>
                <a:gd name="connsiteX232" fmla="*/ 1250764 w 2455238"/>
                <a:gd name="connsiteY232" fmla="*/ 3261930 h 3749558"/>
                <a:gd name="connsiteX233" fmla="*/ 1224782 w 2455238"/>
                <a:gd name="connsiteY233" fmla="*/ 3254982 h 3749558"/>
                <a:gd name="connsiteX234" fmla="*/ 1199102 w 2455238"/>
                <a:gd name="connsiteY234" fmla="*/ 3193652 h 3749558"/>
                <a:gd name="connsiteX235" fmla="*/ 1179766 w 2455238"/>
                <a:gd name="connsiteY235" fmla="*/ 3193350 h 3749558"/>
                <a:gd name="connsiteX236" fmla="*/ 1138981 w 2455238"/>
                <a:gd name="connsiteY236" fmla="*/ 3163742 h 3749558"/>
                <a:gd name="connsiteX237" fmla="*/ 1117153 w 2455238"/>
                <a:gd name="connsiteY237" fmla="*/ 3154414 h 3749558"/>
                <a:gd name="connsiteX238" fmla="*/ 1102491 w 2455238"/>
                <a:gd name="connsiteY238" fmla="*/ 3170292 h 3749558"/>
                <a:gd name="connsiteX239" fmla="*/ 1102726 w 2455238"/>
                <a:gd name="connsiteY239" fmla="*/ 3170389 h 3749558"/>
                <a:gd name="connsiteX240" fmla="*/ 1102949 w 2455238"/>
                <a:gd name="connsiteY240" fmla="*/ 3170633 h 3749558"/>
                <a:gd name="connsiteX241" fmla="*/ 1136563 w 2455238"/>
                <a:gd name="connsiteY241" fmla="*/ 3168274 h 3749558"/>
                <a:gd name="connsiteX242" fmla="*/ 1128407 w 2455238"/>
                <a:gd name="connsiteY242" fmla="*/ 3198486 h 3749558"/>
                <a:gd name="connsiteX243" fmla="*/ 1102949 w 2455238"/>
                <a:gd name="connsiteY243" fmla="*/ 3170633 h 3749558"/>
                <a:gd name="connsiteX244" fmla="*/ 1102122 w 2455238"/>
                <a:gd name="connsiteY244" fmla="*/ 3170691 h 3749558"/>
                <a:gd name="connsiteX245" fmla="*/ 1102491 w 2455238"/>
                <a:gd name="connsiteY245" fmla="*/ 3170292 h 3749558"/>
                <a:gd name="connsiteX246" fmla="*/ 1089438 w 2455238"/>
                <a:gd name="connsiteY246" fmla="*/ 3164889 h 3749558"/>
                <a:gd name="connsiteX247" fmla="*/ 1087016 w 2455238"/>
                <a:gd name="connsiteY247" fmla="*/ 3136552 h 3749558"/>
                <a:gd name="connsiteX248" fmla="*/ 1047741 w 2455238"/>
                <a:gd name="connsiteY248" fmla="*/ 3130207 h 3749558"/>
                <a:gd name="connsiteX249" fmla="*/ 1018436 w 2455238"/>
                <a:gd name="connsiteY249" fmla="*/ 3111174 h 3749558"/>
                <a:gd name="connsiteX250" fmla="*/ 1045324 w 2455238"/>
                <a:gd name="connsiteY250" fmla="*/ 3095162 h 3749558"/>
                <a:gd name="connsiteX251" fmla="*/ 990944 w 2455238"/>
                <a:gd name="connsiteY251" fmla="*/ 3079452 h 3749558"/>
                <a:gd name="connsiteX252" fmla="*/ 977046 w 2455238"/>
                <a:gd name="connsiteY252" fmla="*/ 3062231 h 3749558"/>
                <a:gd name="connsiteX253" fmla="*/ 964055 w 2455238"/>
                <a:gd name="connsiteY253" fmla="*/ 3022049 h 3749558"/>
                <a:gd name="connsiteX254" fmla="*/ 948345 w 2455238"/>
                <a:gd name="connsiteY254" fmla="*/ 3054678 h 3749558"/>
                <a:gd name="connsiteX255" fmla="*/ 904236 w 2455238"/>
                <a:gd name="connsiteY255" fmla="*/ 3039572 h 3749558"/>
                <a:gd name="connsiteX256" fmla="*/ 905746 w 2455238"/>
                <a:gd name="connsiteY256" fmla="*/ 3034134 h 3749558"/>
                <a:gd name="connsiteX257" fmla="*/ 920248 w 2455238"/>
                <a:gd name="connsiteY257" fmla="*/ 3033228 h 3749558"/>
                <a:gd name="connsiteX258" fmla="*/ 882483 w 2455238"/>
                <a:gd name="connsiteY258" fmla="*/ 3006339 h 3749558"/>
                <a:gd name="connsiteX259" fmla="*/ 801516 w 2455238"/>
                <a:gd name="connsiteY259" fmla="*/ 2943197 h 3749558"/>
                <a:gd name="connsiteX260" fmla="*/ 791848 w 2455238"/>
                <a:gd name="connsiteY260" fmla="*/ 2915100 h 3749558"/>
                <a:gd name="connsiteX261" fmla="*/ 726591 w 2455238"/>
                <a:gd name="connsiteY261" fmla="*/ 2867063 h 3749558"/>
                <a:gd name="connsiteX262" fmla="*/ 720548 w 2455238"/>
                <a:gd name="connsiteY262" fmla="*/ 2838362 h 3749558"/>
                <a:gd name="connsiteX263" fmla="*/ 700911 w 2455238"/>
                <a:gd name="connsiteY263" fmla="*/ 2807848 h 3749558"/>
                <a:gd name="connsiteX264" fmla="*/ 675835 w 2455238"/>
                <a:gd name="connsiteY264" fmla="*/ 2787002 h 3749558"/>
                <a:gd name="connsiteX265" fmla="*/ 664657 w 2455238"/>
                <a:gd name="connsiteY265" fmla="*/ 2768271 h 3749558"/>
                <a:gd name="connsiteX266" fmla="*/ 657708 w 2455238"/>
                <a:gd name="connsiteY266" fmla="*/ 2723558 h 3749558"/>
                <a:gd name="connsiteX267" fmla="*/ 650155 w 2455238"/>
                <a:gd name="connsiteY267" fmla="*/ 2725069 h 3749558"/>
                <a:gd name="connsiteX268" fmla="*/ 653478 w 2455238"/>
                <a:gd name="connsiteY268" fmla="*/ 2754071 h 3749558"/>
                <a:gd name="connsiteX269" fmla="*/ 646228 w 2455238"/>
                <a:gd name="connsiteY269" fmla="*/ 2757395 h 3749558"/>
                <a:gd name="connsiteX270" fmla="*/ 606952 w 2455238"/>
                <a:gd name="connsiteY270" fmla="*/ 2683376 h 3749558"/>
                <a:gd name="connsiteX271" fmla="*/ 579762 w 2455238"/>
                <a:gd name="connsiteY271" fmla="*/ 2699086 h 3749558"/>
                <a:gd name="connsiteX272" fmla="*/ 544414 w 2455238"/>
                <a:gd name="connsiteY272" fmla="*/ 2664947 h 3749558"/>
                <a:gd name="connsiteX273" fmla="*/ 593357 w 2455238"/>
                <a:gd name="connsiteY273" fmla="*/ 2670687 h 3749558"/>
                <a:gd name="connsiteX274" fmla="*/ 593659 w 2455238"/>
                <a:gd name="connsiteY274" fmla="*/ 2664947 h 3749558"/>
                <a:gd name="connsiteX275" fmla="*/ 577345 w 2455238"/>
                <a:gd name="connsiteY275" fmla="*/ 2662530 h 3749558"/>
                <a:gd name="connsiteX276" fmla="*/ 593962 w 2455238"/>
                <a:gd name="connsiteY276" fmla="*/ 2605128 h 3749558"/>
                <a:gd name="connsiteX277" fmla="*/ 630518 w 2455238"/>
                <a:gd name="connsiteY277" fmla="*/ 2647122 h 3749558"/>
                <a:gd name="connsiteX278" fmla="*/ 626892 w 2455238"/>
                <a:gd name="connsiteY278" fmla="*/ 2615400 h 3749558"/>
                <a:gd name="connsiteX279" fmla="*/ 619944 w 2455238"/>
                <a:gd name="connsiteY279" fmla="*/ 2582772 h 3749558"/>
                <a:gd name="connsiteX280" fmla="*/ 593055 w 2455238"/>
                <a:gd name="connsiteY280" fmla="*/ 2574010 h 3749558"/>
                <a:gd name="connsiteX281" fmla="*/ 572511 w 2455238"/>
                <a:gd name="connsiteY281" fmla="*/ 2633527 h 3749558"/>
                <a:gd name="connsiteX282" fmla="*/ 564656 w 2455238"/>
                <a:gd name="connsiteY282" fmla="*/ 2599690 h 3749558"/>
                <a:gd name="connsiteX283" fmla="*/ 559520 w 2455238"/>
                <a:gd name="connsiteY283" fmla="*/ 2587907 h 3749558"/>
                <a:gd name="connsiteX284" fmla="*/ 527798 w 2455238"/>
                <a:gd name="connsiteY284" fmla="*/ 2567968 h 3749558"/>
                <a:gd name="connsiteX285" fmla="*/ 555895 w 2455238"/>
                <a:gd name="connsiteY285" fmla="*/ 2551351 h 3749558"/>
                <a:gd name="connsiteX286" fmla="*/ 520850 w 2455238"/>
                <a:gd name="connsiteY286" fmla="*/ 2523556 h 3749558"/>
                <a:gd name="connsiteX287" fmla="*/ 502722 w 2455238"/>
                <a:gd name="connsiteY287" fmla="*/ 2511170 h 3749558"/>
                <a:gd name="connsiteX288" fmla="*/ 512692 w 2455238"/>
                <a:gd name="connsiteY288" fmla="*/ 2498178 h 3749558"/>
                <a:gd name="connsiteX289" fmla="*/ 525079 w 2455238"/>
                <a:gd name="connsiteY289" fmla="*/ 2518118 h 3749558"/>
                <a:gd name="connsiteX290" fmla="*/ 535955 w 2455238"/>
                <a:gd name="connsiteY290" fmla="*/ 2511774 h 3749558"/>
                <a:gd name="connsiteX291" fmla="*/ 521755 w 2455238"/>
                <a:gd name="connsiteY291" fmla="*/ 2491834 h 3749558"/>
                <a:gd name="connsiteX292" fmla="*/ 492148 w 2455238"/>
                <a:gd name="connsiteY292" fmla="*/ 2445006 h 3749558"/>
                <a:gd name="connsiteX293" fmla="*/ 459217 w 2455238"/>
                <a:gd name="connsiteY293" fmla="*/ 2415097 h 3749558"/>
                <a:gd name="connsiteX294" fmla="*/ 448643 w 2455238"/>
                <a:gd name="connsiteY294" fmla="*/ 2394251 h 3749558"/>
                <a:gd name="connsiteX295" fmla="*/ 442299 w 2455238"/>
                <a:gd name="connsiteY295" fmla="*/ 2396063 h 3749558"/>
                <a:gd name="connsiteX296" fmla="*/ 394564 w 2455238"/>
                <a:gd name="connsiteY296" fmla="*/ 2360111 h 3749558"/>
                <a:gd name="connsiteX297" fmla="*/ 405441 w 2455238"/>
                <a:gd name="connsiteY297" fmla="*/ 2324461 h 3749558"/>
                <a:gd name="connsiteX298" fmla="*/ 424776 w 2455238"/>
                <a:gd name="connsiteY298" fmla="*/ 2343193 h 3749558"/>
                <a:gd name="connsiteX299" fmla="*/ 431725 w 2455238"/>
                <a:gd name="connsiteY299" fmla="*/ 2374311 h 3749558"/>
                <a:gd name="connsiteX300" fmla="*/ 432329 w 2455238"/>
                <a:gd name="connsiteY300" fmla="*/ 2328389 h 3749558"/>
                <a:gd name="connsiteX301" fmla="*/ 382480 w 2455238"/>
                <a:gd name="connsiteY301" fmla="*/ 2296667 h 3749558"/>
                <a:gd name="connsiteX302" fmla="*/ 386408 w 2455238"/>
                <a:gd name="connsiteY302" fmla="*/ 2270684 h 3749558"/>
                <a:gd name="connsiteX303" fmla="*/ 369187 w 2455238"/>
                <a:gd name="connsiteY303" fmla="*/ 2273705 h 3749558"/>
                <a:gd name="connsiteX304" fmla="*/ 381271 w 2455238"/>
                <a:gd name="connsiteY304" fmla="*/ 2254975 h 3749558"/>
                <a:gd name="connsiteX305" fmla="*/ 350758 w 2455238"/>
                <a:gd name="connsiteY305" fmla="*/ 2223252 h 3749558"/>
                <a:gd name="connsiteX306" fmla="*/ 336860 w 2455238"/>
                <a:gd name="connsiteY306" fmla="*/ 2174611 h 3749558"/>
                <a:gd name="connsiteX307" fmla="*/ 338069 w 2455238"/>
                <a:gd name="connsiteY307" fmla="*/ 2150744 h 3749558"/>
                <a:gd name="connsiteX308" fmla="*/ 337766 w 2455238"/>
                <a:gd name="connsiteY308" fmla="*/ 2122043 h 3749558"/>
                <a:gd name="connsiteX309" fmla="*/ 326891 w 2455238"/>
                <a:gd name="connsiteY309" fmla="*/ 2144400 h 3749558"/>
                <a:gd name="connsiteX310" fmla="*/ 292449 w 2455238"/>
                <a:gd name="connsiteY310" fmla="*/ 2007541 h 3749558"/>
                <a:gd name="connsiteX311" fmla="*/ 280364 w 2455238"/>
                <a:gd name="connsiteY311" fmla="*/ 1959202 h 3749558"/>
                <a:gd name="connsiteX312" fmla="*/ 263446 w 2455238"/>
                <a:gd name="connsiteY312" fmla="*/ 1903008 h 3749558"/>
                <a:gd name="connsiteX313" fmla="*/ 261029 w 2455238"/>
                <a:gd name="connsiteY313" fmla="*/ 1886089 h 3749558"/>
                <a:gd name="connsiteX314" fmla="*/ 265561 w 2455238"/>
                <a:gd name="connsiteY314" fmla="*/ 1807842 h 3749558"/>
                <a:gd name="connsiteX315" fmla="*/ 262539 w 2455238"/>
                <a:gd name="connsiteY315" fmla="*/ 1778234 h 3749558"/>
                <a:gd name="connsiteX316" fmla="*/ 268884 w 2455238"/>
                <a:gd name="connsiteY316" fmla="*/ 1691224 h 3749558"/>
                <a:gd name="connsiteX317" fmla="*/ 262237 w 2455238"/>
                <a:gd name="connsiteY317" fmla="*/ 1606632 h 3749558"/>
                <a:gd name="connsiteX318" fmla="*/ 281271 w 2455238"/>
                <a:gd name="connsiteY318" fmla="*/ 1496359 h 3749558"/>
                <a:gd name="connsiteX319" fmla="*/ 300002 w 2455238"/>
                <a:gd name="connsiteY319" fmla="*/ 1405421 h 3749558"/>
                <a:gd name="connsiteX320" fmla="*/ 317223 w 2455238"/>
                <a:gd name="connsiteY320" fmla="*/ 1325663 h 3749558"/>
                <a:gd name="connsiteX321" fmla="*/ 321452 w 2455238"/>
                <a:gd name="connsiteY321" fmla="*/ 1310557 h 3749558"/>
                <a:gd name="connsiteX322" fmla="*/ 331724 w 2455238"/>
                <a:gd name="connsiteY322" fmla="*/ 1251946 h 3749558"/>
                <a:gd name="connsiteX323" fmla="*/ 337464 w 2455238"/>
                <a:gd name="connsiteY323" fmla="*/ 1216297 h 3749558"/>
                <a:gd name="connsiteX324" fmla="*/ 344111 w 2455238"/>
                <a:gd name="connsiteY324" fmla="*/ 1198773 h 3749558"/>
                <a:gd name="connsiteX325" fmla="*/ 359821 w 2455238"/>
                <a:gd name="connsiteY325" fmla="*/ 1174906 h 3749558"/>
                <a:gd name="connsiteX326" fmla="*/ 377646 w 2455238"/>
                <a:gd name="connsiteY326" fmla="*/ 1116900 h 3749558"/>
                <a:gd name="connsiteX327" fmla="*/ 398492 w 2455238"/>
                <a:gd name="connsiteY327" fmla="*/ 1064936 h 3749558"/>
                <a:gd name="connsiteX328" fmla="*/ 415108 w 2455238"/>
                <a:gd name="connsiteY328" fmla="*/ 1032005 h 3749558"/>
                <a:gd name="connsiteX329" fmla="*/ 421151 w 2455238"/>
                <a:gd name="connsiteY329" fmla="*/ 1019921 h 3749558"/>
                <a:gd name="connsiteX330" fmla="*/ 453477 w 2455238"/>
                <a:gd name="connsiteY330" fmla="*/ 939255 h 3749558"/>
                <a:gd name="connsiteX331" fmla="*/ 473417 w 2455238"/>
                <a:gd name="connsiteY331" fmla="*/ 905116 h 3749558"/>
                <a:gd name="connsiteX332" fmla="*/ 490940 w 2455238"/>
                <a:gd name="connsiteY332" fmla="*/ 864934 h 3749558"/>
                <a:gd name="connsiteX333" fmla="*/ 531424 w 2455238"/>
                <a:gd name="connsiteY333" fmla="*/ 789405 h 3749558"/>
                <a:gd name="connsiteX334" fmla="*/ 565563 w 2455238"/>
                <a:gd name="connsiteY334" fmla="*/ 731399 h 3749558"/>
                <a:gd name="connsiteX335" fmla="*/ 580064 w 2455238"/>
                <a:gd name="connsiteY335" fmla="*/ 713272 h 3749558"/>
                <a:gd name="connsiteX336" fmla="*/ 617527 w 2455238"/>
                <a:gd name="connsiteY336" fmla="*/ 659797 h 3749558"/>
                <a:gd name="connsiteX337" fmla="*/ 686107 w 2455238"/>
                <a:gd name="connsiteY337" fmla="*/ 560098 h 3749558"/>
                <a:gd name="connsiteX338" fmla="*/ 695171 w 2455238"/>
                <a:gd name="connsiteY338" fmla="*/ 551337 h 3749558"/>
                <a:gd name="connsiteX339" fmla="*/ 711787 w 2455238"/>
                <a:gd name="connsiteY339" fmla="*/ 538346 h 3749558"/>
                <a:gd name="connsiteX340" fmla="*/ 772211 w 2455238"/>
                <a:gd name="connsiteY340" fmla="*/ 470974 h 3749558"/>
                <a:gd name="connsiteX341" fmla="*/ 825685 w 2455238"/>
                <a:gd name="connsiteY341" fmla="*/ 412364 h 3749558"/>
                <a:gd name="connsiteX342" fmla="*/ 874930 w 2455238"/>
                <a:gd name="connsiteY342" fmla="*/ 364327 h 3749558"/>
                <a:gd name="connsiteX343" fmla="*/ 950460 w 2455238"/>
                <a:gd name="connsiteY343" fmla="*/ 302091 h 3749558"/>
                <a:gd name="connsiteX344" fmla="*/ 966169 w 2455238"/>
                <a:gd name="connsiteY344" fmla="*/ 284568 h 3749558"/>
                <a:gd name="connsiteX345" fmla="*/ 1002726 w 2455238"/>
                <a:gd name="connsiteY345" fmla="*/ 248918 h 3749558"/>
                <a:gd name="connsiteX346" fmla="*/ 1037167 w 2455238"/>
                <a:gd name="connsiteY346" fmla="*/ 229583 h 3749558"/>
                <a:gd name="connsiteX347" fmla="*/ 1258619 w 2455238"/>
                <a:gd name="connsiteY347" fmla="*/ 103297 h 3749558"/>
                <a:gd name="connsiteX348" fmla="*/ 1356203 w 2455238"/>
                <a:gd name="connsiteY348" fmla="*/ 57678 h 3749558"/>
                <a:gd name="connsiteX349" fmla="*/ 1397593 w 2455238"/>
                <a:gd name="connsiteY349" fmla="*/ 46197 h 3749558"/>
                <a:gd name="connsiteX350" fmla="*/ 1409375 w 2455238"/>
                <a:gd name="connsiteY350" fmla="*/ 5110 h 3749558"/>
                <a:gd name="connsiteX351" fmla="*/ 1370100 w 2455238"/>
                <a:gd name="connsiteY351" fmla="*/ 13267 h 3749558"/>
                <a:gd name="connsiteX352" fmla="*/ 1335658 w 2455238"/>
                <a:gd name="connsiteY352" fmla="*/ 35019 h 3749558"/>
                <a:gd name="connsiteX353" fmla="*/ 1275839 w 2455238"/>
                <a:gd name="connsiteY353" fmla="*/ 76711 h 3749558"/>
                <a:gd name="connsiteX354" fmla="*/ 1241398 w 2455238"/>
                <a:gd name="connsiteY354" fmla="*/ 76409 h 3749558"/>
                <a:gd name="connsiteX355" fmla="*/ 1209374 w 2455238"/>
                <a:gd name="connsiteY355" fmla="*/ 109340 h 3749558"/>
                <a:gd name="connsiteX356" fmla="*/ 1197591 w 2455238"/>
                <a:gd name="connsiteY356" fmla="*/ 114174 h 3749558"/>
                <a:gd name="connsiteX357" fmla="*/ 1166171 w 2455238"/>
                <a:gd name="connsiteY357" fmla="*/ 119008 h 3749558"/>
                <a:gd name="connsiteX358" fmla="*/ 1117832 w 2455238"/>
                <a:gd name="connsiteY358" fmla="*/ 148313 h 3749558"/>
                <a:gd name="connsiteX359" fmla="*/ 1091850 w 2455238"/>
                <a:gd name="connsiteY359" fmla="*/ 169764 h 3749558"/>
                <a:gd name="connsiteX360" fmla="*/ 1014811 w 2455238"/>
                <a:gd name="connsiteY360" fmla="*/ 209945 h 3749558"/>
                <a:gd name="connsiteX361" fmla="*/ 969191 w 2455238"/>
                <a:gd name="connsiteY361" fmla="*/ 220821 h 3749558"/>
                <a:gd name="connsiteX362" fmla="*/ 937770 w 2455238"/>
                <a:gd name="connsiteY362" fmla="*/ 271577 h 3749558"/>
                <a:gd name="connsiteX363" fmla="*/ 825685 w 2455238"/>
                <a:gd name="connsiteY363" fmla="*/ 354961 h 3749558"/>
                <a:gd name="connsiteX364" fmla="*/ 812695 w 2455238"/>
                <a:gd name="connsiteY364" fmla="*/ 387288 h 3749558"/>
                <a:gd name="connsiteX365" fmla="*/ 789733 w 2455238"/>
                <a:gd name="connsiteY365" fmla="*/ 399373 h 3749558"/>
                <a:gd name="connsiteX366" fmla="*/ 747739 w 2455238"/>
                <a:gd name="connsiteY366" fmla="*/ 420520 h 3749558"/>
                <a:gd name="connsiteX367" fmla="*/ 725685 w 2455238"/>
                <a:gd name="connsiteY367" fmla="*/ 460702 h 3749558"/>
                <a:gd name="connsiteX368" fmla="*/ 724174 w 2455238"/>
                <a:gd name="connsiteY368" fmla="*/ 467349 h 3749558"/>
                <a:gd name="connsiteX369" fmla="*/ 673116 w 2455238"/>
                <a:gd name="connsiteY369" fmla="*/ 512968 h 3749558"/>
                <a:gd name="connsiteX370" fmla="*/ 660729 w 2455238"/>
                <a:gd name="connsiteY370" fmla="*/ 553150 h 3749558"/>
                <a:gd name="connsiteX371" fmla="*/ 624777 w 2455238"/>
                <a:gd name="connsiteY371" fmla="*/ 556775 h 3749558"/>
                <a:gd name="connsiteX372" fmla="*/ 613297 w 2455238"/>
                <a:gd name="connsiteY372" fmla="*/ 596655 h 3749558"/>
                <a:gd name="connsiteX373" fmla="*/ 583388 w 2455238"/>
                <a:gd name="connsiteY373" fmla="*/ 608739 h 3749558"/>
                <a:gd name="connsiteX374" fmla="*/ 577647 w 2455238"/>
                <a:gd name="connsiteY374" fmla="*/ 615688 h 3749558"/>
                <a:gd name="connsiteX375" fmla="*/ 542904 w 2455238"/>
                <a:gd name="connsiteY375" fmla="*/ 657078 h 3749558"/>
                <a:gd name="connsiteX376" fmla="*/ 491846 w 2455238"/>
                <a:gd name="connsiteY376" fmla="*/ 726867 h 3749558"/>
                <a:gd name="connsiteX377" fmla="*/ 489732 w 2455238"/>
                <a:gd name="connsiteY377" fmla="*/ 739556 h 3749558"/>
                <a:gd name="connsiteX378" fmla="*/ 464958 w 2455238"/>
                <a:gd name="connsiteY378" fmla="*/ 789103 h 3749558"/>
                <a:gd name="connsiteX379" fmla="*/ 419036 w 2455238"/>
                <a:gd name="connsiteY379" fmla="*/ 844693 h 3749558"/>
                <a:gd name="connsiteX380" fmla="*/ 380969 w 2455238"/>
                <a:gd name="connsiteY380" fmla="*/ 910554 h 3749558"/>
                <a:gd name="connsiteX381" fmla="*/ 377042 w 2455238"/>
                <a:gd name="connsiteY381" fmla="*/ 922639 h 3749558"/>
                <a:gd name="connsiteX382" fmla="*/ 348341 w 2455238"/>
                <a:gd name="connsiteY382" fmla="*/ 952548 h 3749558"/>
                <a:gd name="connsiteX383" fmla="*/ 344413 w 2455238"/>
                <a:gd name="connsiteY383" fmla="*/ 920826 h 3749558"/>
                <a:gd name="connsiteX384" fmla="*/ 382782 w 2455238"/>
                <a:gd name="connsiteY384" fmla="*/ 841369 h 3749558"/>
                <a:gd name="connsiteX385" fmla="*/ 394867 w 2455238"/>
                <a:gd name="connsiteY385" fmla="*/ 818107 h 3749558"/>
                <a:gd name="connsiteX386" fmla="*/ 436559 w 2455238"/>
                <a:gd name="connsiteY386" fmla="*/ 764632 h 3749558"/>
                <a:gd name="connsiteX387" fmla="*/ 459217 w 2455238"/>
                <a:gd name="connsiteY387" fmla="*/ 732607 h 3749558"/>
                <a:gd name="connsiteX388" fmla="*/ 477949 w 2455238"/>
                <a:gd name="connsiteY388" fmla="*/ 696655 h 3749558"/>
                <a:gd name="connsiteX389" fmla="*/ 499097 w 2455238"/>
                <a:gd name="connsiteY389" fmla="*/ 665538 h 3749558"/>
                <a:gd name="connsiteX390" fmla="*/ 473115 w 2455238"/>
                <a:gd name="connsiteY390" fmla="*/ 636836 h 3749558"/>
                <a:gd name="connsiteX391" fmla="*/ 409670 w 2455238"/>
                <a:gd name="connsiteY391" fmla="*/ 724450 h 3749558"/>
                <a:gd name="connsiteX392" fmla="*/ 429006 w 2455238"/>
                <a:gd name="connsiteY392" fmla="*/ 733212 h 3749558"/>
                <a:gd name="connsiteX393" fmla="*/ 401211 w 2455238"/>
                <a:gd name="connsiteY393" fmla="*/ 750735 h 3749558"/>
                <a:gd name="connsiteX394" fmla="*/ 389731 w 2455238"/>
                <a:gd name="connsiteY394" fmla="*/ 763121 h 3749558"/>
                <a:gd name="connsiteX395" fmla="*/ 361634 w 2455238"/>
                <a:gd name="connsiteY395" fmla="*/ 814783 h 3749558"/>
                <a:gd name="connsiteX396" fmla="*/ 331724 w 2455238"/>
                <a:gd name="connsiteY396" fmla="*/ 869467 h 3749558"/>
                <a:gd name="connsiteX397" fmla="*/ 311180 w 2455238"/>
                <a:gd name="connsiteY397" fmla="*/ 929587 h 3749558"/>
                <a:gd name="connsiteX398" fmla="*/ 301512 w 2455238"/>
                <a:gd name="connsiteY398" fmla="*/ 942579 h 3749558"/>
                <a:gd name="connsiteX399" fmla="*/ 258310 w 2455238"/>
                <a:gd name="connsiteY399" fmla="*/ 980343 h 3749558"/>
                <a:gd name="connsiteX400" fmla="*/ 297283 w 2455238"/>
                <a:gd name="connsiteY400" fmla="*/ 888500 h 3749558"/>
                <a:gd name="connsiteX401" fmla="*/ 343507 w 2455238"/>
                <a:gd name="connsiteY401" fmla="*/ 802094 h 3749558"/>
                <a:gd name="connsiteX402" fmla="*/ 382480 w 2455238"/>
                <a:gd name="connsiteY402" fmla="*/ 723544 h 3749558"/>
                <a:gd name="connsiteX403" fmla="*/ 439882 w 2455238"/>
                <a:gd name="connsiteY403" fmla="*/ 639555 h 3749558"/>
                <a:gd name="connsiteX404" fmla="*/ 408462 w 2455238"/>
                <a:gd name="connsiteY404" fmla="*/ 631096 h 3749558"/>
                <a:gd name="connsiteX405" fmla="*/ 409368 w 2455238"/>
                <a:gd name="connsiteY405" fmla="*/ 623241 h 3749558"/>
                <a:gd name="connsiteX406" fmla="*/ 466166 w 2455238"/>
                <a:gd name="connsiteY406" fmla="*/ 610854 h 3749558"/>
                <a:gd name="connsiteX407" fmla="*/ 440184 w 2455238"/>
                <a:gd name="connsiteY407" fmla="*/ 578528 h 3749558"/>
                <a:gd name="connsiteX408" fmla="*/ 422661 w 2455238"/>
                <a:gd name="connsiteY408" fmla="*/ 582757 h 3749558"/>
                <a:gd name="connsiteX409" fmla="*/ 421453 w 2455238"/>
                <a:gd name="connsiteY409" fmla="*/ 560098 h 3749558"/>
                <a:gd name="connsiteX410" fmla="*/ 414202 w 2455238"/>
                <a:gd name="connsiteY410" fmla="*/ 558285 h 3749558"/>
                <a:gd name="connsiteX411" fmla="*/ 343205 w 2455238"/>
                <a:gd name="connsiteY411" fmla="*/ 658588 h 3749558"/>
                <a:gd name="connsiteX412" fmla="*/ 374625 w 2455238"/>
                <a:gd name="connsiteY412" fmla="*/ 705719 h 3749558"/>
                <a:gd name="connsiteX413" fmla="*/ 348945 w 2455238"/>
                <a:gd name="connsiteY413" fmla="*/ 694540 h 3749558"/>
                <a:gd name="connsiteX414" fmla="*/ 366770 w 2455238"/>
                <a:gd name="connsiteY414" fmla="*/ 723544 h 3749558"/>
                <a:gd name="connsiteX415" fmla="*/ 362238 w 2455238"/>
                <a:gd name="connsiteY415" fmla="*/ 726867 h 3749558"/>
                <a:gd name="connsiteX416" fmla="*/ 329307 w 2455238"/>
                <a:gd name="connsiteY416" fmla="*/ 699073 h 3749558"/>
                <a:gd name="connsiteX417" fmla="*/ 341090 w 2455238"/>
                <a:gd name="connsiteY417" fmla="*/ 738650 h 3749558"/>
                <a:gd name="connsiteX418" fmla="*/ 321754 w 2455238"/>
                <a:gd name="connsiteY418" fmla="*/ 788499 h 3749558"/>
                <a:gd name="connsiteX419" fmla="*/ 295168 w 2455238"/>
                <a:gd name="connsiteY419" fmla="*/ 812970 h 3749558"/>
                <a:gd name="connsiteX420" fmla="*/ 264051 w 2455238"/>
                <a:gd name="connsiteY420" fmla="*/ 841369 h 3749558"/>
                <a:gd name="connsiteX421" fmla="*/ 248945 w 2455238"/>
                <a:gd name="connsiteY421" fmla="*/ 864028 h 3749558"/>
                <a:gd name="connsiteX422" fmla="*/ 233838 w 2455238"/>
                <a:gd name="connsiteY422" fmla="*/ 893333 h 3749558"/>
                <a:gd name="connsiteX423" fmla="*/ 216315 w 2455238"/>
                <a:gd name="connsiteY423" fmla="*/ 910856 h 3749558"/>
                <a:gd name="connsiteX424" fmla="*/ 189729 w 2455238"/>
                <a:gd name="connsiteY424" fmla="*/ 942880 h 3749558"/>
                <a:gd name="connsiteX425" fmla="*/ 174019 w 2455238"/>
                <a:gd name="connsiteY425" fmla="*/ 966144 h 3749558"/>
                <a:gd name="connsiteX426" fmla="*/ 163445 w 2455238"/>
                <a:gd name="connsiteY426" fmla="*/ 1044392 h 3749558"/>
                <a:gd name="connsiteX427" fmla="*/ 150152 w 2455238"/>
                <a:gd name="connsiteY427" fmla="*/ 1060706 h 3749558"/>
                <a:gd name="connsiteX428" fmla="*/ 133536 w 2455238"/>
                <a:gd name="connsiteY428" fmla="*/ 1094241 h 3749558"/>
                <a:gd name="connsiteX429" fmla="*/ 125077 w 2455238"/>
                <a:gd name="connsiteY429" fmla="*/ 1132912 h 3749558"/>
                <a:gd name="connsiteX430" fmla="*/ 125077 w 2455238"/>
                <a:gd name="connsiteY430" fmla="*/ 1171583 h 3749558"/>
                <a:gd name="connsiteX431" fmla="*/ 90333 w 2455238"/>
                <a:gd name="connsiteY431" fmla="*/ 1198773 h 3749558"/>
                <a:gd name="connsiteX432" fmla="*/ 47131 w 2455238"/>
                <a:gd name="connsiteY432" fmla="*/ 1344394 h 3749558"/>
                <a:gd name="connsiteX433" fmla="*/ 95469 w 2455238"/>
                <a:gd name="connsiteY433" fmla="*/ 1352249 h 3749558"/>
                <a:gd name="connsiteX434" fmla="*/ 87010 w 2455238"/>
                <a:gd name="connsiteY434" fmla="*/ 1377929 h 3749558"/>
                <a:gd name="connsiteX435" fmla="*/ 60121 w 2455238"/>
                <a:gd name="connsiteY435" fmla="*/ 1408141 h 3749558"/>
                <a:gd name="connsiteX436" fmla="*/ 44109 w 2455238"/>
                <a:gd name="connsiteY436" fmla="*/ 1476117 h 3749558"/>
                <a:gd name="connsiteX437" fmla="*/ 57704 w 2455238"/>
                <a:gd name="connsiteY437" fmla="*/ 1520528 h 3749558"/>
                <a:gd name="connsiteX438" fmla="*/ 39275 w 2455238"/>
                <a:gd name="connsiteY438" fmla="*/ 1535634 h 3749558"/>
                <a:gd name="connsiteX439" fmla="*/ 22659 w 2455238"/>
                <a:gd name="connsiteY439" fmla="*/ 1557387 h 3749558"/>
                <a:gd name="connsiteX440" fmla="*/ 35045 w 2455238"/>
                <a:gd name="connsiteY440" fmla="*/ 1575212 h 3749558"/>
                <a:gd name="connsiteX441" fmla="*/ 11782 w 2455238"/>
                <a:gd name="connsiteY441" fmla="*/ 1591526 h 3749558"/>
                <a:gd name="connsiteX442" fmla="*/ 19335 w 2455238"/>
                <a:gd name="connsiteY442" fmla="*/ 1594547 h 3749558"/>
                <a:gd name="connsiteX443" fmla="*/ 17825 w 2455238"/>
                <a:gd name="connsiteY443" fmla="*/ 1628686 h 3749558"/>
                <a:gd name="connsiteX444" fmla="*/ 40484 w 2455238"/>
                <a:gd name="connsiteY444" fmla="*/ 1633520 h 3749558"/>
                <a:gd name="connsiteX445" fmla="*/ 41088 w 2455238"/>
                <a:gd name="connsiteY445" fmla="*/ 1648626 h 3749558"/>
                <a:gd name="connsiteX446" fmla="*/ 93052 w 2455238"/>
                <a:gd name="connsiteY446" fmla="*/ 1664336 h 3749558"/>
                <a:gd name="connsiteX447" fmla="*/ 90031 w 2455238"/>
                <a:gd name="connsiteY447" fmla="*/ 1639865 h 3749558"/>
                <a:gd name="connsiteX448" fmla="*/ 95771 w 2455238"/>
                <a:gd name="connsiteY448" fmla="*/ 1639562 h 3749558"/>
                <a:gd name="connsiteX449" fmla="*/ 89427 w 2455238"/>
                <a:gd name="connsiteY449" fmla="*/ 1752252 h 3749558"/>
                <a:gd name="connsiteX450" fmla="*/ 77342 w 2455238"/>
                <a:gd name="connsiteY450" fmla="*/ 1710258 h 3749558"/>
                <a:gd name="connsiteX451" fmla="*/ 83989 w 2455238"/>
                <a:gd name="connsiteY451" fmla="*/ 1670378 h 3749558"/>
                <a:gd name="connsiteX452" fmla="*/ 28097 w 2455238"/>
                <a:gd name="connsiteY452" fmla="*/ 1708445 h 3749558"/>
                <a:gd name="connsiteX453" fmla="*/ 24471 w 2455238"/>
                <a:gd name="connsiteY453" fmla="*/ 1714185 h 3749558"/>
                <a:gd name="connsiteX454" fmla="*/ 10574 w 2455238"/>
                <a:gd name="connsiteY454" fmla="*/ 1735938 h 3749558"/>
                <a:gd name="connsiteX455" fmla="*/ 19335 w 2455238"/>
                <a:gd name="connsiteY455" fmla="*/ 1765847 h 3749558"/>
                <a:gd name="connsiteX456" fmla="*/ 33535 w 2455238"/>
                <a:gd name="connsiteY456" fmla="*/ 1775515 h 3749558"/>
                <a:gd name="connsiteX457" fmla="*/ 96979 w 2455238"/>
                <a:gd name="connsiteY457" fmla="*/ 1756482 h 3749558"/>
                <a:gd name="connsiteX458" fmla="*/ 80363 w 2455238"/>
                <a:gd name="connsiteY458" fmla="*/ 1790318 h 3749558"/>
                <a:gd name="connsiteX459" fmla="*/ 77039 w 2455238"/>
                <a:gd name="connsiteY459" fmla="*/ 1784881 h 3749558"/>
                <a:gd name="connsiteX460" fmla="*/ 38671 w 2455238"/>
                <a:gd name="connsiteY460" fmla="*/ 1790016 h 3749558"/>
                <a:gd name="connsiteX461" fmla="*/ 38973 w 2455238"/>
                <a:gd name="connsiteY461" fmla="*/ 1791225 h 3749558"/>
                <a:gd name="connsiteX462" fmla="*/ 7553 w 2455238"/>
                <a:gd name="connsiteY462" fmla="*/ 1794548 h 3749558"/>
                <a:gd name="connsiteX463" fmla="*/ 6646 w 2455238"/>
                <a:gd name="connsiteY463" fmla="*/ 1802101 h 3749558"/>
                <a:gd name="connsiteX464" fmla="*/ 26284 w 2455238"/>
                <a:gd name="connsiteY464" fmla="*/ 1812373 h 3749558"/>
                <a:gd name="connsiteX465" fmla="*/ 21451 w 2455238"/>
                <a:gd name="connsiteY465" fmla="*/ 1828989 h 3749558"/>
                <a:gd name="connsiteX466" fmla="*/ 3323 w 2455238"/>
                <a:gd name="connsiteY466" fmla="*/ 1825062 h 3749558"/>
                <a:gd name="connsiteX467" fmla="*/ 0 w 2455238"/>
                <a:gd name="connsiteY467" fmla="*/ 1830198 h 3749558"/>
                <a:gd name="connsiteX468" fmla="*/ 22357 w 2455238"/>
                <a:gd name="connsiteY468" fmla="*/ 1851044 h 3749558"/>
                <a:gd name="connsiteX469" fmla="*/ 14501 w 2455238"/>
                <a:gd name="connsiteY469" fmla="*/ 1883371 h 3749558"/>
                <a:gd name="connsiteX470" fmla="*/ 6345 w 2455238"/>
                <a:gd name="connsiteY470" fmla="*/ 1885788 h 3749558"/>
                <a:gd name="connsiteX471" fmla="*/ 30514 w 2455238"/>
                <a:gd name="connsiteY471" fmla="*/ 1900591 h 3749558"/>
                <a:gd name="connsiteX472" fmla="*/ 40786 w 2455238"/>
                <a:gd name="connsiteY472" fmla="*/ 1937450 h 3749558"/>
                <a:gd name="connsiteX473" fmla="*/ 18732 w 2455238"/>
                <a:gd name="connsiteY473" fmla="*/ 2044097 h 3749558"/>
                <a:gd name="connsiteX474" fmla="*/ 68278 w 2455238"/>
                <a:gd name="connsiteY474" fmla="*/ 2049837 h 3749558"/>
                <a:gd name="connsiteX475" fmla="*/ 33233 w 2455238"/>
                <a:gd name="connsiteY475" fmla="*/ 2120533 h 3749558"/>
                <a:gd name="connsiteX476" fmla="*/ 66767 w 2455238"/>
                <a:gd name="connsiteY476" fmla="*/ 2188509 h 3749558"/>
                <a:gd name="connsiteX477" fmla="*/ 98792 w 2455238"/>
                <a:gd name="connsiteY477" fmla="*/ 2155276 h 3749558"/>
                <a:gd name="connsiteX478" fmla="*/ 124775 w 2455238"/>
                <a:gd name="connsiteY478" fmla="*/ 2141982 h 3749558"/>
                <a:gd name="connsiteX479" fmla="*/ 141390 w 2455238"/>
                <a:gd name="connsiteY479" fmla="*/ 2151953 h 3749558"/>
                <a:gd name="connsiteX480" fmla="*/ 132931 w 2455238"/>
                <a:gd name="connsiteY480" fmla="*/ 2155276 h 3749558"/>
                <a:gd name="connsiteX481" fmla="*/ 132931 w 2455238"/>
                <a:gd name="connsiteY481" fmla="*/ 2212678 h 3749558"/>
                <a:gd name="connsiteX482" fmla="*/ 125378 w 2455238"/>
                <a:gd name="connsiteY482" fmla="*/ 2206636 h 3749558"/>
                <a:gd name="connsiteX483" fmla="*/ 105137 w 2455238"/>
                <a:gd name="connsiteY483" fmla="*/ 2210261 h 3749558"/>
                <a:gd name="connsiteX484" fmla="*/ 69789 w 2455238"/>
                <a:gd name="connsiteY484" fmla="*/ 2229597 h 3749558"/>
                <a:gd name="connsiteX485" fmla="*/ 48641 w 2455238"/>
                <a:gd name="connsiteY485" fmla="*/ 2242587 h 3749558"/>
                <a:gd name="connsiteX486" fmla="*/ 65559 w 2455238"/>
                <a:gd name="connsiteY486" fmla="*/ 2256787 h 3749558"/>
                <a:gd name="connsiteX487" fmla="*/ 81572 w 2455238"/>
                <a:gd name="connsiteY487" fmla="*/ 2241682 h 3749558"/>
                <a:gd name="connsiteX488" fmla="*/ 77644 w 2455238"/>
                <a:gd name="connsiteY488" fmla="*/ 2295156 h 3749558"/>
                <a:gd name="connsiteX489" fmla="*/ 88218 w 2455238"/>
                <a:gd name="connsiteY489" fmla="*/ 2296062 h 3749558"/>
                <a:gd name="connsiteX490" fmla="*/ 106043 w 2455238"/>
                <a:gd name="connsiteY490" fmla="*/ 2307845 h 3749558"/>
                <a:gd name="connsiteX491" fmla="*/ 98792 w 2455238"/>
                <a:gd name="connsiteY491" fmla="*/ 2321440 h 3749558"/>
                <a:gd name="connsiteX492" fmla="*/ 81572 w 2455238"/>
                <a:gd name="connsiteY492" fmla="*/ 2310262 h 3749558"/>
                <a:gd name="connsiteX493" fmla="*/ 71904 w 2455238"/>
                <a:gd name="connsiteY493" fmla="*/ 2298782 h 3749558"/>
                <a:gd name="connsiteX494" fmla="*/ 62840 w 2455238"/>
                <a:gd name="connsiteY494" fmla="*/ 2303011 h 3749558"/>
                <a:gd name="connsiteX495" fmla="*/ 90635 w 2455238"/>
                <a:gd name="connsiteY495" fmla="*/ 2387000 h 3749558"/>
                <a:gd name="connsiteX496" fmla="*/ 113898 w 2455238"/>
                <a:gd name="connsiteY496" fmla="*/ 2372498 h 3749558"/>
                <a:gd name="connsiteX497" fmla="*/ 116315 w 2455238"/>
                <a:gd name="connsiteY497" fmla="*/ 2375821 h 3749558"/>
                <a:gd name="connsiteX498" fmla="*/ 93958 w 2455238"/>
                <a:gd name="connsiteY498" fmla="*/ 2416305 h 3749558"/>
                <a:gd name="connsiteX499" fmla="*/ 142297 w 2455238"/>
                <a:gd name="connsiteY499" fmla="*/ 2460414 h 3749558"/>
                <a:gd name="connsiteX500" fmla="*/ 107553 w 2455238"/>
                <a:gd name="connsiteY500" fmla="*/ 2466154 h 3749558"/>
                <a:gd name="connsiteX501" fmla="*/ 119941 w 2455238"/>
                <a:gd name="connsiteY501" fmla="*/ 2500293 h 3749558"/>
                <a:gd name="connsiteX502" fmla="*/ 135650 w 2455238"/>
                <a:gd name="connsiteY502" fmla="*/ 2488511 h 3749558"/>
                <a:gd name="connsiteX503" fmla="*/ 141089 w 2455238"/>
                <a:gd name="connsiteY503" fmla="*/ 2493647 h 3749558"/>
                <a:gd name="connsiteX504" fmla="*/ 125378 w 2455238"/>
                <a:gd name="connsiteY504" fmla="*/ 2519327 h 3749558"/>
                <a:gd name="connsiteX505" fmla="*/ 147433 w 2455238"/>
                <a:gd name="connsiteY505" fmla="*/ 2536850 h 3749558"/>
                <a:gd name="connsiteX506" fmla="*/ 171904 w 2455238"/>
                <a:gd name="connsiteY506" fmla="*/ 2567968 h 3749558"/>
                <a:gd name="connsiteX507" fmla="*/ 180363 w 2455238"/>
                <a:gd name="connsiteY507" fmla="*/ 2622047 h 3749558"/>
                <a:gd name="connsiteX508" fmla="*/ 155590 w 2455238"/>
                <a:gd name="connsiteY508" fmla="*/ 2654071 h 3749558"/>
                <a:gd name="connsiteX509" fmla="*/ 156799 w 2455238"/>
                <a:gd name="connsiteY509" fmla="*/ 2669781 h 3749558"/>
                <a:gd name="connsiteX510" fmla="*/ 152569 w 2455238"/>
                <a:gd name="connsiteY510" fmla="*/ 2670989 h 3749558"/>
                <a:gd name="connsiteX511" fmla="*/ 139880 w 2455238"/>
                <a:gd name="connsiteY511" fmla="*/ 2645914 h 3749558"/>
                <a:gd name="connsiteX512" fmla="*/ 124170 w 2455238"/>
                <a:gd name="connsiteY512" fmla="*/ 2663134 h 3749558"/>
                <a:gd name="connsiteX513" fmla="*/ 160727 w 2455238"/>
                <a:gd name="connsiteY513" fmla="*/ 2720235 h 3749558"/>
                <a:gd name="connsiteX514" fmla="*/ 187010 w 2455238"/>
                <a:gd name="connsiteY514" fmla="*/ 2677334 h 3749558"/>
                <a:gd name="connsiteX515" fmla="*/ 203023 w 2455238"/>
                <a:gd name="connsiteY515" fmla="*/ 2662832 h 3749558"/>
                <a:gd name="connsiteX516" fmla="*/ 212690 w 2455238"/>
                <a:gd name="connsiteY516" fmla="*/ 2665853 h 3749558"/>
                <a:gd name="connsiteX517" fmla="*/ 225983 w 2455238"/>
                <a:gd name="connsiteY517" fmla="*/ 2694857 h 3749558"/>
                <a:gd name="connsiteX518" fmla="*/ 185802 w 2455238"/>
                <a:gd name="connsiteY518" fmla="*/ 2733225 h 3749558"/>
                <a:gd name="connsiteX519" fmla="*/ 219639 w 2455238"/>
                <a:gd name="connsiteY519" fmla="*/ 2733225 h 3749558"/>
                <a:gd name="connsiteX520" fmla="*/ 250757 w 2455238"/>
                <a:gd name="connsiteY520" fmla="*/ 2773407 h 3749558"/>
                <a:gd name="connsiteX521" fmla="*/ 214503 w 2455238"/>
                <a:gd name="connsiteY521" fmla="*/ 2789722 h 3749558"/>
                <a:gd name="connsiteX522" fmla="*/ 203929 w 2455238"/>
                <a:gd name="connsiteY522" fmla="*/ 2800597 h 3749558"/>
                <a:gd name="connsiteX523" fmla="*/ 228099 w 2455238"/>
                <a:gd name="connsiteY523" fmla="*/ 2831111 h 3749558"/>
                <a:gd name="connsiteX524" fmla="*/ 245017 w 2455238"/>
                <a:gd name="connsiteY524" fmla="*/ 2816610 h 3749558"/>
                <a:gd name="connsiteX525" fmla="*/ 253476 w 2455238"/>
                <a:gd name="connsiteY525" fmla="*/ 2797878 h 3749558"/>
                <a:gd name="connsiteX526" fmla="*/ 262237 w 2455238"/>
                <a:gd name="connsiteY526" fmla="*/ 2824465 h 3749558"/>
                <a:gd name="connsiteX527" fmla="*/ 261029 w 2455238"/>
                <a:gd name="connsiteY527" fmla="*/ 2845311 h 3749558"/>
                <a:gd name="connsiteX528" fmla="*/ 240485 w 2455238"/>
                <a:gd name="connsiteY528" fmla="*/ 2852864 h 3749558"/>
                <a:gd name="connsiteX529" fmla="*/ 265561 w 2455238"/>
                <a:gd name="connsiteY529" fmla="*/ 2874314 h 3749558"/>
                <a:gd name="connsiteX530" fmla="*/ 245017 w 2455238"/>
                <a:gd name="connsiteY530" fmla="*/ 2883982 h 3749558"/>
                <a:gd name="connsiteX531" fmla="*/ 294564 w 2455238"/>
                <a:gd name="connsiteY531" fmla="*/ 2919027 h 3749558"/>
                <a:gd name="connsiteX532" fmla="*/ 290939 w 2455238"/>
                <a:gd name="connsiteY532" fmla="*/ 2897879 h 3749558"/>
                <a:gd name="connsiteX533" fmla="*/ 310878 w 2455238"/>
                <a:gd name="connsiteY533" fmla="*/ 2886399 h 3749558"/>
                <a:gd name="connsiteX534" fmla="*/ 338371 w 2455238"/>
                <a:gd name="connsiteY534" fmla="*/ 2919632 h 3749558"/>
                <a:gd name="connsiteX535" fmla="*/ 334142 w 2455238"/>
                <a:gd name="connsiteY535" fmla="*/ 2922955 h 3749558"/>
                <a:gd name="connsiteX536" fmla="*/ 324172 w 2455238"/>
                <a:gd name="connsiteY536" fmla="*/ 2912683 h 3749558"/>
                <a:gd name="connsiteX537" fmla="*/ 305440 w 2455238"/>
                <a:gd name="connsiteY537" fmla="*/ 2988212 h 3749558"/>
                <a:gd name="connsiteX538" fmla="*/ 332026 w 2455238"/>
                <a:gd name="connsiteY538" fmla="*/ 2964949 h 3749558"/>
                <a:gd name="connsiteX539" fmla="*/ 377344 w 2455238"/>
                <a:gd name="connsiteY539" fmla="*/ 2964043 h 3749558"/>
                <a:gd name="connsiteX540" fmla="*/ 390939 w 2455238"/>
                <a:gd name="connsiteY540" fmla="*/ 2985191 h 3749558"/>
                <a:gd name="connsiteX541" fmla="*/ 366468 w 2455238"/>
                <a:gd name="connsiteY541" fmla="*/ 2999995 h 3749558"/>
                <a:gd name="connsiteX542" fmla="*/ 370395 w 2455238"/>
                <a:gd name="connsiteY542" fmla="*/ 3028394 h 3749558"/>
                <a:gd name="connsiteX543" fmla="*/ 396075 w 2455238"/>
                <a:gd name="connsiteY543" fmla="*/ 3037155 h 3749558"/>
                <a:gd name="connsiteX544" fmla="*/ 396075 w 2455238"/>
                <a:gd name="connsiteY544" fmla="*/ 3041989 h 3749558"/>
                <a:gd name="connsiteX545" fmla="*/ 363144 w 2455238"/>
                <a:gd name="connsiteY545" fmla="*/ 3050146 h 3749558"/>
                <a:gd name="connsiteX546" fmla="*/ 392148 w 2455238"/>
                <a:gd name="connsiteY546" fmla="*/ 3089119 h 3749558"/>
                <a:gd name="connsiteX547" fmla="*/ 414202 w 2455238"/>
                <a:gd name="connsiteY547" fmla="*/ 3072503 h 3749558"/>
                <a:gd name="connsiteX548" fmla="*/ 447133 w 2455238"/>
                <a:gd name="connsiteY548" fmla="*/ 3081868 h 3749558"/>
                <a:gd name="connsiteX549" fmla="*/ 463749 w 2455238"/>
                <a:gd name="connsiteY549" fmla="*/ 3055282 h 3749558"/>
                <a:gd name="connsiteX550" fmla="*/ 467979 w 2455238"/>
                <a:gd name="connsiteY550" fmla="*/ 3073107 h 3749558"/>
                <a:gd name="connsiteX551" fmla="*/ 492451 w 2455238"/>
                <a:gd name="connsiteY551" fmla="*/ 3086702 h 3749558"/>
                <a:gd name="connsiteX552" fmla="*/ 488825 w 2455238"/>
                <a:gd name="connsiteY552" fmla="*/ 3093651 h 3749558"/>
                <a:gd name="connsiteX553" fmla="*/ 455894 w 2455238"/>
                <a:gd name="connsiteY553" fmla="*/ 3093651 h 3749558"/>
                <a:gd name="connsiteX554" fmla="*/ 448946 w 2455238"/>
                <a:gd name="connsiteY554" fmla="*/ 3118122 h 3749558"/>
                <a:gd name="connsiteX555" fmla="*/ 433537 w 2455238"/>
                <a:gd name="connsiteY555" fmla="*/ 3094255 h 3749558"/>
                <a:gd name="connsiteX556" fmla="*/ 398492 w 2455238"/>
                <a:gd name="connsiteY556" fmla="*/ 3108757 h 3749558"/>
                <a:gd name="connsiteX557" fmla="*/ 394564 w 2455238"/>
                <a:gd name="connsiteY557" fmla="*/ 3126280 h 3749558"/>
                <a:gd name="connsiteX558" fmla="*/ 400305 w 2455238"/>
                <a:gd name="connsiteY558" fmla="*/ 3129603 h 3749558"/>
                <a:gd name="connsiteX559" fmla="*/ 480064 w 2455238"/>
                <a:gd name="connsiteY559" fmla="*/ 3154679 h 3749558"/>
                <a:gd name="connsiteX560" fmla="*/ 519339 w 2455238"/>
                <a:gd name="connsiteY560" fmla="*/ 3193954 h 3749558"/>
                <a:gd name="connsiteX561" fmla="*/ 525683 w 2455238"/>
                <a:gd name="connsiteY561" fmla="*/ 3230812 h 3749558"/>
                <a:gd name="connsiteX562" fmla="*/ 531121 w 2455238"/>
                <a:gd name="connsiteY562" fmla="*/ 3279453 h 3749558"/>
                <a:gd name="connsiteX563" fmla="*/ 560729 w 2455238"/>
                <a:gd name="connsiteY563" fmla="*/ 3296371 h 3749558"/>
                <a:gd name="connsiteX564" fmla="*/ 572813 w 2455238"/>
                <a:gd name="connsiteY564" fmla="*/ 3266160 h 3749558"/>
                <a:gd name="connsiteX565" fmla="*/ 552270 w 2455238"/>
                <a:gd name="connsiteY565" fmla="*/ 3251658 h 3749558"/>
                <a:gd name="connsiteX566" fmla="*/ 555291 w 2455238"/>
                <a:gd name="connsiteY566" fmla="*/ 3244408 h 3749558"/>
                <a:gd name="connsiteX567" fmla="*/ 579762 w 2455238"/>
                <a:gd name="connsiteY567" fmla="*/ 3248033 h 3749558"/>
                <a:gd name="connsiteX568" fmla="*/ 568584 w 2455238"/>
                <a:gd name="connsiteY568" fmla="*/ 3208153 h 3749558"/>
                <a:gd name="connsiteX569" fmla="*/ 595775 w 2455238"/>
                <a:gd name="connsiteY569" fmla="*/ 3238063 h 3749558"/>
                <a:gd name="connsiteX570" fmla="*/ 577647 w 2455238"/>
                <a:gd name="connsiteY570" fmla="*/ 3249543 h 3749558"/>
                <a:gd name="connsiteX571" fmla="*/ 612995 w 2455238"/>
                <a:gd name="connsiteY571" fmla="*/ 3295163 h 3749558"/>
                <a:gd name="connsiteX572" fmla="*/ 600004 w 2455238"/>
                <a:gd name="connsiteY572" fmla="*/ 3329604 h 3749558"/>
                <a:gd name="connsiteX573" fmla="*/ 610880 w 2455238"/>
                <a:gd name="connsiteY573" fmla="*/ 3334438 h 3749558"/>
                <a:gd name="connsiteX574" fmla="*/ 626590 w 2455238"/>
                <a:gd name="connsiteY574" fmla="*/ 3304529 h 3749558"/>
                <a:gd name="connsiteX575" fmla="*/ 631122 w 2455238"/>
                <a:gd name="connsiteY575" fmla="*/ 3305737 h 3749558"/>
                <a:gd name="connsiteX576" fmla="*/ 641394 w 2455238"/>
                <a:gd name="connsiteY576" fmla="*/ 3282172 h 3749558"/>
                <a:gd name="connsiteX577" fmla="*/ 651062 w 2455238"/>
                <a:gd name="connsiteY577" fmla="*/ 3283985 h 3749558"/>
                <a:gd name="connsiteX578" fmla="*/ 652270 w 2455238"/>
                <a:gd name="connsiteY578" fmla="*/ 3335042 h 3749558"/>
                <a:gd name="connsiteX579" fmla="*/ 646832 w 2455238"/>
                <a:gd name="connsiteY579" fmla="*/ 3391538 h 3749558"/>
                <a:gd name="connsiteX580" fmla="*/ 665563 w 2455238"/>
                <a:gd name="connsiteY580" fmla="*/ 3364348 h 3749558"/>
                <a:gd name="connsiteX581" fmla="*/ 680065 w 2455238"/>
                <a:gd name="connsiteY581" fmla="*/ 3327489 h 3749558"/>
                <a:gd name="connsiteX582" fmla="*/ 691546 w 2455238"/>
                <a:gd name="connsiteY582" fmla="*/ 3362837 h 3749558"/>
                <a:gd name="connsiteX583" fmla="*/ 691546 w 2455238"/>
                <a:gd name="connsiteY583" fmla="*/ 3414499 h 3749558"/>
                <a:gd name="connsiteX584" fmla="*/ 714204 w 2455238"/>
                <a:gd name="connsiteY584" fmla="*/ 3434741 h 3749558"/>
                <a:gd name="connsiteX585" fmla="*/ 732633 w 2455238"/>
                <a:gd name="connsiteY585" fmla="*/ 3459514 h 3749558"/>
                <a:gd name="connsiteX586" fmla="*/ 751365 w 2455238"/>
                <a:gd name="connsiteY586" fmla="*/ 3478246 h 3749558"/>
                <a:gd name="connsiteX587" fmla="*/ 783993 w 2455238"/>
                <a:gd name="connsiteY587" fmla="*/ 3512385 h 3749558"/>
                <a:gd name="connsiteX588" fmla="*/ 802120 w 2455238"/>
                <a:gd name="connsiteY588" fmla="*/ 3530210 h 3749558"/>
                <a:gd name="connsiteX589" fmla="*/ 865866 w 2455238"/>
                <a:gd name="connsiteY589" fmla="*/ 3552265 h 3749558"/>
                <a:gd name="connsiteX590" fmla="*/ 889734 w 2455238"/>
                <a:gd name="connsiteY590" fmla="*/ 3561933 h 3749558"/>
                <a:gd name="connsiteX591" fmla="*/ 893662 w 2455238"/>
                <a:gd name="connsiteY591" fmla="*/ 3556796 h 3749558"/>
                <a:gd name="connsiteX592" fmla="*/ 867075 w 2455238"/>
                <a:gd name="connsiteY592" fmla="*/ 3526887 h 3749558"/>
                <a:gd name="connsiteX593" fmla="*/ 871607 w 2455238"/>
                <a:gd name="connsiteY593" fmla="*/ 3520240 h 3749558"/>
                <a:gd name="connsiteX594" fmla="*/ 898194 w 2455238"/>
                <a:gd name="connsiteY594" fmla="*/ 3528699 h 3749558"/>
                <a:gd name="connsiteX595" fmla="*/ 929009 w 2455238"/>
                <a:gd name="connsiteY595" fmla="*/ 3535346 h 3749558"/>
                <a:gd name="connsiteX596" fmla="*/ 931426 w 2455238"/>
                <a:gd name="connsiteY596" fmla="*/ 3567673 h 3749558"/>
                <a:gd name="connsiteX597" fmla="*/ 944719 w 2455238"/>
                <a:gd name="connsiteY597" fmla="*/ 3602718 h 3749558"/>
                <a:gd name="connsiteX598" fmla="*/ 964659 w 2455238"/>
                <a:gd name="connsiteY598" fmla="*/ 3602114 h 3749558"/>
                <a:gd name="connsiteX599" fmla="*/ 942000 w 2455238"/>
                <a:gd name="connsiteY599" fmla="*/ 3554077 h 3749558"/>
                <a:gd name="connsiteX600" fmla="*/ 976441 w 2455238"/>
                <a:gd name="connsiteY600" fmla="*/ 3571902 h 3749558"/>
                <a:gd name="connsiteX601" fmla="*/ 936562 w 2455238"/>
                <a:gd name="connsiteY601" fmla="*/ 3528699 h 3749558"/>
                <a:gd name="connsiteX602" fmla="*/ 1011487 w 2455238"/>
                <a:gd name="connsiteY602" fmla="*/ 3563141 h 3749558"/>
                <a:gd name="connsiteX603" fmla="*/ 1017227 w 2455238"/>
                <a:gd name="connsiteY603" fmla="*/ 3561026 h 3749558"/>
                <a:gd name="connsiteX604" fmla="*/ 1042303 w 2455238"/>
                <a:gd name="connsiteY604" fmla="*/ 3592748 h 3749558"/>
                <a:gd name="connsiteX605" fmla="*/ 1040490 w 2455238"/>
                <a:gd name="connsiteY605" fmla="*/ 3597280 h 3749558"/>
                <a:gd name="connsiteX606" fmla="*/ 996986 w 2455238"/>
                <a:gd name="connsiteY606" fmla="*/ 3581872 h 3749558"/>
                <a:gd name="connsiteX607" fmla="*/ 1027499 w 2455238"/>
                <a:gd name="connsiteY607" fmla="*/ 3632023 h 3749558"/>
                <a:gd name="connsiteX608" fmla="*/ 1038376 w 2455238"/>
                <a:gd name="connsiteY608" fmla="*/ 3672205 h 3749558"/>
                <a:gd name="connsiteX609" fmla="*/ 1065264 w 2455238"/>
                <a:gd name="connsiteY609" fmla="*/ 3649848 h 3749558"/>
                <a:gd name="connsiteX610" fmla="*/ 1035959 w 2455238"/>
                <a:gd name="connsiteY610" fmla="*/ 3625075 h 3749558"/>
                <a:gd name="connsiteX611" fmla="*/ 1039886 w 2455238"/>
                <a:gd name="connsiteY611" fmla="*/ 3619636 h 3749558"/>
                <a:gd name="connsiteX612" fmla="*/ 1106956 w 2455238"/>
                <a:gd name="connsiteY612" fmla="*/ 3652869 h 3749558"/>
                <a:gd name="connsiteX613" fmla="*/ 1083391 w 2455238"/>
                <a:gd name="connsiteY613" fmla="*/ 3670090 h 3749558"/>
                <a:gd name="connsiteX614" fmla="*/ 1092455 w 2455238"/>
                <a:gd name="connsiteY614" fmla="*/ 3691238 h 3749558"/>
                <a:gd name="connsiteX615" fmla="*/ 1135657 w 2455238"/>
                <a:gd name="connsiteY615" fmla="*/ 3710876 h 3749558"/>
                <a:gd name="connsiteX616" fmla="*/ 1169796 w 2455238"/>
                <a:gd name="connsiteY616" fmla="*/ 3716314 h 3749558"/>
                <a:gd name="connsiteX617" fmla="*/ 1150763 w 2455238"/>
                <a:gd name="connsiteY617" fmla="*/ 3673715 h 3749558"/>
                <a:gd name="connsiteX618" fmla="*/ 1154993 w 2455238"/>
                <a:gd name="connsiteY618" fmla="*/ 3668278 h 3749558"/>
                <a:gd name="connsiteX619" fmla="*/ 1171609 w 2455238"/>
                <a:gd name="connsiteY619" fmla="*/ 3678247 h 3749558"/>
                <a:gd name="connsiteX620" fmla="*/ 1225990 w 2455238"/>
                <a:gd name="connsiteY620" fmla="*/ 3699698 h 3749558"/>
                <a:gd name="connsiteX621" fmla="*/ 1222969 w 2455238"/>
                <a:gd name="connsiteY621" fmla="*/ 3712689 h 3749558"/>
                <a:gd name="connsiteX622" fmla="*/ 1285205 w 2455238"/>
                <a:gd name="connsiteY622" fmla="*/ 3748036 h 3749558"/>
                <a:gd name="connsiteX623" fmla="*/ 1282198 w 2455238"/>
                <a:gd name="connsiteY623" fmla="*/ 3749558 h 374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</a:cxnLst>
              <a:rect l="l" t="t" r="r" b="b"/>
              <a:pathLst>
                <a:path w="2455238" h="3749558">
                  <a:moveTo>
                    <a:pt x="99094" y="1860410"/>
                  </a:moveTo>
                  <a:cubicBezTo>
                    <a:pt x="95469" y="1860410"/>
                    <a:pt x="91542" y="1860108"/>
                    <a:pt x="87916" y="1860108"/>
                  </a:cubicBezTo>
                  <a:cubicBezTo>
                    <a:pt x="77644" y="1832313"/>
                    <a:pt x="95166" y="1806029"/>
                    <a:pt x="99094" y="1778838"/>
                  </a:cubicBezTo>
                  <a:cubicBezTo>
                    <a:pt x="99094" y="1806029"/>
                    <a:pt x="99094" y="1833219"/>
                    <a:pt x="99094" y="1860410"/>
                  </a:cubicBezTo>
                  <a:close/>
                  <a:moveTo>
                    <a:pt x="101813" y="1896663"/>
                  </a:moveTo>
                  <a:cubicBezTo>
                    <a:pt x="101209" y="1904821"/>
                    <a:pt x="102417" y="1913885"/>
                    <a:pt x="99699" y="1921135"/>
                  </a:cubicBezTo>
                  <a:cubicBezTo>
                    <a:pt x="98490" y="1924157"/>
                    <a:pt x="88520" y="1923552"/>
                    <a:pt x="82478" y="1924761"/>
                  </a:cubicBezTo>
                  <a:cubicBezTo>
                    <a:pt x="84291" y="1915093"/>
                    <a:pt x="86405" y="1905425"/>
                    <a:pt x="88218" y="1895758"/>
                  </a:cubicBezTo>
                  <a:cubicBezTo>
                    <a:pt x="92750" y="1896060"/>
                    <a:pt x="97282" y="1896362"/>
                    <a:pt x="101813" y="1896663"/>
                  </a:cubicBezTo>
                  <a:close/>
                  <a:moveTo>
                    <a:pt x="158611" y="1508142"/>
                  </a:moveTo>
                  <a:cubicBezTo>
                    <a:pt x="158611" y="1522341"/>
                    <a:pt x="159518" y="1536843"/>
                    <a:pt x="158309" y="1550740"/>
                  </a:cubicBezTo>
                  <a:cubicBezTo>
                    <a:pt x="157101" y="1562220"/>
                    <a:pt x="151361" y="1573399"/>
                    <a:pt x="151361" y="1584577"/>
                  </a:cubicBezTo>
                  <a:cubicBezTo>
                    <a:pt x="151058" y="1612674"/>
                    <a:pt x="128702" y="1619925"/>
                    <a:pt x="110575" y="1629894"/>
                  </a:cubicBezTo>
                  <a:cubicBezTo>
                    <a:pt x="96375" y="1637750"/>
                    <a:pt x="84592" y="1628988"/>
                    <a:pt x="87613" y="1612372"/>
                  </a:cubicBezTo>
                  <a:cubicBezTo>
                    <a:pt x="92146" y="1587900"/>
                    <a:pt x="99094" y="1564033"/>
                    <a:pt x="105137" y="1539864"/>
                  </a:cubicBezTo>
                  <a:cubicBezTo>
                    <a:pt x="107553" y="1539864"/>
                    <a:pt x="110272" y="1539864"/>
                    <a:pt x="112690" y="1539864"/>
                  </a:cubicBezTo>
                  <a:cubicBezTo>
                    <a:pt x="115106" y="1547416"/>
                    <a:pt x="116315" y="1555876"/>
                    <a:pt x="120847" y="1562220"/>
                  </a:cubicBezTo>
                  <a:cubicBezTo>
                    <a:pt x="123868" y="1567356"/>
                    <a:pt x="131118" y="1573096"/>
                    <a:pt x="135952" y="1572493"/>
                  </a:cubicBezTo>
                  <a:cubicBezTo>
                    <a:pt x="140182" y="1571888"/>
                    <a:pt x="148037" y="1560408"/>
                    <a:pt x="147131" y="1558897"/>
                  </a:cubicBezTo>
                  <a:cubicBezTo>
                    <a:pt x="133234" y="1539562"/>
                    <a:pt x="154986" y="1525664"/>
                    <a:pt x="151965" y="1508444"/>
                  </a:cubicBezTo>
                  <a:cubicBezTo>
                    <a:pt x="154080" y="1508142"/>
                    <a:pt x="156496" y="1508142"/>
                    <a:pt x="158611" y="1508142"/>
                  </a:cubicBezTo>
                  <a:close/>
                  <a:moveTo>
                    <a:pt x="158611" y="2280352"/>
                  </a:moveTo>
                  <a:cubicBezTo>
                    <a:pt x="152569" y="2281561"/>
                    <a:pt x="145016" y="2285488"/>
                    <a:pt x="141089" y="2283373"/>
                  </a:cubicBezTo>
                  <a:cubicBezTo>
                    <a:pt x="135650" y="2280352"/>
                    <a:pt x="133234" y="2272497"/>
                    <a:pt x="128702" y="2265549"/>
                  </a:cubicBezTo>
                  <a:cubicBezTo>
                    <a:pt x="134442" y="2261017"/>
                    <a:pt x="139578" y="2256787"/>
                    <a:pt x="144714" y="2252557"/>
                  </a:cubicBezTo>
                  <a:cubicBezTo>
                    <a:pt x="144412" y="2251047"/>
                    <a:pt x="144412" y="2249235"/>
                    <a:pt x="144110" y="2247724"/>
                  </a:cubicBezTo>
                  <a:cubicBezTo>
                    <a:pt x="137765" y="2248328"/>
                    <a:pt x="131421" y="2249235"/>
                    <a:pt x="125077" y="2249536"/>
                  </a:cubicBezTo>
                  <a:cubicBezTo>
                    <a:pt x="117524" y="2249838"/>
                    <a:pt x="106043" y="2253162"/>
                    <a:pt x="103324" y="2249536"/>
                  </a:cubicBezTo>
                  <a:cubicBezTo>
                    <a:pt x="98792" y="2243796"/>
                    <a:pt x="99699" y="2233524"/>
                    <a:pt x="98490" y="2225367"/>
                  </a:cubicBezTo>
                  <a:cubicBezTo>
                    <a:pt x="100907" y="2223252"/>
                    <a:pt x="103626" y="2221439"/>
                    <a:pt x="106043" y="2219627"/>
                  </a:cubicBezTo>
                  <a:cubicBezTo>
                    <a:pt x="120847" y="2227784"/>
                    <a:pt x="138067" y="2233826"/>
                    <a:pt x="149246" y="2245609"/>
                  </a:cubicBezTo>
                  <a:cubicBezTo>
                    <a:pt x="156496" y="2252859"/>
                    <a:pt x="155892" y="2268570"/>
                    <a:pt x="158611" y="2280352"/>
                  </a:cubicBezTo>
                  <a:close/>
                  <a:moveTo>
                    <a:pt x="162199" y="1312521"/>
                  </a:moveTo>
                  <a:cubicBezTo>
                    <a:pt x="161255" y="1319394"/>
                    <a:pt x="158612" y="1325965"/>
                    <a:pt x="153174" y="1333216"/>
                  </a:cubicBezTo>
                  <a:cubicBezTo>
                    <a:pt x="143808" y="1346207"/>
                    <a:pt x="142297" y="1365240"/>
                    <a:pt x="137765" y="1380648"/>
                  </a:cubicBezTo>
                  <a:cubicBezTo>
                    <a:pt x="108762" y="1383669"/>
                    <a:pt x="147433" y="1328382"/>
                    <a:pt x="99397" y="1346207"/>
                  </a:cubicBezTo>
                  <a:cubicBezTo>
                    <a:pt x="100605" y="1343186"/>
                    <a:pt x="102116" y="1340164"/>
                    <a:pt x="103324" y="1337143"/>
                  </a:cubicBezTo>
                  <a:cubicBezTo>
                    <a:pt x="110877" y="1335028"/>
                    <a:pt x="118128" y="1333216"/>
                    <a:pt x="126285" y="1330799"/>
                  </a:cubicBezTo>
                  <a:cubicBezTo>
                    <a:pt x="123264" y="1328080"/>
                    <a:pt x="120544" y="1325663"/>
                    <a:pt x="119941" y="1325058"/>
                  </a:cubicBezTo>
                  <a:cubicBezTo>
                    <a:pt x="132931" y="1313880"/>
                    <a:pt x="145922" y="1302702"/>
                    <a:pt x="161028" y="1290014"/>
                  </a:cubicBezTo>
                  <a:cubicBezTo>
                    <a:pt x="162388" y="1298472"/>
                    <a:pt x="163143" y="1305648"/>
                    <a:pt x="162199" y="1312521"/>
                  </a:cubicBezTo>
                  <a:close/>
                  <a:moveTo>
                    <a:pt x="189125" y="1779141"/>
                  </a:moveTo>
                  <a:cubicBezTo>
                    <a:pt x="186708" y="1792736"/>
                    <a:pt x="182479" y="1806633"/>
                    <a:pt x="181874" y="1820530"/>
                  </a:cubicBezTo>
                  <a:cubicBezTo>
                    <a:pt x="181572" y="1832615"/>
                    <a:pt x="185198" y="1845002"/>
                    <a:pt x="187615" y="1861920"/>
                  </a:cubicBezTo>
                  <a:cubicBezTo>
                    <a:pt x="178853" y="1857389"/>
                    <a:pt x="175228" y="1855576"/>
                    <a:pt x="170696" y="1853159"/>
                  </a:cubicBezTo>
                  <a:cubicBezTo>
                    <a:pt x="168581" y="1858899"/>
                    <a:pt x="166164" y="1864337"/>
                    <a:pt x="163747" y="1870078"/>
                  </a:cubicBezTo>
                  <a:cubicBezTo>
                    <a:pt x="161935" y="1869775"/>
                    <a:pt x="160424" y="1869775"/>
                    <a:pt x="158611" y="1869473"/>
                  </a:cubicBezTo>
                  <a:cubicBezTo>
                    <a:pt x="158611" y="1861618"/>
                    <a:pt x="158611" y="1853763"/>
                    <a:pt x="158611" y="1841981"/>
                  </a:cubicBezTo>
                  <a:cubicBezTo>
                    <a:pt x="152569" y="1843492"/>
                    <a:pt x="144412" y="1845606"/>
                    <a:pt x="133536" y="1848627"/>
                  </a:cubicBezTo>
                  <a:cubicBezTo>
                    <a:pt x="132025" y="1846815"/>
                    <a:pt x="127796" y="1841074"/>
                    <a:pt x="120847" y="1832313"/>
                  </a:cubicBezTo>
                  <a:cubicBezTo>
                    <a:pt x="147735" y="1835334"/>
                    <a:pt x="167977" y="1836542"/>
                    <a:pt x="160727" y="1802705"/>
                  </a:cubicBezTo>
                  <a:cubicBezTo>
                    <a:pt x="159518" y="1795757"/>
                    <a:pt x="174926" y="1785183"/>
                    <a:pt x="182479" y="1776119"/>
                  </a:cubicBezTo>
                  <a:cubicBezTo>
                    <a:pt x="184593" y="1777328"/>
                    <a:pt x="187010" y="1778234"/>
                    <a:pt x="189125" y="1779141"/>
                  </a:cubicBezTo>
                  <a:close/>
                  <a:moveTo>
                    <a:pt x="206648" y="1934731"/>
                  </a:moveTo>
                  <a:cubicBezTo>
                    <a:pt x="189427" y="1939263"/>
                    <a:pt x="177041" y="1942284"/>
                    <a:pt x="164654" y="1945607"/>
                  </a:cubicBezTo>
                  <a:cubicBezTo>
                    <a:pt x="164049" y="1942284"/>
                    <a:pt x="163747" y="1939263"/>
                    <a:pt x="163143" y="1936241"/>
                  </a:cubicBezTo>
                  <a:cubicBezTo>
                    <a:pt x="174926" y="1928386"/>
                    <a:pt x="185500" y="1914791"/>
                    <a:pt x="206648" y="1934731"/>
                  </a:cubicBezTo>
                  <a:close/>
                  <a:moveTo>
                    <a:pt x="207339" y="1396864"/>
                  </a:moveTo>
                  <a:lnTo>
                    <a:pt x="206981" y="1396548"/>
                  </a:lnTo>
                  <a:lnTo>
                    <a:pt x="207252" y="1396962"/>
                  </a:lnTo>
                  <a:close/>
                  <a:moveTo>
                    <a:pt x="210274" y="2013885"/>
                  </a:moveTo>
                  <a:cubicBezTo>
                    <a:pt x="205742" y="2061015"/>
                    <a:pt x="205742" y="2061015"/>
                    <a:pt x="186406" y="2064338"/>
                  </a:cubicBezTo>
                  <a:cubicBezTo>
                    <a:pt x="187010" y="2052858"/>
                    <a:pt x="187615" y="2041982"/>
                    <a:pt x="188521" y="2030502"/>
                  </a:cubicBezTo>
                  <a:cubicBezTo>
                    <a:pt x="185198" y="2029595"/>
                    <a:pt x="180968" y="2028689"/>
                    <a:pt x="176134" y="2027480"/>
                  </a:cubicBezTo>
                  <a:cubicBezTo>
                    <a:pt x="193959" y="2007843"/>
                    <a:pt x="187313" y="1992133"/>
                    <a:pt x="169488" y="1978236"/>
                  </a:cubicBezTo>
                  <a:cubicBezTo>
                    <a:pt x="173717" y="1971588"/>
                    <a:pt x="177947" y="1964942"/>
                    <a:pt x="182176" y="1958296"/>
                  </a:cubicBezTo>
                  <a:cubicBezTo>
                    <a:pt x="197282" y="1965546"/>
                    <a:pt x="212086" y="1994550"/>
                    <a:pt x="210274" y="2013885"/>
                  </a:cubicBezTo>
                  <a:close/>
                  <a:moveTo>
                    <a:pt x="238673" y="2220835"/>
                  </a:moveTo>
                  <a:cubicBezTo>
                    <a:pt x="220848" y="2203917"/>
                    <a:pt x="202721" y="2192436"/>
                    <a:pt x="193657" y="2176122"/>
                  </a:cubicBezTo>
                  <a:cubicBezTo>
                    <a:pt x="185802" y="2161620"/>
                    <a:pt x="188219" y="2141379"/>
                    <a:pt x="186406" y="2124762"/>
                  </a:cubicBezTo>
                  <a:cubicBezTo>
                    <a:pt x="199699" y="2115699"/>
                    <a:pt x="212086" y="2107239"/>
                    <a:pt x="227796" y="2096665"/>
                  </a:cubicBezTo>
                  <a:cubicBezTo>
                    <a:pt x="231723" y="2141076"/>
                    <a:pt x="235047" y="2179747"/>
                    <a:pt x="238673" y="2220835"/>
                  </a:cubicBezTo>
                  <a:close/>
                  <a:moveTo>
                    <a:pt x="263446" y="2334432"/>
                  </a:moveTo>
                  <a:cubicBezTo>
                    <a:pt x="262237" y="2348933"/>
                    <a:pt x="261633" y="2360111"/>
                    <a:pt x="260425" y="2374008"/>
                  </a:cubicBezTo>
                  <a:cubicBezTo>
                    <a:pt x="237464" y="2352860"/>
                    <a:pt x="237464" y="2346818"/>
                    <a:pt x="263446" y="2334432"/>
                  </a:cubicBezTo>
                  <a:close/>
                  <a:moveTo>
                    <a:pt x="283419" y="2393467"/>
                  </a:moveTo>
                  <a:cubicBezTo>
                    <a:pt x="286690" y="2403635"/>
                    <a:pt x="271905" y="2413208"/>
                    <a:pt x="274624" y="2422952"/>
                  </a:cubicBezTo>
                  <a:cubicBezTo>
                    <a:pt x="272510" y="2423858"/>
                    <a:pt x="270697" y="2424462"/>
                    <a:pt x="268884" y="2425368"/>
                  </a:cubicBezTo>
                  <a:cubicBezTo>
                    <a:pt x="263144" y="2420837"/>
                    <a:pt x="257404" y="2416305"/>
                    <a:pt x="250455" y="2411169"/>
                  </a:cubicBezTo>
                  <a:cubicBezTo>
                    <a:pt x="258310" y="2401199"/>
                    <a:pt x="265259" y="2392438"/>
                    <a:pt x="272812" y="2383072"/>
                  </a:cubicBezTo>
                  <a:cubicBezTo>
                    <a:pt x="279232" y="2386622"/>
                    <a:pt x="282328" y="2390077"/>
                    <a:pt x="283419" y="2393467"/>
                  </a:cubicBezTo>
                  <a:close/>
                  <a:moveTo>
                    <a:pt x="316317" y="1087897"/>
                  </a:moveTo>
                  <a:cubicBezTo>
                    <a:pt x="308461" y="1099075"/>
                    <a:pt x="299700" y="1110253"/>
                    <a:pt x="291845" y="1122339"/>
                  </a:cubicBezTo>
                  <a:cubicBezTo>
                    <a:pt x="287011" y="1129891"/>
                    <a:pt x="281271" y="1138048"/>
                    <a:pt x="280667" y="1146507"/>
                  </a:cubicBezTo>
                  <a:cubicBezTo>
                    <a:pt x="280364" y="1152248"/>
                    <a:pt x="287917" y="1158592"/>
                    <a:pt x="291845" y="1164634"/>
                  </a:cubicBezTo>
                  <a:cubicBezTo>
                    <a:pt x="295470" y="1164937"/>
                    <a:pt x="299096" y="1165239"/>
                    <a:pt x="302721" y="1165541"/>
                  </a:cubicBezTo>
                  <a:cubicBezTo>
                    <a:pt x="294866" y="1174906"/>
                    <a:pt x="287011" y="1184272"/>
                    <a:pt x="278552" y="1194242"/>
                  </a:cubicBezTo>
                  <a:cubicBezTo>
                    <a:pt x="281271" y="1195752"/>
                    <a:pt x="287615" y="1198472"/>
                    <a:pt x="295470" y="1202399"/>
                  </a:cubicBezTo>
                  <a:cubicBezTo>
                    <a:pt x="280364" y="1222944"/>
                    <a:pt x="244412" y="1237143"/>
                    <a:pt x="272510" y="1273397"/>
                  </a:cubicBezTo>
                  <a:cubicBezTo>
                    <a:pt x="255591" y="1295149"/>
                    <a:pt x="236558" y="1319621"/>
                    <a:pt x="215409" y="1346811"/>
                  </a:cubicBezTo>
                  <a:cubicBezTo>
                    <a:pt x="228400" y="1345904"/>
                    <a:pt x="237162" y="1344999"/>
                    <a:pt x="245923" y="1344394"/>
                  </a:cubicBezTo>
                  <a:cubicBezTo>
                    <a:pt x="246829" y="1346207"/>
                    <a:pt x="248038" y="1347717"/>
                    <a:pt x="249246" y="1349530"/>
                  </a:cubicBezTo>
                  <a:lnTo>
                    <a:pt x="207339" y="1396864"/>
                  </a:lnTo>
                  <a:lnTo>
                    <a:pt x="224496" y="1412031"/>
                  </a:lnTo>
                  <a:cubicBezTo>
                    <a:pt x="236746" y="1430441"/>
                    <a:pt x="229836" y="1453610"/>
                    <a:pt x="206950" y="1474909"/>
                  </a:cubicBezTo>
                  <a:cubicBezTo>
                    <a:pt x="239881" y="1514788"/>
                    <a:pt x="237464" y="1526873"/>
                    <a:pt x="186104" y="1557991"/>
                  </a:cubicBezTo>
                  <a:cubicBezTo>
                    <a:pt x="213899" y="1568263"/>
                    <a:pt x="212388" y="1590619"/>
                    <a:pt x="209971" y="1612372"/>
                  </a:cubicBezTo>
                  <a:cubicBezTo>
                    <a:pt x="209367" y="1617508"/>
                    <a:pt x="201814" y="1621737"/>
                    <a:pt x="197584" y="1626572"/>
                  </a:cubicBezTo>
                  <a:cubicBezTo>
                    <a:pt x="214201" y="1638052"/>
                    <a:pt x="203325" y="1647418"/>
                    <a:pt x="191240" y="1656179"/>
                  </a:cubicBezTo>
                  <a:cubicBezTo>
                    <a:pt x="213596" y="1685182"/>
                    <a:pt x="213596" y="1691526"/>
                    <a:pt x="193053" y="1728083"/>
                  </a:cubicBezTo>
                  <a:cubicBezTo>
                    <a:pt x="190636" y="1732614"/>
                    <a:pt x="193355" y="1742282"/>
                    <a:pt x="190937" y="1743491"/>
                  </a:cubicBezTo>
                  <a:cubicBezTo>
                    <a:pt x="184593" y="1746210"/>
                    <a:pt x="176738" y="1745605"/>
                    <a:pt x="167373" y="1746512"/>
                  </a:cubicBezTo>
                  <a:cubicBezTo>
                    <a:pt x="170092" y="1751043"/>
                    <a:pt x="174019" y="1757086"/>
                    <a:pt x="179155" y="1764941"/>
                  </a:cubicBezTo>
                  <a:cubicBezTo>
                    <a:pt x="175832" y="1768567"/>
                    <a:pt x="171602" y="1773702"/>
                    <a:pt x="166164" y="1779744"/>
                  </a:cubicBezTo>
                  <a:cubicBezTo>
                    <a:pt x="160727" y="1754971"/>
                    <a:pt x="155892" y="1732614"/>
                    <a:pt x="150756" y="1710258"/>
                  </a:cubicBezTo>
                  <a:cubicBezTo>
                    <a:pt x="148340" y="1709956"/>
                    <a:pt x="145922" y="1709956"/>
                    <a:pt x="143505" y="1709956"/>
                  </a:cubicBezTo>
                  <a:cubicBezTo>
                    <a:pt x="141390" y="1719019"/>
                    <a:pt x="138974" y="1728385"/>
                    <a:pt x="136557" y="1738052"/>
                  </a:cubicBezTo>
                  <a:cubicBezTo>
                    <a:pt x="128702" y="1735636"/>
                    <a:pt x="119034" y="1732614"/>
                    <a:pt x="111481" y="1730197"/>
                  </a:cubicBezTo>
                  <a:cubicBezTo>
                    <a:pt x="112388" y="1715393"/>
                    <a:pt x="113294" y="1700892"/>
                    <a:pt x="113898" y="1691224"/>
                  </a:cubicBezTo>
                  <a:cubicBezTo>
                    <a:pt x="118430" y="1703007"/>
                    <a:pt x="138974" y="1659200"/>
                    <a:pt x="141693" y="1696058"/>
                  </a:cubicBezTo>
                  <a:cubicBezTo>
                    <a:pt x="166164" y="1670982"/>
                    <a:pt x="165258" y="1640770"/>
                    <a:pt x="167373" y="1612674"/>
                  </a:cubicBezTo>
                  <a:cubicBezTo>
                    <a:pt x="169488" y="1584577"/>
                    <a:pt x="169488" y="1555876"/>
                    <a:pt x="167071" y="1527779"/>
                  </a:cubicBezTo>
                  <a:cubicBezTo>
                    <a:pt x="165862" y="1514184"/>
                    <a:pt x="185198" y="1507839"/>
                    <a:pt x="173113" y="1489410"/>
                  </a:cubicBezTo>
                  <a:cubicBezTo>
                    <a:pt x="162841" y="1473398"/>
                    <a:pt x="149246" y="1457990"/>
                    <a:pt x="129910" y="1461011"/>
                  </a:cubicBezTo>
                  <a:cubicBezTo>
                    <a:pt x="129306" y="1455573"/>
                    <a:pt x="129004" y="1449833"/>
                    <a:pt x="128097" y="1444394"/>
                  </a:cubicBezTo>
                  <a:cubicBezTo>
                    <a:pt x="127796" y="1441676"/>
                    <a:pt x="126587" y="1438655"/>
                    <a:pt x="125681" y="1435935"/>
                  </a:cubicBezTo>
                  <a:cubicBezTo>
                    <a:pt x="138369" y="1432914"/>
                    <a:pt x="150756" y="1429289"/>
                    <a:pt x="163747" y="1427476"/>
                  </a:cubicBezTo>
                  <a:cubicBezTo>
                    <a:pt x="165258" y="1427174"/>
                    <a:pt x="168883" y="1437144"/>
                    <a:pt x="169790" y="1442582"/>
                  </a:cubicBezTo>
                  <a:cubicBezTo>
                    <a:pt x="170998" y="1449833"/>
                    <a:pt x="170092" y="1457084"/>
                    <a:pt x="170092" y="1464335"/>
                  </a:cubicBezTo>
                  <a:cubicBezTo>
                    <a:pt x="172207" y="1464637"/>
                    <a:pt x="174321" y="1465241"/>
                    <a:pt x="176436" y="1465845"/>
                  </a:cubicBezTo>
                  <a:cubicBezTo>
                    <a:pt x="185802" y="1442885"/>
                    <a:pt x="195168" y="1419923"/>
                    <a:pt x="205742" y="1395452"/>
                  </a:cubicBezTo>
                  <a:lnTo>
                    <a:pt x="206981" y="1396548"/>
                  </a:lnTo>
                  <a:lnTo>
                    <a:pt x="174624" y="1347113"/>
                  </a:lnTo>
                  <a:cubicBezTo>
                    <a:pt x="189729" y="1348321"/>
                    <a:pt x="199095" y="1349530"/>
                    <a:pt x="203627" y="1349832"/>
                  </a:cubicBezTo>
                  <a:cubicBezTo>
                    <a:pt x="211784" y="1325361"/>
                    <a:pt x="219639" y="1302097"/>
                    <a:pt x="228099" y="1276719"/>
                  </a:cubicBezTo>
                  <a:cubicBezTo>
                    <a:pt x="215107" y="1255874"/>
                    <a:pt x="207554" y="1254061"/>
                    <a:pt x="169186" y="1267052"/>
                  </a:cubicBezTo>
                  <a:cubicBezTo>
                    <a:pt x="162538" y="1251644"/>
                    <a:pt x="154986" y="1238956"/>
                    <a:pt x="165560" y="1220224"/>
                  </a:cubicBezTo>
                  <a:cubicBezTo>
                    <a:pt x="181270" y="1190314"/>
                    <a:pt x="206043" y="1203003"/>
                    <a:pt x="223868" y="1208441"/>
                  </a:cubicBezTo>
                  <a:cubicBezTo>
                    <a:pt x="238370" y="1212671"/>
                    <a:pt x="243204" y="1204212"/>
                    <a:pt x="247132" y="1199680"/>
                  </a:cubicBezTo>
                  <a:cubicBezTo>
                    <a:pt x="251965" y="1194242"/>
                    <a:pt x="249851" y="1183064"/>
                    <a:pt x="250757" y="1174604"/>
                  </a:cubicBezTo>
                  <a:cubicBezTo>
                    <a:pt x="251059" y="1170073"/>
                    <a:pt x="251361" y="1165541"/>
                    <a:pt x="251965" y="1159499"/>
                  </a:cubicBezTo>
                  <a:cubicBezTo>
                    <a:pt x="236255" y="1152248"/>
                    <a:pt x="214201" y="1145299"/>
                    <a:pt x="217222" y="1115389"/>
                  </a:cubicBezTo>
                  <a:cubicBezTo>
                    <a:pt x="225077" y="1108743"/>
                    <a:pt x="225077" y="1108743"/>
                    <a:pt x="256498" y="1131401"/>
                  </a:cubicBezTo>
                  <a:cubicBezTo>
                    <a:pt x="263748" y="1120223"/>
                    <a:pt x="270697" y="1109347"/>
                    <a:pt x="278250" y="1098471"/>
                  </a:cubicBezTo>
                  <a:cubicBezTo>
                    <a:pt x="286105" y="1086990"/>
                    <a:pt x="293959" y="1074603"/>
                    <a:pt x="316317" y="1087897"/>
                  </a:cubicBezTo>
                  <a:close/>
                  <a:moveTo>
                    <a:pt x="322358" y="2471895"/>
                  </a:moveTo>
                  <a:cubicBezTo>
                    <a:pt x="323870" y="2476729"/>
                    <a:pt x="319639" y="2483375"/>
                    <a:pt x="318129" y="2489115"/>
                  </a:cubicBezTo>
                  <a:cubicBezTo>
                    <a:pt x="313598" y="2487906"/>
                    <a:pt x="306045" y="2487303"/>
                    <a:pt x="305138" y="2484583"/>
                  </a:cubicBezTo>
                  <a:cubicBezTo>
                    <a:pt x="300002" y="2470384"/>
                    <a:pt x="296377" y="2455278"/>
                    <a:pt x="290334" y="2433827"/>
                  </a:cubicBezTo>
                  <a:cubicBezTo>
                    <a:pt x="298794" y="2440777"/>
                    <a:pt x="305138" y="2444401"/>
                    <a:pt x="309066" y="2449538"/>
                  </a:cubicBezTo>
                  <a:cubicBezTo>
                    <a:pt x="314504" y="2456486"/>
                    <a:pt x="319942" y="2463737"/>
                    <a:pt x="322358" y="2471895"/>
                  </a:cubicBezTo>
                  <a:close/>
                  <a:moveTo>
                    <a:pt x="335652" y="2849541"/>
                  </a:moveTo>
                  <a:cubicBezTo>
                    <a:pt x="311180" y="2874919"/>
                    <a:pt x="308159" y="2874616"/>
                    <a:pt x="288824" y="2847124"/>
                  </a:cubicBezTo>
                  <a:cubicBezTo>
                    <a:pt x="305440" y="2848030"/>
                    <a:pt x="318129" y="2848634"/>
                    <a:pt x="335652" y="2849541"/>
                  </a:cubicBezTo>
                  <a:close/>
                  <a:moveTo>
                    <a:pt x="354987" y="964633"/>
                  </a:moveTo>
                  <a:cubicBezTo>
                    <a:pt x="348038" y="984573"/>
                    <a:pt x="341997" y="1002700"/>
                    <a:pt x="335047" y="1020525"/>
                  </a:cubicBezTo>
                  <a:cubicBezTo>
                    <a:pt x="333839" y="1023546"/>
                    <a:pt x="326286" y="1024150"/>
                    <a:pt x="321754" y="1025963"/>
                  </a:cubicBezTo>
                  <a:cubicBezTo>
                    <a:pt x="320546" y="1021734"/>
                    <a:pt x="317525" y="1016597"/>
                    <a:pt x="318733" y="1013274"/>
                  </a:cubicBezTo>
                  <a:cubicBezTo>
                    <a:pt x="325078" y="996355"/>
                    <a:pt x="332026" y="979437"/>
                    <a:pt x="339579" y="963123"/>
                  </a:cubicBezTo>
                  <a:cubicBezTo>
                    <a:pt x="340485" y="960705"/>
                    <a:pt x="345924" y="957986"/>
                    <a:pt x="348643" y="958591"/>
                  </a:cubicBezTo>
                  <a:cubicBezTo>
                    <a:pt x="351362" y="958893"/>
                    <a:pt x="353779" y="963123"/>
                    <a:pt x="354987" y="964633"/>
                  </a:cubicBezTo>
                  <a:close/>
                  <a:moveTo>
                    <a:pt x="432631" y="2714192"/>
                  </a:moveTo>
                  <a:cubicBezTo>
                    <a:pt x="425683" y="2710265"/>
                    <a:pt x="416317" y="2708150"/>
                    <a:pt x="412087" y="2702410"/>
                  </a:cubicBezTo>
                  <a:cubicBezTo>
                    <a:pt x="403024" y="2689721"/>
                    <a:pt x="383386" y="2677334"/>
                    <a:pt x="400909" y="2658905"/>
                  </a:cubicBezTo>
                  <a:cubicBezTo>
                    <a:pt x="409066" y="2669781"/>
                    <a:pt x="417525" y="2678845"/>
                    <a:pt x="423568" y="2688814"/>
                  </a:cubicBezTo>
                  <a:cubicBezTo>
                    <a:pt x="428100" y="2696367"/>
                    <a:pt x="429610" y="2705733"/>
                    <a:pt x="432631" y="2714192"/>
                  </a:cubicBezTo>
                  <a:close/>
                  <a:moveTo>
                    <a:pt x="739134" y="3123481"/>
                  </a:moveTo>
                  <a:cubicBezTo>
                    <a:pt x="739223" y="3127149"/>
                    <a:pt x="737769" y="3131945"/>
                    <a:pt x="734144" y="3138365"/>
                  </a:cubicBezTo>
                  <a:cubicBezTo>
                    <a:pt x="725685" y="3134739"/>
                    <a:pt x="717226" y="3131718"/>
                    <a:pt x="708766" y="3128394"/>
                  </a:cubicBezTo>
                  <a:cubicBezTo>
                    <a:pt x="710276" y="3122050"/>
                    <a:pt x="711787" y="3115706"/>
                    <a:pt x="713600" y="3107548"/>
                  </a:cubicBezTo>
                  <a:cubicBezTo>
                    <a:pt x="724703" y="3111627"/>
                    <a:pt x="738865" y="3112477"/>
                    <a:pt x="739134" y="3123481"/>
                  </a:cubicBezTo>
                  <a:close/>
                  <a:moveTo>
                    <a:pt x="754084" y="3376735"/>
                  </a:moveTo>
                  <a:cubicBezTo>
                    <a:pt x="720851" y="3381569"/>
                    <a:pt x="709370" y="3370692"/>
                    <a:pt x="717829" y="3348638"/>
                  </a:cubicBezTo>
                  <a:cubicBezTo>
                    <a:pt x="728706" y="3357097"/>
                    <a:pt x="739582" y="3365556"/>
                    <a:pt x="754084" y="3376735"/>
                  </a:cubicBezTo>
                  <a:close/>
                  <a:moveTo>
                    <a:pt x="869870" y="3503510"/>
                  </a:moveTo>
                  <a:cubicBezTo>
                    <a:pt x="871532" y="3507098"/>
                    <a:pt x="870399" y="3510723"/>
                    <a:pt x="866169" y="3513896"/>
                  </a:cubicBezTo>
                  <a:cubicBezTo>
                    <a:pt x="850761" y="3508760"/>
                    <a:pt x="840187" y="3503926"/>
                    <a:pt x="829009" y="3502415"/>
                  </a:cubicBezTo>
                  <a:cubicBezTo>
                    <a:pt x="825081" y="3501811"/>
                    <a:pt x="819945" y="3510270"/>
                    <a:pt x="812695" y="3516917"/>
                  </a:cubicBezTo>
                  <a:cubicBezTo>
                    <a:pt x="806047" y="3508458"/>
                    <a:pt x="796984" y="3496675"/>
                    <a:pt x="786108" y="3482778"/>
                  </a:cubicBezTo>
                  <a:cubicBezTo>
                    <a:pt x="795172" y="3469786"/>
                    <a:pt x="802724" y="3462233"/>
                    <a:pt x="819039" y="3477037"/>
                  </a:cubicBezTo>
                  <a:cubicBezTo>
                    <a:pt x="828404" y="3485799"/>
                    <a:pt x="844115" y="3487913"/>
                    <a:pt x="856803" y="3493352"/>
                  </a:cubicBezTo>
                  <a:cubicBezTo>
                    <a:pt x="863752" y="3496373"/>
                    <a:pt x="868208" y="3499923"/>
                    <a:pt x="869870" y="3503510"/>
                  </a:cubicBezTo>
                  <a:close/>
                  <a:moveTo>
                    <a:pt x="1099554" y="3609667"/>
                  </a:moveTo>
                  <a:cubicBezTo>
                    <a:pt x="1100234" y="3613594"/>
                    <a:pt x="1100461" y="3617371"/>
                    <a:pt x="1099101" y="3620543"/>
                  </a:cubicBezTo>
                  <a:cubicBezTo>
                    <a:pt x="1094569" y="3632326"/>
                    <a:pt x="1090944" y="3631117"/>
                    <a:pt x="1059826" y="3612688"/>
                  </a:cubicBezTo>
                  <a:cubicBezTo>
                    <a:pt x="1070400" y="3608459"/>
                    <a:pt x="1080974" y="3604228"/>
                    <a:pt x="1097289" y="3597885"/>
                  </a:cubicBezTo>
                  <a:cubicBezTo>
                    <a:pt x="1097742" y="3601661"/>
                    <a:pt x="1098875" y="3605739"/>
                    <a:pt x="1099554" y="3609667"/>
                  </a:cubicBezTo>
                  <a:close/>
                  <a:moveTo>
                    <a:pt x="1194570" y="3244710"/>
                  </a:moveTo>
                  <a:cubicBezTo>
                    <a:pt x="1188528" y="3252263"/>
                    <a:pt x="1178256" y="3256190"/>
                    <a:pt x="1167077" y="3256492"/>
                  </a:cubicBezTo>
                  <a:cubicBezTo>
                    <a:pt x="1171609" y="3246220"/>
                    <a:pt x="1176141" y="3235948"/>
                    <a:pt x="1183996" y="3217821"/>
                  </a:cubicBezTo>
                  <a:cubicBezTo>
                    <a:pt x="1189736" y="3231115"/>
                    <a:pt x="1196987" y="3241689"/>
                    <a:pt x="1194570" y="3244710"/>
                  </a:cubicBezTo>
                  <a:close/>
                  <a:moveTo>
                    <a:pt x="2455238" y="3749558"/>
                  </a:moveTo>
                  <a:lnTo>
                    <a:pt x="2455238" y="3471207"/>
                  </a:lnTo>
                  <a:lnTo>
                    <a:pt x="2445636" y="3471901"/>
                  </a:lnTo>
                  <a:cubicBezTo>
                    <a:pt x="2440198" y="3471901"/>
                    <a:pt x="2431134" y="3482778"/>
                    <a:pt x="2430832" y="3488820"/>
                  </a:cubicBezTo>
                  <a:cubicBezTo>
                    <a:pt x="2430530" y="3497884"/>
                    <a:pt x="2436270" y="3507551"/>
                    <a:pt x="2439594" y="3516917"/>
                  </a:cubicBezTo>
                  <a:cubicBezTo>
                    <a:pt x="2436874" y="3517823"/>
                    <a:pt x="2434155" y="3518730"/>
                    <a:pt x="2431436" y="3519636"/>
                  </a:cubicBezTo>
                  <a:cubicBezTo>
                    <a:pt x="2427207" y="3510572"/>
                    <a:pt x="2422977" y="3501509"/>
                    <a:pt x="2416935" y="3488216"/>
                  </a:cubicBezTo>
                  <a:cubicBezTo>
                    <a:pt x="2409382" y="3486403"/>
                    <a:pt x="2395484" y="3483080"/>
                    <a:pt x="2380681" y="3479454"/>
                  </a:cubicBezTo>
                  <a:cubicBezTo>
                    <a:pt x="2374941" y="3503019"/>
                    <a:pt x="2400923" y="3498790"/>
                    <a:pt x="2409080" y="3510572"/>
                  </a:cubicBezTo>
                  <a:cubicBezTo>
                    <a:pt x="2391859" y="3511781"/>
                    <a:pt x="2376149" y="3513291"/>
                    <a:pt x="2360741" y="3514500"/>
                  </a:cubicBezTo>
                  <a:cubicBezTo>
                    <a:pt x="2358324" y="3506645"/>
                    <a:pt x="2356209" y="3499394"/>
                    <a:pt x="2352282" y="3487007"/>
                  </a:cubicBezTo>
                  <a:cubicBezTo>
                    <a:pt x="2350771" y="3497581"/>
                    <a:pt x="2350167" y="3501811"/>
                    <a:pt x="2349563" y="3505134"/>
                  </a:cubicBezTo>
                  <a:cubicBezTo>
                    <a:pt x="2335363" y="3499092"/>
                    <a:pt x="2321466" y="3487913"/>
                    <a:pt x="2307569" y="3488216"/>
                  </a:cubicBezTo>
                  <a:cubicBezTo>
                    <a:pt x="2285514" y="3488518"/>
                    <a:pt x="2264064" y="3498790"/>
                    <a:pt x="2242009" y="3500905"/>
                  </a:cubicBezTo>
                  <a:cubicBezTo>
                    <a:pt x="2221767" y="3503019"/>
                    <a:pt x="2201223" y="3499092"/>
                    <a:pt x="2180680" y="3499092"/>
                  </a:cubicBezTo>
                  <a:cubicBezTo>
                    <a:pt x="2171918" y="3499092"/>
                    <a:pt x="2163156" y="3501509"/>
                    <a:pt x="2154697" y="3503623"/>
                  </a:cubicBezTo>
                  <a:cubicBezTo>
                    <a:pt x="2150770" y="3504530"/>
                    <a:pt x="2144728" y="3510270"/>
                    <a:pt x="2143821" y="3509364"/>
                  </a:cubicBezTo>
                  <a:cubicBezTo>
                    <a:pt x="2130226" y="3495164"/>
                    <a:pt x="2116026" y="3507249"/>
                    <a:pt x="2102431" y="3507551"/>
                  </a:cubicBezTo>
                  <a:cubicBezTo>
                    <a:pt x="2097295" y="3507551"/>
                    <a:pt x="2090346" y="3507853"/>
                    <a:pt x="2087628" y="3504832"/>
                  </a:cubicBezTo>
                  <a:cubicBezTo>
                    <a:pt x="2064063" y="3480058"/>
                    <a:pt x="2036570" y="3510270"/>
                    <a:pt x="2012098" y="3498790"/>
                  </a:cubicBezTo>
                  <a:cubicBezTo>
                    <a:pt x="2011796" y="3498488"/>
                    <a:pt x="2010890" y="3499998"/>
                    <a:pt x="2010286" y="3499998"/>
                  </a:cubicBezTo>
                  <a:cubicBezTo>
                    <a:pt x="2000013" y="3499696"/>
                    <a:pt x="1989741" y="3500300"/>
                    <a:pt x="1979772" y="3499092"/>
                  </a:cubicBezTo>
                  <a:cubicBezTo>
                    <a:pt x="1970406" y="3497884"/>
                    <a:pt x="1961342" y="3492445"/>
                    <a:pt x="1952279" y="3492445"/>
                  </a:cubicBezTo>
                  <a:cubicBezTo>
                    <a:pt x="1936569" y="3492143"/>
                    <a:pt x="1920859" y="3494560"/>
                    <a:pt x="1901826" y="3496373"/>
                  </a:cubicBezTo>
                  <a:cubicBezTo>
                    <a:pt x="1901523" y="3500603"/>
                    <a:pt x="1900617" y="3509364"/>
                    <a:pt x="1899711" y="3516313"/>
                  </a:cubicBezTo>
                  <a:cubicBezTo>
                    <a:pt x="1886720" y="3521147"/>
                    <a:pt x="1875240" y="3525376"/>
                    <a:pt x="1863759" y="3529606"/>
                  </a:cubicBezTo>
                  <a:cubicBezTo>
                    <a:pt x="1859529" y="3520844"/>
                    <a:pt x="1855299" y="3512083"/>
                    <a:pt x="1848653" y="3498488"/>
                  </a:cubicBezTo>
                  <a:cubicBezTo>
                    <a:pt x="1842913" y="3509666"/>
                    <a:pt x="1839590" y="3516615"/>
                    <a:pt x="1835964" y="3523261"/>
                  </a:cubicBezTo>
                  <a:cubicBezTo>
                    <a:pt x="1833547" y="3527793"/>
                    <a:pt x="1830828" y="3536857"/>
                    <a:pt x="1828713" y="3536554"/>
                  </a:cubicBezTo>
                  <a:cubicBezTo>
                    <a:pt x="1822671" y="3535648"/>
                    <a:pt x="1816931" y="3531721"/>
                    <a:pt x="1805752" y="3526585"/>
                  </a:cubicBezTo>
                  <a:cubicBezTo>
                    <a:pt x="1836870" y="3513896"/>
                    <a:pt x="1834454" y="3494560"/>
                    <a:pt x="1829619" y="3475829"/>
                  </a:cubicBezTo>
                  <a:cubicBezTo>
                    <a:pt x="1802731" y="3472808"/>
                    <a:pt x="1777353" y="3468880"/>
                    <a:pt x="1751975" y="3467672"/>
                  </a:cubicBezTo>
                  <a:cubicBezTo>
                    <a:pt x="1732036" y="3466765"/>
                    <a:pt x="1716326" y="3446221"/>
                    <a:pt x="1694271" y="3456795"/>
                  </a:cubicBezTo>
                  <a:cubicBezTo>
                    <a:pt x="1693365" y="3457400"/>
                    <a:pt x="1690344" y="3454983"/>
                    <a:pt x="1688531" y="3453472"/>
                  </a:cubicBezTo>
                  <a:cubicBezTo>
                    <a:pt x="1677957" y="3445617"/>
                    <a:pt x="1667685" y="3437763"/>
                    <a:pt x="1657413" y="3429605"/>
                  </a:cubicBezTo>
                  <a:cubicBezTo>
                    <a:pt x="1661945" y="3408155"/>
                    <a:pt x="1654694" y="3398185"/>
                    <a:pt x="1622065" y="3387309"/>
                  </a:cubicBezTo>
                  <a:cubicBezTo>
                    <a:pt x="1621461" y="3403622"/>
                    <a:pt x="1620857" y="3418427"/>
                    <a:pt x="1620252" y="3428094"/>
                  </a:cubicBezTo>
                  <a:cubicBezTo>
                    <a:pt x="1600917" y="3434136"/>
                    <a:pt x="1583395" y="3439575"/>
                    <a:pt x="1566476" y="3445013"/>
                  </a:cubicBezTo>
                  <a:cubicBezTo>
                    <a:pt x="1567684" y="3441387"/>
                    <a:pt x="1569497" y="3435647"/>
                    <a:pt x="1572216" y="3426886"/>
                  </a:cubicBezTo>
                  <a:cubicBezTo>
                    <a:pt x="1563152" y="3427189"/>
                    <a:pt x="1557110" y="3427792"/>
                    <a:pt x="1550161" y="3428094"/>
                  </a:cubicBezTo>
                  <a:cubicBezTo>
                    <a:pt x="1541098" y="3411780"/>
                    <a:pt x="1534753" y="3391538"/>
                    <a:pt x="1508772" y="3396977"/>
                  </a:cubicBezTo>
                  <a:cubicBezTo>
                    <a:pt x="1506053" y="3397279"/>
                    <a:pt x="1502729" y="3392445"/>
                    <a:pt x="1499104" y="3390934"/>
                  </a:cubicBezTo>
                  <a:cubicBezTo>
                    <a:pt x="1491248" y="3387611"/>
                    <a:pt x="1483092" y="3383683"/>
                    <a:pt x="1474934" y="3383079"/>
                  </a:cubicBezTo>
                  <a:cubicBezTo>
                    <a:pt x="1462246" y="3382475"/>
                    <a:pt x="1449859" y="3385194"/>
                    <a:pt x="1437170" y="3384892"/>
                  </a:cubicBezTo>
                  <a:cubicBezTo>
                    <a:pt x="1430523" y="3384892"/>
                    <a:pt x="1423876" y="3381266"/>
                    <a:pt x="1417230" y="3379152"/>
                  </a:cubicBezTo>
                  <a:cubicBezTo>
                    <a:pt x="1416928" y="3386705"/>
                    <a:pt x="1416323" y="3394258"/>
                    <a:pt x="1415720" y="3404227"/>
                  </a:cubicBezTo>
                  <a:cubicBezTo>
                    <a:pt x="1400312" y="3395768"/>
                    <a:pt x="1385810" y="3387309"/>
                    <a:pt x="1369496" y="3377943"/>
                  </a:cubicBezTo>
                  <a:cubicBezTo>
                    <a:pt x="1383091" y="3372505"/>
                    <a:pt x="1393363" y="3368578"/>
                    <a:pt x="1404541" y="3364046"/>
                  </a:cubicBezTo>
                  <a:cubicBezTo>
                    <a:pt x="1357109" y="3326583"/>
                    <a:pt x="1320553" y="3320541"/>
                    <a:pt x="1301519" y="3345919"/>
                  </a:cubicBezTo>
                  <a:cubicBezTo>
                    <a:pt x="1293362" y="3328396"/>
                    <a:pt x="1303332" y="3284892"/>
                    <a:pt x="1317532" y="3277339"/>
                  </a:cubicBezTo>
                  <a:cubicBezTo>
                    <a:pt x="1304843" y="3248033"/>
                    <a:pt x="1284903" y="3238667"/>
                    <a:pt x="1248347" y="3245012"/>
                  </a:cubicBezTo>
                  <a:cubicBezTo>
                    <a:pt x="1248951" y="3249543"/>
                    <a:pt x="1249555" y="3254377"/>
                    <a:pt x="1250764" y="3261930"/>
                  </a:cubicBezTo>
                  <a:cubicBezTo>
                    <a:pt x="1240794" y="3259211"/>
                    <a:pt x="1233845" y="3257398"/>
                    <a:pt x="1224782" y="3254982"/>
                  </a:cubicBezTo>
                  <a:cubicBezTo>
                    <a:pt x="1246232" y="3220540"/>
                    <a:pt x="1201519" y="3217821"/>
                    <a:pt x="1199102" y="3193652"/>
                  </a:cubicBezTo>
                  <a:cubicBezTo>
                    <a:pt x="1192153" y="3193652"/>
                    <a:pt x="1180370" y="3195465"/>
                    <a:pt x="1179766" y="3193350"/>
                  </a:cubicBezTo>
                  <a:cubicBezTo>
                    <a:pt x="1172515" y="3173410"/>
                    <a:pt x="1150461" y="3174920"/>
                    <a:pt x="1138981" y="3163742"/>
                  </a:cubicBezTo>
                  <a:cubicBezTo>
                    <a:pt x="1129615" y="3154527"/>
                    <a:pt x="1122817" y="3152337"/>
                    <a:pt x="1117153" y="3154414"/>
                  </a:cubicBezTo>
                  <a:lnTo>
                    <a:pt x="1102491" y="3170292"/>
                  </a:lnTo>
                  <a:lnTo>
                    <a:pt x="1102726" y="3170389"/>
                  </a:lnTo>
                  <a:lnTo>
                    <a:pt x="1102949" y="3170633"/>
                  </a:lnTo>
                  <a:lnTo>
                    <a:pt x="1136563" y="3168274"/>
                  </a:lnTo>
                  <a:cubicBezTo>
                    <a:pt x="1133844" y="3178546"/>
                    <a:pt x="1131730" y="3185495"/>
                    <a:pt x="1128407" y="3198486"/>
                  </a:cubicBezTo>
                  <a:lnTo>
                    <a:pt x="1102949" y="3170633"/>
                  </a:lnTo>
                  <a:lnTo>
                    <a:pt x="1102122" y="3170691"/>
                  </a:lnTo>
                  <a:lnTo>
                    <a:pt x="1102491" y="3170292"/>
                  </a:lnTo>
                  <a:lnTo>
                    <a:pt x="1089438" y="3164889"/>
                  </a:lnTo>
                  <a:cubicBezTo>
                    <a:pt x="1082258" y="3156548"/>
                    <a:pt x="1090415" y="3141537"/>
                    <a:pt x="1087016" y="3136552"/>
                  </a:cubicBezTo>
                  <a:cubicBezTo>
                    <a:pt x="1070098" y="3133530"/>
                    <a:pt x="1055294" y="3125675"/>
                    <a:pt x="1047741" y="3130207"/>
                  </a:cubicBezTo>
                  <a:cubicBezTo>
                    <a:pt x="1018738" y="3147428"/>
                    <a:pt x="1030218" y="3116612"/>
                    <a:pt x="1018436" y="3111174"/>
                  </a:cubicBezTo>
                  <a:cubicBezTo>
                    <a:pt x="1028406" y="3105132"/>
                    <a:pt x="1035657" y="3100902"/>
                    <a:pt x="1045324" y="3095162"/>
                  </a:cubicBezTo>
                  <a:cubicBezTo>
                    <a:pt x="1024780" y="3089421"/>
                    <a:pt x="1007258" y="3086098"/>
                    <a:pt x="990944" y="3079452"/>
                  </a:cubicBezTo>
                  <a:cubicBezTo>
                    <a:pt x="984901" y="3076733"/>
                    <a:pt x="976441" y="3062835"/>
                    <a:pt x="977046" y="3062231"/>
                  </a:cubicBezTo>
                  <a:cubicBezTo>
                    <a:pt x="1003632" y="3036853"/>
                    <a:pt x="972212" y="3035947"/>
                    <a:pt x="964055" y="3022049"/>
                  </a:cubicBezTo>
                  <a:cubicBezTo>
                    <a:pt x="957408" y="3035343"/>
                    <a:pt x="952876" y="3045010"/>
                    <a:pt x="948345" y="3054678"/>
                  </a:cubicBezTo>
                  <a:cubicBezTo>
                    <a:pt x="932937" y="3049542"/>
                    <a:pt x="918737" y="3044406"/>
                    <a:pt x="904236" y="3039572"/>
                  </a:cubicBezTo>
                  <a:cubicBezTo>
                    <a:pt x="904840" y="3037760"/>
                    <a:pt x="905142" y="3035947"/>
                    <a:pt x="905746" y="3034134"/>
                  </a:cubicBezTo>
                  <a:cubicBezTo>
                    <a:pt x="909976" y="3033832"/>
                    <a:pt x="914508" y="3033530"/>
                    <a:pt x="920248" y="3033228"/>
                  </a:cubicBezTo>
                  <a:cubicBezTo>
                    <a:pt x="906350" y="3023862"/>
                    <a:pt x="887619" y="3018122"/>
                    <a:pt x="882483" y="3006339"/>
                  </a:cubicBezTo>
                  <a:cubicBezTo>
                    <a:pt x="865866" y="2967970"/>
                    <a:pt x="822966" y="2970690"/>
                    <a:pt x="801516" y="2943197"/>
                  </a:cubicBezTo>
                  <a:cubicBezTo>
                    <a:pt x="798193" y="2935040"/>
                    <a:pt x="798494" y="2920840"/>
                    <a:pt x="791848" y="2915100"/>
                  </a:cubicBezTo>
                  <a:cubicBezTo>
                    <a:pt x="771002" y="2896973"/>
                    <a:pt x="747135" y="2881867"/>
                    <a:pt x="726591" y="2867063"/>
                  </a:cubicBezTo>
                  <a:cubicBezTo>
                    <a:pt x="724778" y="2857396"/>
                    <a:pt x="724476" y="2847124"/>
                    <a:pt x="720548" y="2838362"/>
                  </a:cubicBezTo>
                  <a:cubicBezTo>
                    <a:pt x="715715" y="2827486"/>
                    <a:pt x="708766" y="2816912"/>
                    <a:pt x="700911" y="2807848"/>
                  </a:cubicBezTo>
                  <a:cubicBezTo>
                    <a:pt x="693962" y="2799691"/>
                    <a:pt x="685503" y="2790628"/>
                    <a:pt x="675835" y="2787002"/>
                  </a:cubicBezTo>
                  <a:cubicBezTo>
                    <a:pt x="665261" y="2782772"/>
                    <a:pt x="662844" y="2780960"/>
                    <a:pt x="664657" y="2768271"/>
                  </a:cubicBezTo>
                  <a:cubicBezTo>
                    <a:pt x="666470" y="2753770"/>
                    <a:pt x="660427" y="2738362"/>
                    <a:pt x="657708" y="2723558"/>
                  </a:cubicBezTo>
                  <a:cubicBezTo>
                    <a:pt x="655291" y="2724162"/>
                    <a:pt x="652573" y="2724464"/>
                    <a:pt x="650155" y="2725069"/>
                  </a:cubicBezTo>
                  <a:cubicBezTo>
                    <a:pt x="651364" y="2734736"/>
                    <a:pt x="652270" y="2744404"/>
                    <a:pt x="653478" y="2754071"/>
                  </a:cubicBezTo>
                  <a:cubicBezTo>
                    <a:pt x="651062" y="2755280"/>
                    <a:pt x="648645" y="2756186"/>
                    <a:pt x="646228" y="2757395"/>
                  </a:cubicBezTo>
                  <a:cubicBezTo>
                    <a:pt x="632632" y="2731715"/>
                    <a:pt x="619037" y="2705733"/>
                    <a:pt x="606952" y="2683376"/>
                  </a:cubicBezTo>
                  <a:cubicBezTo>
                    <a:pt x="596378" y="2689721"/>
                    <a:pt x="588222" y="2698180"/>
                    <a:pt x="579762" y="2699086"/>
                  </a:cubicBezTo>
                  <a:cubicBezTo>
                    <a:pt x="557104" y="2701201"/>
                    <a:pt x="559218" y="2673708"/>
                    <a:pt x="544414" y="2664947"/>
                  </a:cubicBezTo>
                  <a:cubicBezTo>
                    <a:pt x="560729" y="2667062"/>
                    <a:pt x="577043" y="2668874"/>
                    <a:pt x="593357" y="2670687"/>
                  </a:cubicBezTo>
                  <a:cubicBezTo>
                    <a:pt x="593357" y="2668874"/>
                    <a:pt x="593659" y="2666760"/>
                    <a:pt x="593659" y="2664947"/>
                  </a:cubicBezTo>
                  <a:cubicBezTo>
                    <a:pt x="588222" y="2664041"/>
                    <a:pt x="582783" y="2663437"/>
                    <a:pt x="577345" y="2662530"/>
                  </a:cubicBezTo>
                  <a:cubicBezTo>
                    <a:pt x="612693" y="2654071"/>
                    <a:pt x="584596" y="2625068"/>
                    <a:pt x="593962" y="2605128"/>
                  </a:cubicBezTo>
                  <a:cubicBezTo>
                    <a:pt x="607859" y="2620838"/>
                    <a:pt x="619037" y="2634131"/>
                    <a:pt x="630518" y="2647122"/>
                  </a:cubicBezTo>
                  <a:cubicBezTo>
                    <a:pt x="654083" y="2630808"/>
                    <a:pt x="653781" y="2628693"/>
                    <a:pt x="626892" y="2615400"/>
                  </a:cubicBezTo>
                  <a:cubicBezTo>
                    <a:pt x="624476" y="2602409"/>
                    <a:pt x="625986" y="2588814"/>
                    <a:pt x="619944" y="2582772"/>
                  </a:cubicBezTo>
                  <a:cubicBezTo>
                    <a:pt x="613297" y="2575823"/>
                    <a:pt x="599702" y="2575823"/>
                    <a:pt x="593055" y="2574010"/>
                  </a:cubicBezTo>
                  <a:cubicBezTo>
                    <a:pt x="585503" y="2596367"/>
                    <a:pt x="579762" y="2612681"/>
                    <a:pt x="572511" y="2633527"/>
                  </a:cubicBezTo>
                  <a:cubicBezTo>
                    <a:pt x="558614" y="2614192"/>
                    <a:pt x="558916" y="2614192"/>
                    <a:pt x="564656" y="2599690"/>
                  </a:cubicBezTo>
                  <a:cubicBezTo>
                    <a:pt x="565563" y="2596669"/>
                    <a:pt x="562541" y="2590325"/>
                    <a:pt x="559520" y="2587907"/>
                  </a:cubicBezTo>
                  <a:cubicBezTo>
                    <a:pt x="549853" y="2580959"/>
                    <a:pt x="538977" y="2574916"/>
                    <a:pt x="527798" y="2567968"/>
                  </a:cubicBezTo>
                  <a:cubicBezTo>
                    <a:pt x="538070" y="2561926"/>
                    <a:pt x="547133" y="2556487"/>
                    <a:pt x="555895" y="2551351"/>
                  </a:cubicBezTo>
                  <a:cubicBezTo>
                    <a:pt x="551967" y="2534433"/>
                    <a:pt x="551665" y="2534735"/>
                    <a:pt x="520850" y="2523556"/>
                  </a:cubicBezTo>
                  <a:cubicBezTo>
                    <a:pt x="514203" y="2521140"/>
                    <a:pt x="508765" y="2515399"/>
                    <a:pt x="502722" y="2511170"/>
                  </a:cubicBezTo>
                  <a:cubicBezTo>
                    <a:pt x="506650" y="2506034"/>
                    <a:pt x="510578" y="2500898"/>
                    <a:pt x="512692" y="2498178"/>
                  </a:cubicBezTo>
                  <a:cubicBezTo>
                    <a:pt x="517224" y="2505731"/>
                    <a:pt x="520547" y="2512076"/>
                    <a:pt x="525079" y="2518118"/>
                  </a:cubicBezTo>
                  <a:cubicBezTo>
                    <a:pt x="525381" y="2518421"/>
                    <a:pt x="532028" y="2513889"/>
                    <a:pt x="535955" y="2511774"/>
                  </a:cubicBezTo>
                  <a:cubicBezTo>
                    <a:pt x="531424" y="2505128"/>
                    <a:pt x="528100" y="2495157"/>
                    <a:pt x="521755" y="2491834"/>
                  </a:cubicBezTo>
                  <a:cubicBezTo>
                    <a:pt x="502420" y="2481562"/>
                    <a:pt x="480366" y="2474613"/>
                    <a:pt x="492148" y="2445006"/>
                  </a:cubicBezTo>
                  <a:cubicBezTo>
                    <a:pt x="466166" y="2448330"/>
                    <a:pt x="458613" y="2439870"/>
                    <a:pt x="459217" y="2415097"/>
                  </a:cubicBezTo>
                  <a:cubicBezTo>
                    <a:pt x="459520" y="2408148"/>
                    <a:pt x="453175" y="2400595"/>
                    <a:pt x="448643" y="2394251"/>
                  </a:cubicBezTo>
                  <a:cubicBezTo>
                    <a:pt x="448039" y="2393042"/>
                    <a:pt x="440788" y="2396667"/>
                    <a:pt x="442299" y="2396063"/>
                  </a:cubicBezTo>
                  <a:cubicBezTo>
                    <a:pt x="424474" y="2382468"/>
                    <a:pt x="409670" y="2371592"/>
                    <a:pt x="394564" y="2360111"/>
                  </a:cubicBezTo>
                  <a:cubicBezTo>
                    <a:pt x="405441" y="2351048"/>
                    <a:pt x="433840" y="2348329"/>
                    <a:pt x="405441" y="2324461"/>
                  </a:cubicBezTo>
                  <a:cubicBezTo>
                    <a:pt x="426287" y="2320836"/>
                    <a:pt x="423568" y="2333223"/>
                    <a:pt x="424776" y="2343193"/>
                  </a:cubicBezTo>
                  <a:cubicBezTo>
                    <a:pt x="425984" y="2353162"/>
                    <a:pt x="429006" y="2362830"/>
                    <a:pt x="431725" y="2374311"/>
                  </a:cubicBezTo>
                  <a:cubicBezTo>
                    <a:pt x="460728" y="2357090"/>
                    <a:pt x="436861" y="2334432"/>
                    <a:pt x="432329" y="2328389"/>
                  </a:cubicBezTo>
                  <a:cubicBezTo>
                    <a:pt x="421151" y="2313887"/>
                    <a:pt x="400003" y="2306938"/>
                    <a:pt x="382480" y="2296667"/>
                  </a:cubicBezTo>
                  <a:cubicBezTo>
                    <a:pt x="383386" y="2289718"/>
                    <a:pt x="384897" y="2280655"/>
                    <a:pt x="386408" y="2270684"/>
                  </a:cubicBezTo>
                  <a:cubicBezTo>
                    <a:pt x="380063" y="2271893"/>
                    <a:pt x="375531" y="2272497"/>
                    <a:pt x="369187" y="2273705"/>
                  </a:cubicBezTo>
                  <a:cubicBezTo>
                    <a:pt x="375229" y="2264340"/>
                    <a:pt x="379761" y="2257089"/>
                    <a:pt x="381271" y="2254975"/>
                  </a:cubicBezTo>
                  <a:cubicBezTo>
                    <a:pt x="368884" y="2242285"/>
                    <a:pt x="356498" y="2234431"/>
                    <a:pt x="350758" y="2223252"/>
                  </a:cubicBezTo>
                  <a:cubicBezTo>
                    <a:pt x="343205" y="2208448"/>
                    <a:pt x="340183" y="2191228"/>
                    <a:pt x="336860" y="2174611"/>
                  </a:cubicBezTo>
                  <a:cubicBezTo>
                    <a:pt x="335047" y="2166757"/>
                    <a:pt x="333839" y="2153463"/>
                    <a:pt x="338069" y="2150744"/>
                  </a:cubicBezTo>
                  <a:cubicBezTo>
                    <a:pt x="353477" y="2140472"/>
                    <a:pt x="347132" y="2132919"/>
                    <a:pt x="337766" y="2122043"/>
                  </a:cubicBezTo>
                  <a:cubicBezTo>
                    <a:pt x="334745" y="2128086"/>
                    <a:pt x="332329" y="2132919"/>
                    <a:pt x="326891" y="2144400"/>
                  </a:cubicBezTo>
                  <a:cubicBezTo>
                    <a:pt x="314201" y="2094248"/>
                    <a:pt x="303325" y="2051046"/>
                    <a:pt x="292449" y="2007541"/>
                  </a:cubicBezTo>
                  <a:cubicBezTo>
                    <a:pt x="288220" y="1991226"/>
                    <a:pt x="280667" y="1975214"/>
                    <a:pt x="280364" y="1959202"/>
                  </a:cubicBezTo>
                  <a:cubicBezTo>
                    <a:pt x="280062" y="1938054"/>
                    <a:pt x="276437" y="1919927"/>
                    <a:pt x="263446" y="1903008"/>
                  </a:cubicBezTo>
                  <a:cubicBezTo>
                    <a:pt x="260122" y="1899081"/>
                    <a:pt x="258914" y="1890319"/>
                    <a:pt x="261029" y="1886089"/>
                  </a:cubicBezTo>
                  <a:cubicBezTo>
                    <a:pt x="274322" y="1860410"/>
                    <a:pt x="274624" y="1834730"/>
                    <a:pt x="265561" y="1807842"/>
                  </a:cubicBezTo>
                  <a:cubicBezTo>
                    <a:pt x="262539" y="1798476"/>
                    <a:pt x="261935" y="1787902"/>
                    <a:pt x="262539" y="1778234"/>
                  </a:cubicBezTo>
                  <a:cubicBezTo>
                    <a:pt x="264051" y="1749231"/>
                    <a:pt x="266467" y="1720228"/>
                    <a:pt x="268884" y="1691224"/>
                  </a:cubicBezTo>
                  <a:cubicBezTo>
                    <a:pt x="271301" y="1662825"/>
                    <a:pt x="254382" y="1636541"/>
                    <a:pt x="262237" y="1606632"/>
                  </a:cubicBezTo>
                  <a:cubicBezTo>
                    <a:pt x="271301" y="1570680"/>
                    <a:pt x="274624" y="1532915"/>
                    <a:pt x="281271" y="1496359"/>
                  </a:cubicBezTo>
                  <a:cubicBezTo>
                    <a:pt x="287011" y="1466147"/>
                    <a:pt x="293658" y="1435633"/>
                    <a:pt x="300002" y="1405421"/>
                  </a:cubicBezTo>
                  <a:cubicBezTo>
                    <a:pt x="305440" y="1378835"/>
                    <a:pt x="311180" y="1352249"/>
                    <a:pt x="317223" y="1325663"/>
                  </a:cubicBezTo>
                  <a:cubicBezTo>
                    <a:pt x="318431" y="1320527"/>
                    <a:pt x="323265" y="1313276"/>
                    <a:pt x="321452" y="1310557"/>
                  </a:cubicBezTo>
                  <a:cubicBezTo>
                    <a:pt x="304533" y="1286992"/>
                    <a:pt x="324473" y="1270980"/>
                    <a:pt x="331724" y="1251946"/>
                  </a:cubicBezTo>
                  <a:cubicBezTo>
                    <a:pt x="335954" y="1241070"/>
                    <a:pt x="335047" y="1228079"/>
                    <a:pt x="337464" y="1216297"/>
                  </a:cubicBezTo>
                  <a:cubicBezTo>
                    <a:pt x="338673" y="1209952"/>
                    <a:pt x="341695" y="1198773"/>
                    <a:pt x="344111" y="1198773"/>
                  </a:cubicBezTo>
                  <a:cubicBezTo>
                    <a:pt x="361634" y="1197867"/>
                    <a:pt x="357102" y="1183970"/>
                    <a:pt x="359821" y="1174906"/>
                  </a:cubicBezTo>
                  <a:cubicBezTo>
                    <a:pt x="365562" y="1155269"/>
                    <a:pt x="365863" y="1131401"/>
                    <a:pt x="377646" y="1116900"/>
                  </a:cubicBezTo>
                  <a:cubicBezTo>
                    <a:pt x="390939" y="1100283"/>
                    <a:pt x="394867" y="1083969"/>
                    <a:pt x="398492" y="1064936"/>
                  </a:cubicBezTo>
                  <a:cubicBezTo>
                    <a:pt x="400909" y="1053455"/>
                    <a:pt x="409368" y="1042881"/>
                    <a:pt x="415108" y="1032005"/>
                  </a:cubicBezTo>
                  <a:cubicBezTo>
                    <a:pt x="416921" y="1027776"/>
                    <a:pt x="419338" y="1024150"/>
                    <a:pt x="421151" y="1019921"/>
                  </a:cubicBezTo>
                  <a:cubicBezTo>
                    <a:pt x="431725" y="993032"/>
                    <a:pt x="441997" y="965842"/>
                    <a:pt x="453477" y="939255"/>
                  </a:cubicBezTo>
                  <a:cubicBezTo>
                    <a:pt x="458915" y="927171"/>
                    <a:pt x="467375" y="916899"/>
                    <a:pt x="473417" y="905116"/>
                  </a:cubicBezTo>
                  <a:cubicBezTo>
                    <a:pt x="479761" y="892125"/>
                    <a:pt x="483991" y="877926"/>
                    <a:pt x="490940" y="864934"/>
                  </a:cubicBezTo>
                  <a:cubicBezTo>
                    <a:pt x="504535" y="839556"/>
                    <a:pt x="525985" y="816294"/>
                    <a:pt x="531424" y="789405"/>
                  </a:cubicBezTo>
                  <a:cubicBezTo>
                    <a:pt x="536861" y="763725"/>
                    <a:pt x="551061" y="748620"/>
                    <a:pt x="565563" y="731399"/>
                  </a:cubicBezTo>
                  <a:cubicBezTo>
                    <a:pt x="570397" y="725357"/>
                    <a:pt x="575532" y="719616"/>
                    <a:pt x="580064" y="713272"/>
                  </a:cubicBezTo>
                  <a:cubicBezTo>
                    <a:pt x="592451" y="695447"/>
                    <a:pt x="603025" y="675810"/>
                    <a:pt x="617527" y="659797"/>
                  </a:cubicBezTo>
                  <a:cubicBezTo>
                    <a:pt x="645020" y="629586"/>
                    <a:pt x="673721" y="600582"/>
                    <a:pt x="686107" y="560098"/>
                  </a:cubicBezTo>
                  <a:cubicBezTo>
                    <a:pt x="687316" y="556775"/>
                    <a:pt x="691848" y="554056"/>
                    <a:pt x="695171" y="551337"/>
                  </a:cubicBezTo>
                  <a:cubicBezTo>
                    <a:pt x="700609" y="546805"/>
                    <a:pt x="705443" y="541367"/>
                    <a:pt x="711787" y="538346"/>
                  </a:cubicBezTo>
                  <a:cubicBezTo>
                    <a:pt x="741093" y="524449"/>
                    <a:pt x="741697" y="486684"/>
                    <a:pt x="772211" y="470974"/>
                  </a:cubicBezTo>
                  <a:cubicBezTo>
                    <a:pt x="794265" y="459493"/>
                    <a:pt x="807558" y="432001"/>
                    <a:pt x="825685" y="412364"/>
                  </a:cubicBezTo>
                  <a:cubicBezTo>
                    <a:pt x="841093" y="395445"/>
                    <a:pt x="856501" y="377620"/>
                    <a:pt x="874930" y="364327"/>
                  </a:cubicBezTo>
                  <a:cubicBezTo>
                    <a:pt x="901516" y="344991"/>
                    <a:pt x="913903" y="309342"/>
                    <a:pt x="950460" y="302091"/>
                  </a:cubicBezTo>
                  <a:cubicBezTo>
                    <a:pt x="956804" y="300883"/>
                    <a:pt x="964659" y="291517"/>
                    <a:pt x="966169" y="284568"/>
                  </a:cubicBezTo>
                  <a:cubicBezTo>
                    <a:pt x="970701" y="263722"/>
                    <a:pt x="987015" y="257075"/>
                    <a:pt x="1002726" y="248918"/>
                  </a:cubicBezTo>
                  <a:cubicBezTo>
                    <a:pt x="1014508" y="242876"/>
                    <a:pt x="1025988" y="236531"/>
                    <a:pt x="1037167" y="229583"/>
                  </a:cubicBezTo>
                  <a:cubicBezTo>
                    <a:pt x="1109071" y="184265"/>
                    <a:pt x="1178860" y="135322"/>
                    <a:pt x="1258619" y="103297"/>
                  </a:cubicBezTo>
                  <a:cubicBezTo>
                    <a:pt x="1291852" y="90004"/>
                    <a:pt x="1323272" y="71877"/>
                    <a:pt x="1356203" y="57678"/>
                  </a:cubicBezTo>
                  <a:cubicBezTo>
                    <a:pt x="1370402" y="51636"/>
                    <a:pt x="1386414" y="49219"/>
                    <a:pt x="1397593" y="46197"/>
                  </a:cubicBezTo>
                  <a:cubicBezTo>
                    <a:pt x="1402124" y="30790"/>
                    <a:pt x="1405749" y="18403"/>
                    <a:pt x="1409375" y="5110"/>
                  </a:cubicBezTo>
                  <a:cubicBezTo>
                    <a:pt x="1393061" y="-6975"/>
                    <a:pt x="1382184" y="5110"/>
                    <a:pt x="1370100" y="13267"/>
                  </a:cubicBezTo>
                  <a:cubicBezTo>
                    <a:pt x="1358922" y="20820"/>
                    <a:pt x="1348045" y="33509"/>
                    <a:pt x="1335658" y="35019"/>
                  </a:cubicBezTo>
                  <a:cubicBezTo>
                    <a:pt x="1307562" y="38645"/>
                    <a:pt x="1293664" y="58584"/>
                    <a:pt x="1275839" y="76711"/>
                  </a:cubicBezTo>
                  <a:cubicBezTo>
                    <a:pt x="1264963" y="54959"/>
                    <a:pt x="1252274" y="67044"/>
                    <a:pt x="1241398" y="76409"/>
                  </a:cubicBezTo>
                  <a:cubicBezTo>
                    <a:pt x="1229918" y="86379"/>
                    <a:pt x="1220250" y="98766"/>
                    <a:pt x="1209374" y="109340"/>
                  </a:cubicBezTo>
                  <a:cubicBezTo>
                    <a:pt x="1206655" y="112361"/>
                    <a:pt x="1198800" y="115382"/>
                    <a:pt x="1197591" y="114174"/>
                  </a:cubicBezTo>
                  <a:cubicBezTo>
                    <a:pt x="1184298" y="100276"/>
                    <a:pt x="1176141" y="115382"/>
                    <a:pt x="1166171" y="119008"/>
                  </a:cubicBezTo>
                  <a:cubicBezTo>
                    <a:pt x="1148044" y="125352"/>
                    <a:pt x="1130823" y="132905"/>
                    <a:pt x="1117832" y="148313"/>
                  </a:cubicBezTo>
                  <a:cubicBezTo>
                    <a:pt x="1110582" y="156772"/>
                    <a:pt x="1101518" y="164024"/>
                    <a:pt x="1091850" y="169764"/>
                  </a:cubicBezTo>
                  <a:cubicBezTo>
                    <a:pt x="1067077" y="184265"/>
                    <a:pt x="1035657" y="184869"/>
                    <a:pt x="1014811" y="209945"/>
                  </a:cubicBezTo>
                  <a:cubicBezTo>
                    <a:pt x="1007560" y="219009"/>
                    <a:pt x="987015" y="217196"/>
                    <a:pt x="969191" y="220821"/>
                  </a:cubicBezTo>
                  <a:cubicBezTo>
                    <a:pt x="964659" y="242573"/>
                    <a:pt x="958315" y="255565"/>
                    <a:pt x="937770" y="271577"/>
                  </a:cubicBezTo>
                  <a:cubicBezTo>
                    <a:pt x="900912" y="299976"/>
                    <a:pt x="864658" y="329583"/>
                    <a:pt x="825685" y="354961"/>
                  </a:cubicBezTo>
                  <a:cubicBezTo>
                    <a:pt x="811486" y="364025"/>
                    <a:pt x="797286" y="366743"/>
                    <a:pt x="812695" y="387288"/>
                  </a:cubicBezTo>
                  <a:cubicBezTo>
                    <a:pt x="803933" y="392121"/>
                    <a:pt x="795473" y="400883"/>
                    <a:pt x="789733" y="399373"/>
                  </a:cubicBezTo>
                  <a:cubicBezTo>
                    <a:pt x="767981" y="393330"/>
                    <a:pt x="760126" y="411759"/>
                    <a:pt x="747739" y="420520"/>
                  </a:cubicBezTo>
                  <a:cubicBezTo>
                    <a:pt x="734748" y="429282"/>
                    <a:pt x="715413" y="437741"/>
                    <a:pt x="725685" y="460702"/>
                  </a:cubicBezTo>
                  <a:cubicBezTo>
                    <a:pt x="726591" y="462514"/>
                    <a:pt x="725382" y="465536"/>
                    <a:pt x="724174" y="467349"/>
                  </a:cubicBezTo>
                  <a:cubicBezTo>
                    <a:pt x="710881" y="486684"/>
                    <a:pt x="690639" y="500884"/>
                    <a:pt x="673116" y="512968"/>
                  </a:cubicBezTo>
                  <a:cubicBezTo>
                    <a:pt x="654083" y="525959"/>
                    <a:pt x="656198" y="535929"/>
                    <a:pt x="660729" y="553150"/>
                  </a:cubicBezTo>
                  <a:cubicBezTo>
                    <a:pt x="647738" y="554661"/>
                    <a:pt x="636258" y="555567"/>
                    <a:pt x="624777" y="556775"/>
                  </a:cubicBezTo>
                  <a:cubicBezTo>
                    <a:pt x="621152" y="569162"/>
                    <a:pt x="617527" y="581247"/>
                    <a:pt x="613297" y="596655"/>
                  </a:cubicBezTo>
                  <a:cubicBezTo>
                    <a:pt x="595775" y="583966"/>
                    <a:pt x="583085" y="583664"/>
                    <a:pt x="583388" y="608739"/>
                  </a:cubicBezTo>
                  <a:cubicBezTo>
                    <a:pt x="583388" y="610854"/>
                    <a:pt x="579762" y="613271"/>
                    <a:pt x="577647" y="615688"/>
                  </a:cubicBezTo>
                  <a:cubicBezTo>
                    <a:pt x="565865" y="629586"/>
                    <a:pt x="553780" y="642879"/>
                    <a:pt x="542904" y="657078"/>
                  </a:cubicBezTo>
                  <a:cubicBezTo>
                    <a:pt x="525381" y="680039"/>
                    <a:pt x="508462" y="703302"/>
                    <a:pt x="491846" y="726867"/>
                  </a:cubicBezTo>
                  <a:cubicBezTo>
                    <a:pt x="489429" y="729888"/>
                    <a:pt x="491544" y="735629"/>
                    <a:pt x="489732" y="739556"/>
                  </a:cubicBezTo>
                  <a:cubicBezTo>
                    <a:pt x="481876" y="756475"/>
                    <a:pt x="475532" y="773997"/>
                    <a:pt x="464958" y="789103"/>
                  </a:cubicBezTo>
                  <a:cubicBezTo>
                    <a:pt x="451362" y="808741"/>
                    <a:pt x="432631" y="825055"/>
                    <a:pt x="419036" y="844693"/>
                  </a:cubicBezTo>
                  <a:cubicBezTo>
                    <a:pt x="404535" y="865236"/>
                    <a:pt x="393356" y="888500"/>
                    <a:pt x="380969" y="910554"/>
                  </a:cubicBezTo>
                  <a:cubicBezTo>
                    <a:pt x="379157" y="914179"/>
                    <a:pt x="376437" y="919014"/>
                    <a:pt x="377042" y="922639"/>
                  </a:cubicBezTo>
                  <a:cubicBezTo>
                    <a:pt x="380365" y="946808"/>
                    <a:pt x="364655" y="949830"/>
                    <a:pt x="348341" y="952548"/>
                  </a:cubicBezTo>
                  <a:cubicBezTo>
                    <a:pt x="346830" y="941370"/>
                    <a:pt x="345924" y="932005"/>
                    <a:pt x="344413" y="920826"/>
                  </a:cubicBezTo>
                  <a:cubicBezTo>
                    <a:pt x="370093" y="906627"/>
                    <a:pt x="390939" y="870071"/>
                    <a:pt x="382782" y="841369"/>
                  </a:cubicBezTo>
                  <a:cubicBezTo>
                    <a:pt x="378552" y="826263"/>
                    <a:pt x="383386" y="823847"/>
                    <a:pt x="394867" y="818107"/>
                  </a:cubicBezTo>
                  <a:cubicBezTo>
                    <a:pt x="416921" y="807230"/>
                    <a:pt x="427797" y="787593"/>
                    <a:pt x="436559" y="764632"/>
                  </a:cubicBezTo>
                  <a:cubicBezTo>
                    <a:pt x="440788" y="753453"/>
                    <a:pt x="420547" y="719616"/>
                    <a:pt x="459217" y="732607"/>
                  </a:cubicBezTo>
                  <a:cubicBezTo>
                    <a:pt x="465864" y="719919"/>
                    <a:pt x="471000" y="707833"/>
                    <a:pt x="477949" y="696655"/>
                  </a:cubicBezTo>
                  <a:cubicBezTo>
                    <a:pt x="484898" y="685779"/>
                    <a:pt x="498493" y="676111"/>
                    <a:pt x="499097" y="665538"/>
                  </a:cubicBezTo>
                  <a:cubicBezTo>
                    <a:pt x="499399" y="657078"/>
                    <a:pt x="483991" y="648317"/>
                    <a:pt x="473115" y="636836"/>
                  </a:cubicBezTo>
                  <a:cubicBezTo>
                    <a:pt x="454988" y="669465"/>
                    <a:pt x="445622" y="706021"/>
                    <a:pt x="409670" y="724450"/>
                  </a:cubicBezTo>
                  <a:cubicBezTo>
                    <a:pt x="416619" y="727773"/>
                    <a:pt x="420849" y="729586"/>
                    <a:pt x="429006" y="733212"/>
                  </a:cubicBezTo>
                  <a:cubicBezTo>
                    <a:pt x="417525" y="740160"/>
                    <a:pt x="409066" y="744994"/>
                    <a:pt x="401211" y="750735"/>
                  </a:cubicBezTo>
                  <a:cubicBezTo>
                    <a:pt x="396680" y="754058"/>
                    <a:pt x="390033" y="758891"/>
                    <a:pt x="389731" y="763121"/>
                  </a:cubicBezTo>
                  <a:cubicBezTo>
                    <a:pt x="388824" y="785176"/>
                    <a:pt x="372208" y="798167"/>
                    <a:pt x="361634" y="814783"/>
                  </a:cubicBezTo>
                  <a:cubicBezTo>
                    <a:pt x="350456" y="832306"/>
                    <a:pt x="339882" y="850433"/>
                    <a:pt x="331724" y="869467"/>
                  </a:cubicBezTo>
                  <a:cubicBezTo>
                    <a:pt x="323567" y="888802"/>
                    <a:pt x="318431" y="909648"/>
                    <a:pt x="311180" y="929587"/>
                  </a:cubicBezTo>
                  <a:cubicBezTo>
                    <a:pt x="309367" y="934421"/>
                    <a:pt x="305440" y="938953"/>
                    <a:pt x="301512" y="942579"/>
                  </a:cubicBezTo>
                  <a:cubicBezTo>
                    <a:pt x="288220" y="954664"/>
                    <a:pt x="274926" y="966144"/>
                    <a:pt x="258310" y="980343"/>
                  </a:cubicBezTo>
                  <a:cubicBezTo>
                    <a:pt x="258008" y="943485"/>
                    <a:pt x="293658" y="924149"/>
                    <a:pt x="297283" y="888500"/>
                  </a:cubicBezTo>
                  <a:cubicBezTo>
                    <a:pt x="300304" y="858590"/>
                    <a:pt x="331423" y="832306"/>
                    <a:pt x="343507" y="802094"/>
                  </a:cubicBezTo>
                  <a:cubicBezTo>
                    <a:pt x="354383" y="774602"/>
                    <a:pt x="367072" y="748317"/>
                    <a:pt x="382480" y="723544"/>
                  </a:cubicBezTo>
                  <a:cubicBezTo>
                    <a:pt x="400003" y="695447"/>
                    <a:pt x="419942" y="668559"/>
                    <a:pt x="439882" y="639555"/>
                  </a:cubicBezTo>
                  <a:cubicBezTo>
                    <a:pt x="424776" y="635628"/>
                    <a:pt x="416619" y="633211"/>
                    <a:pt x="408462" y="631096"/>
                  </a:cubicBezTo>
                  <a:cubicBezTo>
                    <a:pt x="408764" y="628679"/>
                    <a:pt x="409066" y="625960"/>
                    <a:pt x="409368" y="623241"/>
                  </a:cubicBezTo>
                  <a:cubicBezTo>
                    <a:pt x="428402" y="619012"/>
                    <a:pt x="447133" y="615084"/>
                    <a:pt x="466166" y="610854"/>
                  </a:cubicBezTo>
                  <a:cubicBezTo>
                    <a:pt x="455592" y="597863"/>
                    <a:pt x="448039" y="588195"/>
                    <a:pt x="440184" y="578528"/>
                  </a:cubicBezTo>
                  <a:cubicBezTo>
                    <a:pt x="432933" y="580340"/>
                    <a:pt x="425984" y="581851"/>
                    <a:pt x="422661" y="582757"/>
                  </a:cubicBezTo>
                  <a:cubicBezTo>
                    <a:pt x="422360" y="574600"/>
                    <a:pt x="421755" y="567349"/>
                    <a:pt x="421453" y="560098"/>
                  </a:cubicBezTo>
                  <a:cubicBezTo>
                    <a:pt x="419036" y="559494"/>
                    <a:pt x="416619" y="558890"/>
                    <a:pt x="414202" y="558285"/>
                  </a:cubicBezTo>
                  <a:cubicBezTo>
                    <a:pt x="404535" y="600884"/>
                    <a:pt x="367676" y="622939"/>
                    <a:pt x="343205" y="658588"/>
                  </a:cubicBezTo>
                  <a:cubicBezTo>
                    <a:pt x="352872" y="672788"/>
                    <a:pt x="363446" y="688800"/>
                    <a:pt x="374625" y="705719"/>
                  </a:cubicBezTo>
                  <a:cubicBezTo>
                    <a:pt x="367072" y="702396"/>
                    <a:pt x="360728" y="699677"/>
                    <a:pt x="348945" y="694540"/>
                  </a:cubicBezTo>
                  <a:cubicBezTo>
                    <a:pt x="357404" y="708136"/>
                    <a:pt x="361936" y="715689"/>
                    <a:pt x="366770" y="723544"/>
                  </a:cubicBezTo>
                  <a:cubicBezTo>
                    <a:pt x="365259" y="724752"/>
                    <a:pt x="363749" y="725659"/>
                    <a:pt x="362238" y="726867"/>
                  </a:cubicBezTo>
                  <a:cubicBezTo>
                    <a:pt x="351060" y="717501"/>
                    <a:pt x="340183" y="708136"/>
                    <a:pt x="329307" y="699073"/>
                  </a:cubicBezTo>
                  <a:cubicBezTo>
                    <a:pt x="307555" y="716897"/>
                    <a:pt x="308159" y="719919"/>
                    <a:pt x="341090" y="738650"/>
                  </a:cubicBezTo>
                  <a:cubicBezTo>
                    <a:pt x="309670" y="750130"/>
                    <a:pt x="311180" y="771580"/>
                    <a:pt x="321754" y="788499"/>
                  </a:cubicBezTo>
                  <a:cubicBezTo>
                    <a:pt x="309972" y="799375"/>
                    <a:pt x="302721" y="806022"/>
                    <a:pt x="295168" y="812970"/>
                  </a:cubicBezTo>
                  <a:cubicBezTo>
                    <a:pt x="284594" y="822336"/>
                    <a:pt x="273718" y="831097"/>
                    <a:pt x="264051" y="841369"/>
                  </a:cubicBezTo>
                  <a:cubicBezTo>
                    <a:pt x="257706" y="848318"/>
                    <a:pt x="247132" y="858590"/>
                    <a:pt x="248945" y="864028"/>
                  </a:cubicBezTo>
                  <a:cubicBezTo>
                    <a:pt x="254987" y="881249"/>
                    <a:pt x="244412" y="886083"/>
                    <a:pt x="233838" y="893333"/>
                  </a:cubicBezTo>
                  <a:cubicBezTo>
                    <a:pt x="227192" y="898167"/>
                    <a:pt x="221754" y="904512"/>
                    <a:pt x="216315" y="910856"/>
                  </a:cubicBezTo>
                  <a:cubicBezTo>
                    <a:pt x="207252" y="921431"/>
                    <a:pt x="198188" y="932005"/>
                    <a:pt x="189729" y="942880"/>
                  </a:cubicBezTo>
                  <a:cubicBezTo>
                    <a:pt x="183989" y="950434"/>
                    <a:pt x="175530" y="957684"/>
                    <a:pt x="174019" y="966144"/>
                  </a:cubicBezTo>
                  <a:cubicBezTo>
                    <a:pt x="169186" y="991824"/>
                    <a:pt x="167977" y="1018410"/>
                    <a:pt x="163445" y="1044392"/>
                  </a:cubicBezTo>
                  <a:cubicBezTo>
                    <a:pt x="162538" y="1050434"/>
                    <a:pt x="155590" y="1056476"/>
                    <a:pt x="150152" y="1060706"/>
                  </a:cubicBezTo>
                  <a:cubicBezTo>
                    <a:pt x="138671" y="1069468"/>
                    <a:pt x="128097" y="1075208"/>
                    <a:pt x="133536" y="1094241"/>
                  </a:cubicBezTo>
                  <a:cubicBezTo>
                    <a:pt x="136859" y="1105722"/>
                    <a:pt x="132629" y="1123547"/>
                    <a:pt x="125077" y="1132912"/>
                  </a:cubicBezTo>
                  <a:cubicBezTo>
                    <a:pt x="113596" y="1147112"/>
                    <a:pt x="110877" y="1157988"/>
                    <a:pt x="125077" y="1171583"/>
                  </a:cubicBezTo>
                  <a:cubicBezTo>
                    <a:pt x="110272" y="1183064"/>
                    <a:pt x="97282" y="1193336"/>
                    <a:pt x="90333" y="1198773"/>
                  </a:cubicBezTo>
                  <a:cubicBezTo>
                    <a:pt x="91239" y="1255270"/>
                    <a:pt x="86405" y="1302400"/>
                    <a:pt x="47131" y="1344394"/>
                  </a:cubicBezTo>
                  <a:cubicBezTo>
                    <a:pt x="64653" y="1347113"/>
                    <a:pt x="77644" y="1349228"/>
                    <a:pt x="95469" y="1352249"/>
                  </a:cubicBezTo>
                  <a:cubicBezTo>
                    <a:pt x="92750" y="1361010"/>
                    <a:pt x="91844" y="1370981"/>
                    <a:pt x="87010" y="1377929"/>
                  </a:cubicBezTo>
                  <a:cubicBezTo>
                    <a:pt x="79457" y="1388805"/>
                    <a:pt x="69185" y="1398171"/>
                    <a:pt x="60121" y="1408141"/>
                  </a:cubicBezTo>
                  <a:cubicBezTo>
                    <a:pt x="42598" y="1427778"/>
                    <a:pt x="48641" y="1453156"/>
                    <a:pt x="44109" y="1476117"/>
                  </a:cubicBezTo>
                  <a:cubicBezTo>
                    <a:pt x="40181" y="1496359"/>
                    <a:pt x="44109" y="1510860"/>
                    <a:pt x="57704" y="1520528"/>
                  </a:cubicBezTo>
                  <a:cubicBezTo>
                    <a:pt x="51058" y="1525966"/>
                    <a:pt x="44411" y="1530196"/>
                    <a:pt x="39275" y="1535634"/>
                  </a:cubicBezTo>
                  <a:cubicBezTo>
                    <a:pt x="33535" y="1541979"/>
                    <a:pt x="28701" y="1549531"/>
                    <a:pt x="22659" y="1557387"/>
                  </a:cubicBezTo>
                  <a:cubicBezTo>
                    <a:pt x="25982" y="1561918"/>
                    <a:pt x="29607" y="1567356"/>
                    <a:pt x="35045" y="1575212"/>
                  </a:cubicBezTo>
                  <a:cubicBezTo>
                    <a:pt x="26888" y="1580951"/>
                    <a:pt x="19335" y="1586390"/>
                    <a:pt x="11782" y="1591526"/>
                  </a:cubicBezTo>
                  <a:cubicBezTo>
                    <a:pt x="14501" y="1592734"/>
                    <a:pt x="16919" y="1593641"/>
                    <a:pt x="19335" y="1594547"/>
                  </a:cubicBezTo>
                  <a:cubicBezTo>
                    <a:pt x="19033" y="1604819"/>
                    <a:pt x="18429" y="1615090"/>
                    <a:pt x="17825" y="1628686"/>
                  </a:cubicBezTo>
                  <a:cubicBezTo>
                    <a:pt x="23867" y="1629894"/>
                    <a:pt x="31722" y="1631707"/>
                    <a:pt x="40484" y="1633520"/>
                  </a:cubicBezTo>
                  <a:cubicBezTo>
                    <a:pt x="40484" y="1638656"/>
                    <a:pt x="40786" y="1644094"/>
                    <a:pt x="41088" y="1648626"/>
                  </a:cubicBezTo>
                  <a:cubicBezTo>
                    <a:pt x="59214" y="1655272"/>
                    <a:pt x="83082" y="1635333"/>
                    <a:pt x="93052" y="1664336"/>
                  </a:cubicBezTo>
                  <a:cubicBezTo>
                    <a:pt x="92146" y="1656179"/>
                    <a:pt x="90937" y="1648021"/>
                    <a:pt x="90031" y="1639865"/>
                  </a:cubicBezTo>
                  <a:cubicBezTo>
                    <a:pt x="91844" y="1639562"/>
                    <a:pt x="93958" y="1639562"/>
                    <a:pt x="95771" y="1639562"/>
                  </a:cubicBezTo>
                  <a:cubicBezTo>
                    <a:pt x="100605" y="1674910"/>
                    <a:pt x="114503" y="1710258"/>
                    <a:pt x="89427" y="1752252"/>
                  </a:cubicBezTo>
                  <a:cubicBezTo>
                    <a:pt x="83989" y="1734427"/>
                    <a:pt x="77946" y="1722342"/>
                    <a:pt x="77342" y="1710258"/>
                  </a:cubicBezTo>
                  <a:cubicBezTo>
                    <a:pt x="76738" y="1696965"/>
                    <a:pt x="81572" y="1683672"/>
                    <a:pt x="83989" y="1670378"/>
                  </a:cubicBezTo>
                  <a:cubicBezTo>
                    <a:pt x="55590" y="1670982"/>
                    <a:pt x="37765" y="1683672"/>
                    <a:pt x="28097" y="1708445"/>
                  </a:cubicBezTo>
                  <a:cubicBezTo>
                    <a:pt x="27191" y="1710560"/>
                    <a:pt x="25680" y="1712372"/>
                    <a:pt x="24471" y="1714185"/>
                  </a:cubicBezTo>
                  <a:cubicBezTo>
                    <a:pt x="19638" y="1721436"/>
                    <a:pt x="10876" y="1728385"/>
                    <a:pt x="10574" y="1735938"/>
                  </a:cubicBezTo>
                  <a:cubicBezTo>
                    <a:pt x="9970" y="1745605"/>
                    <a:pt x="14804" y="1756482"/>
                    <a:pt x="19335" y="1765847"/>
                  </a:cubicBezTo>
                  <a:cubicBezTo>
                    <a:pt x="21753" y="1770681"/>
                    <a:pt x="29607" y="1776421"/>
                    <a:pt x="33535" y="1775515"/>
                  </a:cubicBezTo>
                  <a:cubicBezTo>
                    <a:pt x="53475" y="1770681"/>
                    <a:pt x="73112" y="1764035"/>
                    <a:pt x="96979" y="1756482"/>
                  </a:cubicBezTo>
                  <a:cubicBezTo>
                    <a:pt x="90635" y="1769472"/>
                    <a:pt x="85499" y="1780047"/>
                    <a:pt x="80363" y="1790318"/>
                  </a:cubicBezTo>
                  <a:cubicBezTo>
                    <a:pt x="79155" y="1788506"/>
                    <a:pt x="78248" y="1786693"/>
                    <a:pt x="77039" y="1784881"/>
                  </a:cubicBezTo>
                  <a:cubicBezTo>
                    <a:pt x="64049" y="1786693"/>
                    <a:pt x="51360" y="1788204"/>
                    <a:pt x="38671" y="1790016"/>
                  </a:cubicBezTo>
                  <a:cubicBezTo>
                    <a:pt x="38671" y="1790318"/>
                    <a:pt x="38973" y="1790923"/>
                    <a:pt x="38973" y="1791225"/>
                  </a:cubicBezTo>
                  <a:cubicBezTo>
                    <a:pt x="28399" y="1792434"/>
                    <a:pt x="18127" y="1793339"/>
                    <a:pt x="7553" y="1794548"/>
                  </a:cubicBezTo>
                  <a:cubicBezTo>
                    <a:pt x="7251" y="1796965"/>
                    <a:pt x="6948" y="1799684"/>
                    <a:pt x="6646" y="1802101"/>
                  </a:cubicBezTo>
                  <a:cubicBezTo>
                    <a:pt x="12991" y="1805424"/>
                    <a:pt x="19335" y="1808748"/>
                    <a:pt x="26284" y="1812373"/>
                  </a:cubicBezTo>
                  <a:cubicBezTo>
                    <a:pt x="24773" y="1817509"/>
                    <a:pt x="23263" y="1823249"/>
                    <a:pt x="21451" y="1828989"/>
                  </a:cubicBezTo>
                  <a:cubicBezTo>
                    <a:pt x="15408" y="1827479"/>
                    <a:pt x="9366" y="1826270"/>
                    <a:pt x="3323" y="1825062"/>
                  </a:cubicBezTo>
                  <a:cubicBezTo>
                    <a:pt x="2417" y="1826875"/>
                    <a:pt x="1208" y="1828386"/>
                    <a:pt x="0" y="1830198"/>
                  </a:cubicBezTo>
                  <a:cubicBezTo>
                    <a:pt x="7855" y="1837147"/>
                    <a:pt x="20544" y="1842887"/>
                    <a:pt x="22357" y="1851044"/>
                  </a:cubicBezTo>
                  <a:cubicBezTo>
                    <a:pt x="24471" y="1860712"/>
                    <a:pt x="17522" y="1872494"/>
                    <a:pt x="14501" y="1883371"/>
                  </a:cubicBezTo>
                  <a:cubicBezTo>
                    <a:pt x="11782" y="1884277"/>
                    <a:pt x="9064" y="1884881"/>
                    <a:pt x="6345" y="1885788"/>
                  </a:cubicBezTo>
                  <a:cubicBezTo>
                    <a:pt x="15710" y="1891528"/>
                    <a:pt x="25378" y="1897268"/>
                    <a:pt x="30514" y="1900591"/>
                  </a:cubicBezTo>
                  <a:cubicBezTo>
                    <a:pt x="34441" y="1914187"/>
                    <a:pt x="37160" y="1924761"/>
                    <a:pt x="40786" y="1937450"/>
                  </a:cubicBezTo>
                  <a:cubicBezTo>
                    <a:pt x="9366" y="1966151"/>
                    <a:pt x="22961" y="2008145"/>
                    <a:pt x="18732" y="2044097"/>
                  </a:cubicBezTo>
                  <a:cubicBezTo>
                    <a:pt x="37463" y="2046514"/>
                    <a:pt x="53172" y="2048024"/>
                    <a:pt x="68278" y="2049837"/>
                  </a:cubicBezTo>
                  <a:cubicBezTo>
                    <a:pt x="57403" y="2077330"/>
                    <a:pt x="23263" y="2086091"/>
                    <a:pt x="33233" y="2120533"/>
                  </a:cubicBezTo>
                  <a:cubicBezTo>
                    <a:pt x="39879" y="2144098"/>
                    <a:pt x="46526" y="2167360"/>
                    <a:pt x="66767" y="2188509"/>
                  </a:cubicBezTo>
                  <a:cubicBezTo>
                    <a:pt x="77039" y="2177633"/>
                    <a:pt x="87010" y="2165548"/>
                    <a:pt x="98792" y="2155276"/>
                  </a:cubicBezTo>
                  <a:cubicBezTo>
                    <a:pt x="106043" y="2148932"/>
                    <a:pt x="115409" y="2143795"/>
                    <a:pt x="124775" y="2141982"/>
                  </a:cubicBezTo>
                  <a:cubicBezTo>
                    <a:pt x="129608" y="2141076"/>
                    <a:pt x="135952" y="2148327"/>
                    <a:pt x="141390" y="2151953"/>
                  </a:cubicBezTo>
                  <a:cubicBezTo>
                    <a:pt x="138671" y="2152859"/>
                    <a:pt x="135650" y="2154067"/>
                    <a:pt x="132931" y="2155276"/>
                  </a:cubicBezTo>
                  <a:cubicBezTo>
                    <a:pt x="132931" y="2174310"/>
                    <a:pt x="132931" y="2193645"/>
                    <a:pt x="132931" y="2212678"/>
                  </a:cubicBezTo>
                  <a:cubicBezTo>
                    <a:pt x="130515" y="2210563"/>
                    <a:pt x="127796" y="2208751"/>
                    <a:pt x="125378" y="2206636"/>
                  </a:cubicBezTo>
                  <a:cubicBezTo>
                    <a:pt x="118732" y="2207844"/>
                    <a:pt x="111179" y="2207542"/>
                    <a:pt x="105137" y="2210261"/>
                  </a:cubicBezTo>
                  <a:cubicBezTo>
                    <a:pt x="93052" y="2216001"/>
                    <a:pt x="81572" y="2222950"/>
                    <a:pt x="69789" y="2229597"/>
                  </a:cubicBezTo>
                  <a:cubicBezTo>
                    <a:pt x="62538" y="2233826"/>
                    <a:pt x="55590" y="2238358"/>
                    <a:pt x="48641" y="2242587"/>
                  </a:cubicBezTo>
                  <a:cubicBezTo>
                    <a:pt x="54985" y="2247724"/>
                    <a:pt x="61027" y="2252859"/>
                    <a:pt x="65559" y="2256787"/>
                  </a:cubicBezTo>
                  <a:cubicBezTo>
                    <a:pt x="71904" y="2250745"/>
                    <a:pt x="76738" y="2246213"/>
                    <a:pt x="81572" y="2241682"/>
                  </a:cubicBezTo>
                  <a:cubicBezTo>
                    <a:pt x="107856" y="2263434"/>
                    <a:pt x="68278" y="2275518"/>
                    <a:pt x="77644" y="2295156"/>
                  </a:cubicBezTo>
                  <a:cubicBezTo>
                    <a:pt x="80967" y="2295458"/>
                    <a:pt x="85197" y="2294552"/>
                    <a:pt x="88218" y="2296062"/>
                  </a:cubicBezTo>
                  <a:cubicBezTo>
                    <a:pt x="94865" y="2299083"/>
                    <a:pt x="101209" y="2302709"/>
                    <a:pt x="106043" y="2307845"/>
                  </a:cubicBezTo>
                  <a:cubicBezTo>
                    <a:pt x="107252" y="2309054"/>
                    <a:pt x="101511" y="2316607"/>
                    <a:pt x="98792" y="2321440"/>
                  </a:cubicBezTo>
                  <a:cubicBezTo>
                    <a:pt x="93052" y="2317815"/>
                    <a:pt x="87010" y="2314491"/>
                    <a:pt x="81572" y="2310262"/>
                  </a:cubicBezTo>
                  <a:cubicBezTo>
                    <a:pt x="77644" y="2307241"/>
                    <a:pt x="75227" y="2302709"/>
                    <a:pt x="71904" y="2298782"/>
                  </a:cubicBezTo>
                  <a:cubicBezTo>
                    <a:pt x="68883" y="2299990"/>
                    <a:pt x="65861" y="2301501"/>
                    <a:pt x="62840" y="2303011"/>
                  </a:cubicBezTo>
                  <a:cubicBezTo>
                    <a:pt x="72206" y="2331410"/>
                    <a:pt x="81572" y="2359507"/>
                    <a:pt x="90635" y="2387000"/>
                  </a:cubicBezTo>
                  <a:cubicBezTo>
                    <a:pt x="96073" y="2383676"/>
                    <a:pt x="105137" y="2377936"/>
                    <a:pt x="113898" y="2372498"/>
                  </a:cubicBezTo>
                  <a:cubicBezTo>
                    <a:pt x="114503" y="2373706"/>
                    <a:pt x="115409" y="2374613"/>
                    <a:pt x="116315" y="2375821"/>
                  </a:cubicBezTo>
                  <a:cubicBezTo>
                    <a:pt x="108158" y="2390625"/>
                    <a:pt x="99699" y="2405731"/>
                    <a:pt x="93958" y="2416305"/>
                  </a:cubicBezTo>
                  <a:cubicBezTo>
                    <a:pt x="109064" y="2430203"/>
                    <a:pt x="123565" y="2443193"/>
                    <a:pt x="142297" y="2460414"/>
                  </a:cubicBezTo>
                  <a:cubicBezTo>
                    <a:pt x="126889" y="2463133"/>
                    <a:pt x="117524" y="2464644"/>
                    <a:pt x="107553" y="2466154"/>
                  </a:cubicBezTo>
                  <a:cubicBezTo>
                    <a:pt x="111783" y="2477937"/>
                    <a:pt x="116013" y="2489115"/>
                    <a:pt x="119941" y="2500293"/>
                  </a:cubicBezTo>
                  <a:cubicBezTo>
                    <a:pt x="125681" y="2496064"/>
                    <a:pt x="130816" y="2492136"/>
                    <a:pt x="135650" y="2488511"/>
                  </a:cubicBezTo>
                  <a:cubicBezTo>
                    <a:pt x="137463" y="2490324"/>
                    <a:pt x="139276" y="2491834"/>
                    <a:pt x="141089" y="2493647"/>
                  </a:cubicBezTo>
                  <a:cubicBezTo>
                    <a:pt x="136255" y="2501804"/>
                    <a:pt x="131118" y="2509659"/>
                    <a:pt x="125378" y="2519327"/>
                  </a:cubicBezTo>
                  <a:cubicBezTo>
                    <a:pt x="132328" y="2525067"/>
                    <a:pt x="139276" y="2535641"/>
                    <a:pt x="147433" y="2536850"/>
                  </a:cubicBezTo>
                  <a:cubicBezTo>
                    <a:pt x="167071" y="2539569"/>
                    <a:pt x="167675" y="2556789"/>
                    <a:pt x="171904" y="2567968"/>
                  </a:cubicBezTo>
                  <a:cubicBezTo>
                    <a:pt x="177947" y="2584584"/>
                    <a:pt x="177343" y="2603920"/>
                    <a:pt x="180363" y="2622047"/>
                  </a:cubicBezTo>
                  <a:cubicBezTo>
                    <a:pt x="184291" y="2645309"/>
                    <a:pt x="179760" y="2651956"/>
                    <a:pt x="155590" y="2654071"/>
                  </a:cubicBezTo>
                  <a:cubicBezTo>
                    <a:pt x="155892" y="2659509"/>
                    <a:pt x="156496" y="2664645"/>
                    <a:pt x="156799" y="2669781"/>
                  </a:cubicBezTo>
                  <a:cubicBezTo>
                    <a:pt x="155288" y="2670083"/>
                    <a:pt x="154080" y="2670687"/>
                    <a:pt x="152569" y="2670989"/>
                  </a:cubicBezTo>
                  <a:cubicBezTo>
                    <a:pt x="148641" y="2663437"/>
                    <a:pt x="145016" y="2655884"/>
                    <a:pt x="139880" y="2645914"/>
                  </a:cubicBezTo>
                  <a:cubicBezTo>
                    <a:pt x="132629" y="2654071"/>
                    <a:pt x="126587" y="2660415"/>
                    <a:pt x="124170" y="2663134"/>
                  </a:cubicBezTo>
                  <a:cubicBezTo>
                    <a:pt x="137463" y="2683980"/>
                    <a:pt x="148943" y="2702108"/>
                    <a:pt x="160727" y="2720235"/>
                  </a:cubicBezTo>
                  <a:cubicBezTo>
                    <a:pt x="174019" y="2710567"/>
                    <a:pt x="192750" y="2702712"/>
                    <a:pt x="187010" y="2677334"/>
                  </a:cubicBezTo>
                  <a:cubicBezTo>
                    <a:pt x="186104" y="2673708"/>
                    <a:pt x="196980" y="2666760"/>
                    <a:pt x="203023" y="2662832"/>
                  </a:cubicBezTo>
                  <a:cubicBezTo>
                    <a:pt x="204835" y="2661624"/>
                    <a:pt x="211482" y="2663739"/>
                    <a:pt x="212690" y="2665853"/>
                  </a:cubicBezTo>
                  <a:cubicBezTo>
                    <a:pt x="218430" y="2676730"/>
                    <a:pt x="222962" y="2687908"/>
                    <a:pt x="225983" y="2694857"/>
                  </a:cubicBezTo>
                  <a:cubicBezTo>
                    <a:pt x="212993" y="2707546"/>
                    <a:pt x="201814" y="2718120"/>
                    <a:pt x="185802" y="2733225"/>
                  </a:cubicBezTo>
                  <a:cubicBezTo>
                    <a:pt x="204231" y="2733225"/>
                    <a:pt x="215409" y="2733225"/>
                    <a:pt x="219639" y="2733225"/>
                  </a:cubicBezTo>
                  <a:cubicBezTo>
                    <a:pt x="231421" y="2748331"/>
                    <a:pt x="240787" y="2760416"/>
                    <a:pt x="250757" y="2773407"/>
                  </a:cubicBezTo>
                  <a:cubicBezTo>
                    <a:pt x="244714" y="2785492"/>
                    <a:pt x="235953" y="2799389"/>
                    <a:pt x="214503" y="2789722"/>
                  </a:cubicBezTo>
                  <a:cubicBezTo>
                    <a:pt x="212993" y="2789117"/>
                    <a:pt x="207554" y="2796670"/>
                    <a:pt x="203929" y="2800597"/>
                  </a:cubicBezTo>
                  <a:cubicBezTo>
                    <a:pt x="238068" y="2792138"/>
                    <a:pt x="224473" y="2816005"/>
                    <a:pt x="228099" y="2831111"/>
                  </a:cubicBezTo>
                  <a:cubicBezTo>
                    <a:pt x="235349" y="2827486"/>
                    <a:pt x="240787" y="2822652"/>
                    <a:pt x="245017" y="2816610"/>
                  </a:cubicBezTo>
                  <a:cubicBezTo>
                    <a:pt x="248340" y="2812078"/>
                    <a:pt x="249851" y="2806036"/>
                    <a:pt x="253476" y="2797878"/>
                  </a:cubicBezTo>
                  <a:cubicBezTo>
                    <a:pt x="257706" y="2811171"/>
                    <a:pt x="257706" y="2820839"/>
                    <a:pt x="262237" y="2824465"/>
                  </a:cubicBezTo>
                  <a:cubicBezTo>
                    <a:pt x="273718" y="2833528"/>
                    <a:pt x="266769" y="2840175"/>
                    <a:pt x="261029" y="2845311"/>
                  </a:cubicBezTo>
                  <a:cubicBezTo>
                    <a:pt x="256498" y="2849239"/>
                    <a:pt x="249246" y="2849843"/>
                    <a:pt x="240485" y="2852864"/>
                  </a:cubicBezTo>
                  <a:cubicBezTo>
                    <a:pt x="249851" y="2861021"/>
                    <a:pt x="257101" y="2867063"/>
                    <a:pt x="265561" y="2874314"/>
                  </a:cubicBezTo>
                  <a:cubicBezTo>
                    <a:pt x="258310" y="2877638"/>
                    <a:pt x="253174" y="2880054"/>
                    <a:pt x="245017" y="2883982"/>
                  </a:cubicBezTo>
                  <a:cubicBezTo>
                    <a:pt x="261633" y="2895765"/>
                    <a:pt x="276134" y="2906037"/>
                    <a:pt x="294564" y="2919027"/>
                  </a:cubicBezTo>
                  <a:cubicBezTo>
                    <a:pt x="292449" y="2906037"/>
                    <a:pt x="291241" y="2899692"/>
                    <a:pt x="290939" y="2897879"/>
                  </a:cubicBezTo>
                  <a:cubicBezTo>
                    <a:pt x="299096" y="2893347"/>
                    <a:pt x="304232" y="2890024"/>
                    <a:pt x="310878" y="2886399"/>
                  </a:cubicBezTo>
                  <a:cubicBezTo>
                    <a:pt x="319036" y="2896671"/>
                    <a:pt x="328703" y="2908151"/>
                    <a:pt x="338371" y="2919632"/>
                  </a:cubicBezTo>
                  <a:cubicBezTo>
                    <a:pt x="336860" y="2920840"/>
                    <a:pt x="335652" y="2921746"/>
                    <a:pt x="334142" y="2922955"/>
                  </a:cubicBezTo>
                  <a:cubicBezTo>
                    <a:pt x="330818" y="2919632"/>
                    <a:pt x="327192" y="2916006"/>
                    <a:pt x="324172" y="2912683"/>
                  </a:cubicBezTo>
                  <a:cubicBezTo>
                    <a:pt x="317827" y="2938363"/>
                    <a:pt x="311784" y="2962834"/>
                    <a:pt x="305440" y="2988212"/>
                  </a:cubicBezTo>
                  <a:cubicBezTo>
                    <a:pt x="316014" y="2978846"/>
                    <a:pt x="322963" y="2967064"/>
                    <a:pt x="332026" y="2964949"/>
                  </a:cubicBezTo>
                  <a:cubicBezTo>
                    <a:pt x="346528" y="2961324"/>
                    <a:pt x="362540" y="2964043"/>
                    <a:pt x="377344" y="2964043"/>
                  </a:cubicBezTo>
                  <a:cubicBezTo>
                    <a:pt x="380969" y="2969783"/>
                    <a:pt x="385501" y="2976732"/>
                    <a:pt x="390939" y="2985191"/>
                  </a:cubicBezTo>
                  <a:cubicBezTo>
                    <a:pt x="382480" y="2990327"/>
                    <a:pt x="374323" y="2995161"/>
                    <a:pt x="366468" y="2999995"/>
                  </a:cubicBezTo>
                  <a:cubicBezTo>
                    <a:pt x="367978" y="3010267"/>
                    <a:pt x="369187" y="3019632"/>
                    <a:pt x="370395" y="3028394"/>
                  </a:cubicBezTo>
                  <a:cubicBezTo>
                    <a:pt x="379157" y="3031415"/>
                    <a:pt x="387616" y="3034134"/>
                    <a:pt x="396075" y="3037155"/>
                  </a:cubicBezTo>
                  <a:cubicBezTo>
                    <a:pt x="396075" y="3038666"/>
                    <a:pt x="396075" y="3040479"/>
                    <a:pt x="396075" y="3041989"/>
                  </a:cubicBezTo>
                  <a:cubicBezTo>
                    <a:pt x="387011" y="3044104"/>
                    <a:pt x="378250" y="3046521"/>
                    <a:pt x="363144" y="3050146"/>
                  </a:cubicBezTo>
                  <a:cubicBezTo>
                    <a:pt x="374323" y="3064648"/>
                    <a:pt x="405138" y="3058303"/>
                    <a:pt x="392148" y="3089119"/>
                  </a:cubicBezTo>
                  <a:cubicBezTo>
                    <a:pt x="403628" y="3080660"/>
                    <a:pt x="409670" y="3076128"/>
                    <a:pt x="414202" y="3072503"/>
                  </a:cubicBezTo>
                  <a:cubicBezTo>
                    <a:pt x="428100" y="3076431"/>
                    <a:pt x="441090" y="3080056"/>
                    <a:pt x="447133" y="3081868"/>
                  </a:cubicBezTo>
                  <a:cubicBezTo>
                    <a:pt x="452873" y="3072503"/>
                    <a:pt x="456801" y="3066461"/>
                    <a:pt x="463749" y="3055282"/>
                  </a:cubicBezTo>
                  <a:cubicBezTo>
                    <a:pt x="466770" y="3067367"/>
                    <a:pt x="467979" y="3073107"/>
                    <a:pt x="467979" y="3073107"/>
                  </a:cubicBezTo>
                  <a:cubicBezTo>
                    <a:pt x="478553" y="3079149"/>
                    <a:pt x="485502" y="3083077"/>
                    <a:pt x="492451" y="3086702"/>
                  </a:cubicBezTo>
                  <a:cubicBezTo>
                    <a:pt x="491242" y="3089119"/>
                    <a:pt x="490033" y="3091234"/>
                    <a:pt x="488825" y="3093651"/>
                  </a:cubicBezTo>
                  <a:cubicBezTo>
                    <a:pt x="478251" y="3093651"/>
                    <a:pt x="467375" y="3093651"/>
                    <a:pt x="455894" y="3093651"/>
                  </a:cubicBezTo>
                  <a:cubicBezTo>
                    <a:pt x="454082" y="3100297"/>
                    <a:pt x="452269" y="3106037"/>
                    <a:pt x="448946" y="3118122"/>
                  </a:cubicBezTo>
                  <a:cubicBezTo>
                    <a:pt x="441695" y="3106944"/>
                    <a:pt x="438372" y="3099995"/>
                    <a:pt x="433537" y="3094255"/>
                  </a:cubicBezTo>
                  <a:cubicBezTo>
                    <a:pt x="406649" y="3061627"/>
                    <a:pt x="415108" y="3115706"/>
                    <a:pt x="398492" y="3108757"/>
                  </a:cubicBezTo>
                  <a:cubicBezTo>
                    <a:pt x="397283" y="3114799"/>
                    <a:pt x="395471" y="3120540"/>
                    <a:pt x="394564" y="3126280"/>
                  </a:cubicBezTo>
                  <a:cubicBezTo>
                    <a:pt x="394564" y="3127186"/>
                    <a:pt x="398190" y="3128999"/>
                    <a:pt x="400305" y="3129603"/>
                  </a:cubicBezTo>
                  <a:cubicBezTo>
                    <a:pt x="426891" y="3138365"/>
                    <a:pt x="452873" y="3150751"/>
                    <a:pt x="480064" y="3154679"/>
                  </a:cubicBezTo>
                  <a:cubicBezTo>
                    <a:pt x="506046" y="3158304"/>
                    <a:pt x="504233" y="3182776"/>
                    <a:pt x="519339" y="3193954"/>
                  </a:cubicBezTo>
                  <a:cubicBezTo>
                    <a:pt x="532028" y="3203319"/>
                    <a:pt x="538070" y="3214498"/>
                    <a:pt x="525683" y="3230812"/>
                  </a:cubicBezTo>
                  <a:cubicBezTo>
                    <a:pt x="513599" y="3246824"/>
                    <a:pt x="522662" y="3265556"/>
                    <a:pt x="531121" y="3279453"/>
                  </a:cubicBezTo>
                  <a:cubicBezTo>
                    <a:pt x="536559" y="3288516"/>
                    <a:pt x="551967" y="3291537"/>
                    <a:pt x="560729" y="3296371"/>
                  </a:cubicBezTo>
                  <a:cubicBezTo>
                    <a:pt x="563448" y="3289120"/>
                    <a:pt x="568282" y="3277339"/>
                    <a:pt x="572813" y="3266160"/>
                  </a:cubicBezTo>
                  <a:cubicBezTo>
                    <a:pt x="566469" y="3261628"/>
                    <a:pt x="559520" y="3256794"/>
                    <a:pt x="552270" y="3251658"/>
                  </a:cubicBezTo>
                  <a:cubicBezTo>
                    <a:pt x="553176" y="3249241"/>
                    <a:pt x="554384" y="3246824"/>
                    <a:pt x="555291" y="3244408"/>
                  </a:cubicBezTo>
                  <a:cubicBezTo>
                    <a:pt x="563448" y="3245616"/>
                    <a:pt x="571605" y="3246824"/>
                    <a:pt x="579762" y="3248033"/>
                  </a:cubicBezTo>
                  <a:cubicBezTo>
                    <a:pt x="577043" y="3236250"/>
                    <a:pt x="574324" y="3224770"/>
                    <a:pt x="568584" y="3208153"/>
                  </a:cubicBezTo>
                  <a:cubicBezTo>
                    <a:pt x="579762" y="3220238"/>
                    <a:pt x="587617" y="3229302"/>
                    <a:pt x="595775" y="3238063"/>
                  </a:cubicBezTo>
                  <a:cubicBezTo>
                    <a:pt x="589732" y="3241689"/>
                    <a:pt x="583690" y="3245616"/>
                    <a:pt x="577647" y="3249543"/>
                  </a:cubicBezTo>
                  <a:cubicBezTo>
                    <a:pt x="583388" y="3270389"/>
                    <a:pt x="585503" y="3293955"/>
                    <a:pt x="612995" y="3295163"/>
                  </a:cubicBezTo>
                  <a:cubicBezTo>
                    <a:pt x="607859" y="3308758"/>
                    <a:pt x="603931" y="3319030"/>
                    <a:pt x="600004" y="3329604"/>
                  </a:cubicBezTo>
                  <a:cubicBezTo>
                    <a:pt x="603629" y="3331115"/>
                    <a:pt x="607255" y="3332928"/>
                    <a:pt x="610880" y="3334438"/>
                  </a:cubicBezTo>
                  <a:cubicBezTo>
                    <a:pt x="616016" y="3324468"/>
                    <a:pt x="621152" y="3314801"/>
                    <a:pt x="626590" y="3304529"/>
                  </a:cubicBezTo>
                  <a:cubicBezTo>
                    <a:pt x="628101" y="3304831"/>
                    <a:pt x="632632" y="3306040"/>
                    <a:pt x="631122" y="3305737"/>
                  </a:cubicBezTo>
                  <a:cubicBezTo>
                    <a:pt x="635351" y="3296069"/>
                    <a:pt x="638373" y="3289120"/>
                    <a:pt x="641394" y="3282172"/>
                  </a:cubicBezTo>
                  <a:cubicBezTo>
                    <a:pt x="644717" y="3282776"/>
                    <a:pt x="647738" y="3283381"/>
                    <a:pt x="651062" y="3283985"/>
                  </a:cubicBezTo>
                  <a:cubicBezTo>
                    <a:pt x="638675" y="3301810"/>
                    <a:pt x="661636" y="3314498"/>
                    <a:pt x="652270" y="3335042"/>
                  </a:cubicBezTo>
                  <a:cubicBezTo>
                    <a:pt x="644717" y="3351357"/>
                    <a:pt x="648343" y="3372505"/>
                    <a:pt x="646832" y="3391538"/>
                  </a:cubicBezTo>
                  <a:cubicBezTo>
                    <a:pt x="656802" y="3383079"/>
                    <a:pt x="661636" y="3373713"/>
                    <a:pt x="665563" y="3364348"/>
                  </a:cubicBezTo>
                  <a:cubicBezTo>
                    <a:pt x="669793" y="3354378"/>
                    <a:pt x="673419" y="3344408"/>
                    <a:pt x="680065" y="3327489"/>
                  </a:cubicBezTo>
                  <a:cubicBezTo>
                    <a:pt x="685503" y="3344408"/>
                    <a:pt x="689128" y="3355888"/>
                    <a:pt x="691546" y="3362837"/>
                  </a:cubicBezTo>
                  <a:cubicBezTo>
                    <a:pt x="691546" y="3381266"/>
                    <a:pt x="691546" y="3396372"/>
                    <a:pt x="691546" y="3414499"/>
                  </a:cubicBezTo>
                  <a:cubicBezTo>
                    <a:pt x="717527" y="3401811"/>
                    <a:pt x="707558" y="3426584"/>
                    <a:pt x="714204" y="3434741"/>
                  </a:cubicBezTo>
                  <a:cubicBezTo>
                    <a:pt x="720851" y="3442596"/>
                    <a:pt x="726591" y="3451056"/>
                    <a:pt x="732633" y="3459514"/>
                  </a:cubicBezTo>
                  <a:cubicBezTo>
                    <a:pt x="738072" y="3466765"/>
                    <a:pt x="745322" y="3478850"/>
                    <a:pt x="751365" y="3478246"/>
                  </a:cubicBezTo>
                  <a:cubicBezTo>
                    <a:pt x="778253" y="3476131"/>
                    <a:pt x="774627" y="3499696"/>
                    <a:pt x="783993" y="3512385"/>
                  </a:cubicBezTo>
                  <a:cubicBezTo>
                    <a:pt x="789129" y="3519334"/>
                    <a:pt x="795776" y="3529908"/>
                    <a:pt x="802120" y="3530210"/>
                  </a:cubicBezTo>
                  <a:cubicBezTo>
                    <a:pt x="825988" y="3531721"/>
                    <a:pt x="846833" y="3537763"/>
                    <a:pt x="865866" y="3552265"/>
                  </a:cubicBezTo>
                  <a:cubicBezTo>
                    <a:pt x="872514" y="3557401"/>
                    <a:pt x="881879" y="3558911"/>
                    <a:pt x="889734" y="3561933"/>
                  </a:cubicBezTo>
                  <a:cubicBezTo>
                    <a:pt x="890943" y="3560422"/>
                    <a:pt x="892453" y="3558609"/>
                    <a:pt x="893662" y="3556796"/>
                  </a:cubicBezTo>
                  <a:cubicBezTo>
                    <a:pt x="884598" y="3546827"/>
                    <a:pt x="875837" y="3536857"/>
                    <a:pt x="867075" y="3526887"/>
                  </a:cubicBezTo>
                  <a:cubicBezTo>
                    <a:pt x="868586" y="3524772"/>
                    <a:pt x="870096" y="3522355"/>
                    <a:pt x="871607" y="3520240"/>
                  </a:cubicBezTo>
                  <a:cubicBezTo>
                    <a:pt x="880369" y="3523261"/>
                    <a:pt x="889130" y="3526283"/>
                    <a:pt x="898194" y="3528699"/>
                  </a:cubicBezTo>
                  <a:cubicBezTo>
                    <a:pt x="906350" y="3531116"/>
                    <a:pt x="915112" y="3532325"/>
                    <a:pt x="929009" y="3535346"/>
                  </a:cubicBezTo>
                  <a:cubicBezTo>
                    <a:pt x="929614" y="3542295"/>
                    <a:pt x="929009" y="3555286"/>
                    <a:pt x="931426" y="3567673"/>
                  </a:cubicBezTo>
                  <a:cubicBezTo>
                    <a:pt x="933843" y="3579757"/>
                    <a:pt x="938677" y="3591842"/>
                    <a:pt x="944719" y="3602718"/>
                  </a:cubicBezTo>
                  <a:cubicBezTo>
                    <a:pt x="946230" y="3605437"/>
                    <a:pt x="957106" y="3602416"/>
                    <a:pt x="964659" y="3602114"/>
                  </a:cubicBezTo>
                  <a:cubicBezTo>
                    <a:pt x="956804" y="3585800"/>
                    <a:pt x="950762" y="3572808"/>
                    <a:pt x="942000" y="3554077"/>
                  </a:cubicBezTo>
                  <a:cubicBezTo>
                    <a:pt x="956200" y="3561328"/>
                    <a:pt x="965566" y="3566162"/>
                    <a:pt x="976441" y="3571902"/>
                  </a:cubicBezTo>
                  <a:cubicBezTo>
                    <a:pt x="970399" y="3547733"/>
                    <a:pt x="940188" y="3552265"/>
                    <a:pt x="936562" y="3528699"/>
                  </a:cubicBezTo>
                  <a:cubicBezTo>
                    <a:pt x="954991" y="3554681"/>
                    <a:pt x="996986" y="3529002"/>
                    <a:pt x="1011487" y="3563141"/>
                  </a:cubicBezTo>
                  <a:cubicBezTo>
                    <a:pt x="1014206" y="3562234"/>
                    <a:pt x="1018436" y="3560724"/>
                    <a:pt x="1017227" y="3561026"/>
                  </a:cubicBezTo>
                  <a:cubicBezTo>
                    <a:pt x="1026895" y="3573413"/>
                    <a:pt x="1034750" y="3583081"/>
                    <a:pt x="1042303" y="3592748"/>
                  </a:cubicBezTo>
                  <a:cubicBezTo>
                    <a:pt x="1041699" y="3594258"/>
                    <a:pt x="1041094" y="3595769"/>
                    <a:pt x="1040490" y="3597280"/>
                  </a:cubicBezTo>
                  <a:cubicBezTo>
                    <a:pt x="1024780" y="3591842"/>
                    <a:pt x="1009070" y="3586101"/>
                    <a:pt x="996986" y="3581872"/>
                  </a:cubicBezTo>
                  <a:cubicBezTo>
                    <a:pt x="1006653" y="3597885"/>
                    <a:pt x="1018436" y="3614199"/>
                    <a:pt x="1027499" y="3632023"/>
                  </a:cubicBezTo>
                  <a:cubicBezTo>
                    <a:pt x="1033239" y="3642900"/>
                    <a:pt x="1034146" y="3656193"/>
                    <a:pt x="1038376" y="3672205"/>
                  </a:cubicBezTo>
                  <a:cubicBezTo>
                    <a:pt x="1050460" y="3662235"/>
                    <a:pt x="1058919" y="3655286"/>
                    <a:pt x="1065264" y="3649848"/>
                  </a:cubicBezTo>
                  <a:cubicBezTo>
                    <a:pt x="1053784" y="3640180"/>
                    <a:pt x="1045022" y="3632628"/>
                    <a:pt x="1035959" y="3625075"/>
                  </a:cubicBezTo>
                  <a:cubicBezTo>
                    <a:pt x="1037167" y="3623262"/>
                    <a:pt x="1038678" y="3621449"/>
                    <a:pt x="1039886" y="3619636"/>
                  </a:cubicBezTo>
                  <a:cubicBezTo>
                    <a:pt x="1061639" y="3630513"/>
                    <a:pt x="1083391" y="3641087"/>
                    <a:pt x="1106956" y="3652869"/>
                  </a:cubicBezTo>
                  <a:cubicBezTo>
                    <a:pt x="1099101" y="3658610"/>
                    <a:pt x="1091548" y="3664350"/>
                    <a:pt x="1083391" y="3670090"/>
                  </a:cubicBezTo>
                  <a:cubicBezTo>
                    <a:pt x="1086412" y="3677341"/>
                    <a:pt x="1089131" y="3683987"/>
                    <a:pt x="1092455" y="3691238"/>
                  </a:cubicBezTo>
                  <a:cubicBezTo>
                    <a:pt x="1114207" y="3683685"/>
                    <a:pt x="1124781" y="3697885"/>
                    <a:pt x="1135657" y="3710876"/>
                  </a:cubicBezTo>
                  <a:cubicBezTo>
                    <a:pt x="1147742" y="3725378"/>
                    <a:pt x="1159827" y="3729003"/>
                    <a:pt x="1169796" y="3716314"/>
                  </a:cubicBezTo>
                  <a:cubicBezTo>
                    <a:pt x="1162546" y="3700000"/>
                    <a:pt x="1156503" y="3687009"/>
                    <a:pt x="1150763" y="3673715"/>
                  </a:cubicBezTo>
                  <a:cubicBezTo>
                    <a:pt x="1152274" y="3671903"/>
                    <a:pt x="1153482" y="3670090"/>
                    <a:pt x="1154993" y="3668278"/>
                  </a:cubicBezTo>
                  <a:cubicBezTo>
                    <a:pt x="1160431" y="3671601"/>
                    <a:pt x="1166171" y="3674622"/>
                    <a:pt x="1171609" y="3678247"/>
                  </a:cubicBezTo>
                  <a:cubicBezTo>
                    <a:pt x="1187923" y="3689425"/>
                    <a:pt x="1197591" y="3716314"/>
                    <a:pt x="1225990" y="3699698"/>
                  </a:cubicBezTo>
                  <a:cubicBezTo>
                    <a:pt x="1224782" y="3705136"/>
                    <a:pt x="1223875" y="3709063"/>
                    <a:pt x="1222969" y="3712689"/>
                  </a:cubicBezTo>
                  <a:cubicBezTo>
                    <a:pt x="1261338" y="3709668"/>
                    <a:pt x="1268891" y="3714199"/>
                    <a:pt x="1285205" y="3748036"/>
                  </a:cubicBezTo>
                  <a:lnTo>
                    <a:pt x="1282198" y="3749558"/>
                  </a:lnTo>
                  <a:close/>
                </a:path>
              </a:pathLst>
            </a:cu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15000"/>
                  </a:schemeClr>
                </a:gs>
              </a:gsLst>
              <a:lin ang="6600000" scaled="0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sz="49600" b="0">
                <a:latin typeface="字魂板刷黑(商用需授权)" panose="00000500000000000000" pitchFamily="2" charset="-122"/>
                <a:ea typeface="字魂板刷黑(商用需授权)" panose="00000500000000000000" pitchFamily="2" charset="-122"/>
              </a:endParaRPr>
            </a:p>
          </p:txBody>
        </p:sp>
        <p:sp>
          <p:nvSpPr>
            <p:cNvPr id="19" name="任意多边形: 形状 18" descr="e18ae393-8e9f-47bc-a367-7478a77f3843"/>
            <p:cNvSpPr/>
            <p:nvPr/>
          </p:nvSpPr>
          <p:spPr>
            <a:xfrm rot="5400000" flipV="1">
              <a:off x="4844829" y="5574760"/>
              <a:ext cx="574981" cy="1991498"/>
            </a:xfrm>
            <a:custGeom>
              <a:avLst/>
              <a:gdLst>
                <a:gd name="connsiteX0" fmla="*/ 453403 w 563518"/>
                <a:gd name="connsiteY0" fmla="*/ 1881969 h 1951796"/>
                <a:gd name="connsiteX1" fmla="*/ 472396 w 563518"/>
                <a:gd name="connsiteY1" fmla="*/ 1878658 h 1951796"/>
                <a:gd name="connsiteX2" fmla="*/ 494178 w 563518"/>
                <a:gd name="connsiteY2" fmla="*/ 1888067 h 1951796"/>
                <a:gd name="connsiteX3" fmla="*/ 501714 w 563518"/>
                <a:gd name="connsiteY3" fmla="*/ 1893926 h 1951796"/>
                <a:gd name="connsiteX4" fmla="*/ 499580 w 563518"/>
                <a:gd name="connsiteY4" fmla="*/ 1899917 h 1951796"/>
                <a:gd name="connsiteX5" fmla="*/ 478147 w 563518"/>
                <a:gd name="connsiteY5" fmla="*/ 1893295 h 1951796"/>
                <a:gd name="connsiteX6" fmla="*/ 468737 w 563518"/>
                <a:gd name="connsiteY6" fmla="*/ 1901659 h 1951796"/>
                <a:gd name="connsiteX7" fmla="*/ 453403 w 563518"/>
                <a:gd name="connsiteY7" fmla="*/ 1881969 h 1951796"/>
                <a:gd name="connsiteX8" fmla="*/ 414022 w 563518"/>
                <a:gd name="connsiteY8" fmla="*/ 1804601 h 1951796"/>
                <a:gd name="connsiteX9" fmla="*/ 434932 w 563518"/>
                <a:gd name="connsiteY9" fmla="*/ 1820806 h 1951796"/>
                <a:gd name="connsiteX10" fmla="*/ 414022 w 563518"/>
                <a:gd name="connsiteY10" fmla="*/ 1804601 h 1951796"/>
                <a:gd name="connsiteX11" fmla="*/ 408794 w 563518"/>
                <a:gd name="connsiteY11" fmla="*/ 1677572 h 1951796"/>
                <a:gd name="connsiteX12" fmla="*/ 411583 w 563518"/>
                <a:gd name="connsiteY12" fmla="*/ 1665548 h 1951796"/>
                <a:gd name="connsiteX13" fmla="*/ 426310 w 563518"/>
                <a:gd name="connsiteY13" fmla="*/ 1674737 h 1951796"/>
                <a:gd name="connsiteX14" fmla="*/ 423432 w 563518"/>
                <a:gd name="connsiteY14" fmla="*/ 1683322 h 1951796"/>
                <a:gd name="connsiteX15" fmla="*/ 408794 w 563518"/>
                <a:gd name="connsiteY15" fmla="*/ 1677572 h 1951796"/>
                <a:gd name="connsiteX16" fmla="*/ 227241 w 563518"/>
                <a:gd name="connsiteY16" fmla="*/ 1414160 h 1951796"/>
                <a:gd name="connsiteX17" fmla="*/ 231232 w 563518"/>
                <a:gd name="connsiteY17" fmla="*/ 1406784 h 1951796"/>
                <a:gd name="connsiteX18" fmla="*/ 244301 w 563518"/>
                <a:gd name="connsiteY18" fmla="*/ 1424035 h 1951796"/>
                <a:gd name="connsiteX19" fmla="*/ 249528 w 563518"/>
                <a:gd name="connsiteY19" fmla="*/ 1438672 h 1951796"/>
                <a:gd name="connsiteX20" fmla="*/ 237679 w 563518"/>
                <a:gd name="connsiteY20" fmla="*/ 1431877 h 1951796"/>
                <a:gd name="connsiteX21" fmla="*/ 227241 w 563518"/>
                <a:gd name="connsiteY21" fmla="*/ 1414160 h 1951796"/>
                <a:gd name="connsiteX22" fmla="*/ 183836 w 563518"/>
                <a:gd name="connsiteY22" fmla="*/ 457635 h 1951796"/>
                <a:gd name="connsiteX23" fmla="*/ 195859 w 563518"/>
                <a:gd name="connsiteY23" fmla="*/ 428710 h 1951796"/>
                <a:gd name="connsiteX24" fmla="*/ 201087 w 563518"/>
                <a:gd name="connsiteY24" fmla="*/ 426096 h 1951796"/>
                <a:gd name="connsiteX25" fmla="*/ 204746 w 563518"/>
                <a:gd name="connsiteY25" fmla="*/ 429581 h 1951796"/>
                <a:gd name="connsiteX26" fmla="*/ 193245 w 563518"/>
                <a:gd name="connsiteY26" fmla="*/ 461817 h 1951796"/>
                <a:gd name="connsiteX27" fmla="*/ 185578 w 563518"/>
                <a:gd name="connsiteY27" fmla="*/ 464954 h 1951796"/>
                <a:gd name="connsiteX28" fmla="*/ 183836 w 563518"/>
                <a:gd name="connsiteY28" fmla="*/ 457635 h 1951796"/>
                <a:gd name="connsiteX29" fmla="*/ 167456 w 563518"/>
                <a:gd name="connsiteY29" fmla="*/ 1276966 h 1951796"/>
                <a:gd name="connsiteX30" fmla="*/ 178260 w 563518"/>
                <a:gd name="connsiteY30" fmla="*/ 1286028 h 1951796"/>
                <a:gd name="connsiteX31" fmla="*/ 185926 w 563518"/>
                <a:gd name="connsiteY31" fmla="*/ 1298923 h 1951796"/>
                <a:gd name="connsiteX32" fmla="*/ 183487 w 563518"/>
                <a:gd name="connsiteY32" fmla="*/ 1308855 h 1951796"/>
                <a:gd name="connsiteX33" fmla="*/ 175994 w 563518"/>
                <a:gd name="connsiteY33" fmla="*/ 1306241 h 1951796"/>
                <a:gd name="connsiteX34" fmla="*/ 167456 w 563518"/>
                <a:gd name="connsiteY34" fmla="*/ 1276966 h 1951796"/>
                <a:gd name="connsiteX35" fmla="*/ 166585 w 563518"/>
                <a:gd name="connsiteY35" fmla="*/ 1515343 h 1951796"/>
                <a:gd name="connsiteX36" fmla="*/ 193594 w 563518"/>
                <a:gd name="connsiteY36" fmla="*/ 1516737 h 1951796"/>
                <a:gd name="connsiteX37" fmla="*/ 166585 w 563518"/>
                <a:gd name="connsiteY37" fmla="*/ 1515343 h 1951796"/>
                <a:gd name="connsiteX38" fmla="*/ 144455 w 563518"/>
                <a:gd name="connsiteY38" fmla="*/ 1263898 h 1951796"/>
                <a:gd name="connsiteX39" fmla="*/ 157350 w 563518"/>
                <a:gd name="connsiteY39" fmla="*/ 1247692 h 1951796"/>
                <a:gd name="connsiteX40" fmla="*/ 163468 w 563518"/>
                <a:gd name="connsiteY40" fmla="*/ 1253688 h 1951796"/>
                <a:gd name="connsiteX41" fmla="*/ 158395 w 563518"/>
                <a:gd name="connsiteY41" fmla="*/ 1270694 h 1951796"/>
                <a:gd name="connsiteX42" fmla="*/ 155084 w 563518"/>
                <a:gd name="connsiteY42" fmla="*/ 1272087 h 1951796"/>
                <a:gd name="connsiteX43" fmla="*/ 144455 w 563518"/>
                <a:gd name="connsiteY43" fmla="*/ 1263898 h 1951796"/>
                <a:gd name="connsiteX44" fmla="*/ 140491 w 563518"/>
                <a:gd name="connsiteY44" fmla="*/ 1229157 h 1951796"/>
                <a:gd name="connsiteX45" fmla="*/ 151948 w 563518"/>
                <a:gd name="connsiteY45" fmla="*/ 1219638 h 1951796"/>
                <a:gd name="connsiteX46" fmla="*/ 150205 w 563518"/>
                <a:gd name="connsiteY46" fmla="*/ 1242465 h 1951796"/>
                <a:gd name="connsiteX47" fmla="*/ 140491 w 563518"/>
                <a:gd name="connsiteY47" fmla="*/ 1229157 h 1951796"/>
                <a:gd name="connsiteX48" fmla="*/ 119380 w 563518"/>
                <a:gd name="connsiteY48" fmla="*/ 678696 h 1951796"/>
                <a:gd name="connsiteX49" fmla="*/ 119537 w 563518"/>
                <a:gd name="connsiteY49" fmla="*/ 678935 h 1951796"/>
                <a:gd name="connsiteX50" fmla="*/ 119587 w 563518"/>
                <a:gd name="connsiteY50" fmla="*/ 678878 h 1951796"/>
                <a:gd name="connsiteX51" fmla="*/ 107513 w 563518"/>
                <a:gd name="connsiteY51" fmla="*/ 1098707 h 1951796"/>
                <a:gd name="connsiteX52" fmla="*/ 131386 w 563518"/>
                <a:gd name="connsiteY52" fmla="*/ 1082502 h 1951796"/>
                <a:gd name="connsiteX53" fmla="*/ 137659 w 563518"/>
                <a:gd name="connsiteY53" fmla="*/ 1154119 h 1951796"/>
                <a:gd name="connsiteX54" fmla="*/ 111696 w 563518"/>
                <a:gd name="connsiteY54" fmla="*/ 1128331 h 1951796"/>
                <a:gd name="connsiteX55" fmla="*/ 107513 w 563518"/>
                <a:gd name="connsiteY55" fmla="*/ 1098707 h 1951796"/>
                <a:gd name="connsiteX56" fmla="*/ 97756 w 563518"/>
                <a:gd name="connsiteY56" fmla="*/ 1014195 h 1951796"/>
                <a:gd name="connsiteX57" fmla="*/ 105074 w 563518"/>
                <a:gd name="connsiteY57" fmla="*/ 1002695 h 1951796"/>
                <a:gd name="connsiteX58" fmla="*/ 121280 w 563518"/>
                <a:gd name="connsiteY58" fmla="*/ 1034757 h 1951796"/>
                <a:gd name="connsiteX59" fmla="*/ 107513 w 563518"/>
                <a:gd name="connsiteY59" fmla="*/ 1063856 h 1951796"/>
                <a:gd name="connsiteX60" fmla="*/ 108733 w 563518"/>
                <a:gd name="connsiteY60" fmla="*/ 1044341 h 1951796"/>
                <a:gd name="connsiteX61" fmla="*/ 101589 w 563518"/>
                <a:gd name="connsiteY61" fmla="*/ 1042598 h 1951796"/>
                <a:gd name="connsiteX62" fmla="*/ 97756 w 563518"/>
                <a:gd name="connsiteY62" fmla="*/ 1014195 h 1951796"/>
                <a:gd name="connsiteX63" fmla="*/ 94096 w 563518"/>
                <a:gd name="connsiteY63" fmla="*/ 989974 h 1951796"/>
                <a:gd name="connsiteX64" fmla="*/ 119188 w 563518"/>
                <a:gd name="connsiteY64" fmla="*/ 989103 h 1951796"/>
                <a:gd name="connsiteX65" fmla="*/ 94968 w 563518"/>
                <a:gd name="connsiteY65" fmla="*/ 995376 h 1951796"/>
                <a:gd name="connsiteX66" fmla="*/ 94096 w 563518"/>
                <a:gd name="connsiteY66" fmla="*/ 989974 h 1951796"/>
                <a:gd name="connsiteX67" fmla="*/ 69701 w 563518"/>
                <a:gd name="connsiteY67" fmla="*/ 930032 h 1951796"/>
                <a:gd name="connsiteX68" fmla="*/ 92703 w 563518"/>
                <a:gd name="connsiteY68" fmla="*/ 912955 h 1951796"/>
                <a:gd name="connsiteX69" fmla="*/ 105248 w 563518"/>
                <a:gd name="connsiteY69" fmla="*/ 897621 h 1951796"/>
                <a:gd name="connsiteX70" fmla="*/ 109082 w 563518"/>
                <a:gd name="connsiteY70" fmla="*/ 899364 h 1951796"/>
                <a:gd name="connsiteX71" fmla="*/ 104900 w 563518"/>
                <a:gd name="connsiteY71" fmla="*/ 923236 h 1951796"/>
                <a:gd name="connsiteX72" fmla="*/ 108211 w 563518"/>
                <a:gd name="connsiteY72" fmla="*/ 947108 h 1951796"/>
                <a:gd name="connsiteX73" fmla="*/ 98452 w 563518"/>
                <a:gd name="connsiteY73" fmla="*/ 942055 h 1951796"/>
                <a:gd name="connsiteX74" fmla="*/ 94444 w 563518"/>
                <a:gd name="connsiteY74" fmla="*/ 951813 h 1951796"/>
                <a:gd name="connsiteX75" fmla="*/ 91482 w 563518"/>
                <a:gd name="connsiteY75" fmla="*/ 951464 h 1951796"/>
                <a:gd name="connsiteX76" fmla="*/ 91482 w 563518"/>
                <a:gd name="connsiteY76" fmla="*/ 935608 h 1951796"/>
                <a:gd name="connsiteX77" fmla="*/ 77020 w 563518"/>
                <a:gd name="connsiteY77" fmla="*/ 939441 h 1951796"/>
                <a:gd name="connsiteX78" fmla="*/ 69701 w 563518"/>
                <a:gd name="connsiteY78" fmla="*/ 930032 h 1951796"/>
                <a:gd name="connsiteX79" fmla="*/ 64299 w 563518"/>
                <a:gd name="connsiteY79" fmla="*/ 871134 h 1951796"/>
                <a:gd name="connsiteX80" fmla="*/ 65693 w 563518"/>
                <a:gd name="connsiteY80" fmla="*/ 848656 h 1951796"/>
                <a:gd name="connsiteX81" fmla="*/ 81724 w 563518"/>
                <a:gd name="connsiteY81" fmla="*/ 851444 h 1951796"/>
                <a:gd name="connsiteX82" fmla="*/ 96536 w 563518"/>
                <a:gd name="connsiteY82" fmla="*/ 803351 h 1951796"/>
                <a:gd name="connsiteX83" fmla="*/ 96362 w 563518"/>
                <a:gd name="connsiteY83" fmla="*/ 754386 h 1951796"/>
                <a:gd name="connsiteX84" fmla="*/ 99846 w 563518"/>
                <a:gd name="connsiteY84" fmla="*/ 732256 h 1951796"/>
                <a:gd name="connsiteX85" fmla="*/ 74928 w 563518"/>
                <a:gd name="connsiteY85" fmla="*/ 715876 h 1951796"/>
                <a:gd name="connsiteX86" fmla="*/ 73883 w 563518"/>
                <a:gd name="connsiteY86" fmla="*/ 706292 h 1951796"/>
                <a:gd name="connsiteX87" fmla="*/ 72489 w 563518"/>
                <a:gd name="connsiteY87" fmla="*/ 701413 h 1951796"/>
                <a:gd name="connsiteX88" fmla="*/ 94444 w 563518"/>
                <a:gd name="connsiteY88" fmla="*/ 696534 h 1951796"/>
                <a:gd name="connsiteX89" fmla="*/ 97930 w 563518"/>
                <a:gd name="connsiteY89" fmla="*/ 705247 h 1951796"/>
                <a:gd name="connsiteX90" fmla="*/ 98104 w 563518"/>
                <a:gd name="connsiteY90" fmla="*/ 717793 h 1951796"/>
                <a:gd name="connsiteX91" fmla="*/ 101763 w 563518"/>
                <a:gd name="connsiteY91" fmla="*/ 718664 h 1951796"/>
                <a:gd name="connsiteX92" fmla="*/ 118666 w 563518"/>
                <a:gd name="connsiteY92" fmla="*/ 678064 h 1951796"/>
                <a:gd name="connsiteX93" fmla="*/ 119380 w 563518"/>
                <a:gd name="connsiteY93" fmla="*/ 678696 h 1951796"/>
                <a:gd name="connsiteX94" fmla="*/ 100718 w 563518"/>
                <a:gd name="connsiteY94" fmla="*/ 650183 h 1951796"/>
                <a:gd name="connsiteX95" fmla="*/ 117446 w 563518"/>
                <a:gd name="connsiteY95" fmla="*/ 651752 h 1951796"/>
                <a:gd name="connsiteX96" fmla="*/ 131561 w 563518"/>
                <a:gd name="connsiteY96" fmla="*/ 609582 h 1951796"/>
                <a:gd name="connsiteX97" fmla="*/ 97581 w 563518"/>
                <a:gd name="connsiteY97" fmla="*/ 604007 h 1951796"/>
                <a:gd name="connsiteX98" fmla="*/ 95490 w 563518"/>
                <a:gd name="connsiteY98" fmla="*/ 576998 h 1951796"/>
                <a:gd name="connsiteX99" fmla="*/ 129120 w 563518"/>
                <a:gd name="connsiteY99" fmla="*/ 570202 h 1951796"/>
                <a:gd name="connsiteX100" fmla="*/ 142538 w 563518"/>
                <a:gd name="connsiteY100" fmla="*/ 565149 h 1951796"/>
                <a:gd name="connsiteX101" fmla="*/ 144629 w 563518"/>
                <a:gd name="connsiteY101" fmla="*/ 550685 h 1951796"/>
                <a:gd name="connsiteX102" fmla="*/ 145326 w 563518"/>
                <a:gd name="connsiteY102" fmla="*/ 541973 h 1951796"/>
                <a:gd name="connsiteX103" fmla="*/ 125287 w 563518"/>
                <a:gd name="connsiteY103" fmla="*/ 516532 h 1951796"/>
                <a:gd name="connsiteX104" fmla="*/ 147940 w 563518"/>
                <a:gd name="connsiteY104" fmla="*/ 525767 h 1951796"/>
                <a:gd name="connsiteX105" fmla="*/ 160486 w 563518"/>
                <a:gd name="connsiteY105" fmla="*/ 506775 h 1951796"/>
                <a:gd name="connsiteX106" fmla="*/ 182442 w 563518"/>
                <a:gd name="connsiteY106" fmla="*/ 500676 h 1951796"/>
                <a:gd name="connsiteX107" fmla="*/ 168327 w 563518"/>
                <a:gd name="connsiteY107" fmla="*/ 520541 h 1951796"/>
                <a:gd name="connsiteX108" fmla="*/ 161880 w 563518"/>
                <a:gd name="connsiteY108" fmla="*/ 534480 h 1951796"/>
                <a:gd name="connsiteX109" fmla="*/ 168327 w 563518"/>
                <a:gd name="connsiteY109" fmla="*/ 544936 h 1951796"/>
                <a:gd name="connsiteX110" fmla="*/ 174600 w 563518"/>
                <a:gd name="connsiteY110" fmla="*/ 545458 h 1951796"/>
                <a:gd name="connsiteX111" fmla="*/ 160660 w 563518"/>
                <a:gd name="connsiteY111" fmla="*/ 562012 h 1951796"/>
                <a:gd name="connsiteX112" fmla="*/ 170418 w 563518"/>
                <a:gd name="connsiteY112" fmla="*/ 566717 h 1951796"/>
                <a:gd name="connsiteX113" fmla="*/ 157176 w 563518"/>
                <a:gd name="connsiteY113" fmla="*/ 607666 h 1951796"/>
                <a:gd name="connsiteX114" fmla="*/ 124241 w 563518"/>
                <a:gd name="connsiteY114" fmla="*/ 650009 h 1951796"/>
                <a:gd name="connsiteX115" fmla="*/ 141841 w 563518"/>
                <a:gd name="connsiteY115" fmla="*/ 648615 h 1951796"/>
                <a:gd name="connsiteX116" fmla="*/ 143758 w 563518"/>
                <a:gd name="connsiteY116" fmla="*/ 651577 h 1951796"/>
                <a:gd name="connsiteX117" fmla="*/ 119587 w 563518"/>
                <a:gd name="connsiteY117" fmla="*/ 678878 h 1951796"/>
                <a:gd name="connsiteX118" fmla="*/ 129483 w 563518"/>
                <a:gd name="connsiteY118" fmla="*/ 687626 h 1951796"/>
                <a:gd name="connsiteX119" fmla="*/ 119363 w 563518"/>
                <a:gd name="connsiteY119" fmla="*/ 723892 h 1951796"/>
                <a:gd name="connsiteX120" fmla="*/ 107339 w 563518"/>
                <a:gd name="connsiteY120" fmla="*/ 771811 h 1951796"/>
                <a:gd name="connsiteX121" fmla="*/ 121105 w 563518"/>
                <a:gd name="connsiteY121" fmla="*/ 803176 h 1951796"/>
                <a:gd name="connsiteX122" fmla="*/ 113961 w 563518"/>
                <a:gd name="connsiteY122" fmla="*/ 811367 h 1951796"/>
                <a:gd name="connsiteX123" fmla="*/ 110302 w 563518"/>
                <a:gd name="connsiteY123" fmla="*/ 828443 h 1951796"/>
                <a:gd name="connsiteX124" fmla="*/ 111347 w 563518"/>
                <a:gd name="connsiteY124" fmla="*/ 869916 h 1951796"/>
                <a:gd name="connsiteX125" fmla="*/ 110127 w 563518"/>
                <a:gd name="connsiteY125" fmla="*/ 878802 h 1951796"/>
                <a:gd name="connsiteX126" fmla="*/ 96536 w 563518"/>
                <a:gd name="connsiteY126" fmla="*/ 880544 h 1951796"/>
                <a:gd name="connsiteX127" fmla="*/ 103331 w 563518"/>
                <a:gd name="connsiteY127" fmla="*/ 891174 h 1951796"/>
                <a:gd name="connsiteX128" fmla="*/ 95838 w 563518"/>
                <a:gd name="connsiteY128" fmla="*/ 899711 h 1951796"/>
                <a:gd name="connsiteX129" fmla="*/ 86952 w 563518"/>
                <a:gd name="connsiteY129" fmla="*/ 859635 h 1951796"/>
                <a:gd name="connsiteX130" fmla="*/ 82769 w 563518"/>
                <a:gd name="connsiteY130" fmla="*/ 859460 h 1951796"/>
                <a:gd name="connsiteX131" fmla="*/ 78762 w 563518"/>
                <a:gd name="connsiteY131" fmla="*/ 875665 h 1951796"/>
                <a:gd name="connsiteX132" fmla="*/ 64299 w 563518"/>
                <a:gd name="connsiteY132" fmla="*/ 871134 h 1951796"/>
                <a:gd name="connsiteX133" fmla="*/ 57329 w 563518"/>
                <a:gd name="connsiteY133" fmla="*/ 649661 h 1951796"/>
                <a:gd name="connsiteX134" fmla="*/ 59594 w 563518"/>
                <a:gd name="connsiteY134" fmla="*/ 644433 h 1951796"/>
                <a:gd name="connsiteX135" fmla="*/ 72838 w 563518"/>
                <a:gd name="connsiteY135" fmla="*/ 640774 h 1951796"/>
                <a:gd name="connsiteX136" fmla="*/ 69178 w 563518"/>
                <a:gd name="connsiteY136" fmla="*/ 637463 h 1951796"/>
                <a:gd name="connsiteX137" fmla="*/ 92876 w 563518"/>
                <a:gd name="connsiteY137" fmla="*/ 617251 h 1951796"/>
                <a:gd name="connsiteX138" fmla="*/ 93552 w 563518"/>
                <a:gd name="connsiteY138" fmla="*/ 630232 h 1951796"/>
                <a:gd name="connsiteX139" fmla="*/ 88346 w 563518"/>
                <a:gd name="connsiteY139" fmla="*/ 642169 h 1951796"/>
                <a:gd name="connsiteX140" fmla="*/ 79459 w 563518"/>
                <a:gd name="connsiteY140" fmla="*/ 669525 h 1951796"/>
                <a:gd name="connsiteX141" fmla="*/ 57329 w 563518"/>
                <a:gd name="connsiteY141" fmla="*/ 649661 h 1951796"/>
                <a:gd name="connsiteX142" fmla="*/ 56806 w 563518"/>
                <a:gd name="connsiteY142" fmla="*/ 1156733 h 1951796"/>
                <a:gd name="connsiteX143" fmla="*/ 61163 w 563518"/>
                <a:gd name="connsiteY143" fmla="*/ 1153422 h 1951796"/>
                <a:gd name="connsiteX144" fmla="*/ 86081 w 563518"/>
                <a:gd name="connsiteY144" fmla="*/ 1168408 h 1951796"/>
                <a:gd name="connsiteX145" fmla="*/ 91482 w 563518"/>
                <a:gd name="connsiteY145" fmla="*/ 1188447 h 1951796"/>
                <a:gd name="connsiteX146" fmla="*/ 81376 w 563518"/>
                <a:gd name="connsiteY146" fmla="*/ 1190189 h 1951796"/>
                <a:gd name="connsiteX147" fmla="*/ 74232 w 563518"/>
                <a:gd name="connsiteY147" fmla="*/ 1179909 h 1951796"/>
                <a:gd name="connsiteX148" fmla="*/ 83467 w 563518"/>
                <a:gd name="connsiteY148" fmla="*/ 1172415 h 1951796"/>
                <a:gd name="connsiteX149" fmla="*/ 83118 w 563518"/>
                <a:gd name="connsiteY149" fmla="*/ 1169628 h 1951796"/>
                <a:gd name="connsiteX150" fmla="*/ 72141 w 563518"/>
                <a:gd name="connsiteY150" fmla="*/ 1170673 h 1951796"/>
                <a:gd name="connsiteX151" fmla="*/ 59594 w 563518"/>
                <a:gd name="connsiteY151" fmla="*/ 1170673 h 1951796"/>
                <a:gd name="connsiteX152" fmla="*/ 56806 w 563518"/>
                <a:gd name="connsiteY152" fmla="*/ 1156733 h 1951796"/>
                <a:gd name="connsiteX153" fmla="*/ 50707 w 563518"/>
                <a:gd name="connsiteY153" fmla="*/ 946063 h 1951796"/>
                <a:gd name="connsiteX154" fmla="*/ 57155 w 563518"/>
                <a:gd name="connsiteY154" fmla="*/ 899189 h 1951796"/>
                <a:gd name="connsiteX155" fmla="*/ 57155 w 563518"/>
                <a:gd name="connsiteY155" fmla="*/ 946238 h 1951796"/>
                <a:gd name="connsiteX156" fmla="*/ 50707 w 563518"/>
                <a:gd name="connsiteY156" fmla="*/ 946063 h 1951796"/>
                <a:gd name="connsiteX157" fmla="*/ 50533 w 563518"/>
                <a:gd name="connsiteY157" fmla="*/ 803176 h 1951796"/>
                <a:gd name="connsiteX158" fmla="*/ 60640 w 563518"/>
                <a:gd name="connsiteY158" fmla="*/ 761356 h 1951796"/>
                <a:gd name="connsiteX159" fmla="*/ 64996 w 563518"/>
                <a:gd name="connsiteY159" fmla="*/ 761356 h 1951796"/>
                <a:gd name="connsiteX160" fmla="*/ 69701 w 563518"/>
                <a:gd name="connsiteY160" fmla="*/ 774250 h 1951796"/>
                <a:gd name="connsiteX161" fmla="*/ 78413 w 563518"/>
                <a:gd name="connsiteY161" fmla="*/ 780176 h 1951796"/>
                <a:gd name="connsiteX162" fmla="*/ 84861 w 563518"/>
                <a:gd name="connsiteY162" fmla="*/ 772334 h 1951796"/>
                <a:gd name="connsiteX163" fmla="*/ 87649 w 563518"/>
                <a:gd name="connsiteY163" fmla="*/ 743234 h 1951796"/>
                <a:gd name="connsiteX164" fmla="*/ 91482 w 563518"/>
                <a:gd name="connsiteY164" fmla="*/ 743060 h 1951796"/>
                <a:gd name="connsiteX165" fmla="*/ 91308 w 563518"/>
                <a:gd name="connsiteY165" fmla="*/ 767629 h 1951796"/>
                <a:gd name="connsiteX166" fmla="*/ 87301 w 563518"/>
                <a:gd name="connsiteY166" fmla="*/ 787145 h 1951796"/>
                <a:gd name="connsiteX167" fmla="*/ 63776 w 563518"/>
                <a:gd name="connsiteY167" fmla="*/ 813283 h 1951796"/>
                <a:gd name="connsiteX168" fmla="*/ 50533 w 563518"/>
                <a:gd name="connsiteY168" fmla="*/ 803176 h 1951796"/>
                <a:gd name="connsiteX169" fmla="*/ 47571 w 563518"/>
                <a:gd name="connsiteY169" fmla="*/ 983353 h 1951796"/>
                <a:gd name="connsiteX170" fmla="*/ 50882 w 563518"/>
                <a:gd name="connsiteY170" fmla="*/ 966625 h 1951796"/>
                <a:gd name="connsiteX171" fmla="*/ 58723 w 563518"/>
                <a:gd name="connsiteY171" fmla="*/ 967147 h 1951796"/>
                <a:gd name="connsiteX172" fmla="*/ 57504 w 563518"/>
                <a:gd name="connsiteY172" fmla="*/ 981261 h 1951796"/>
                <a:gd name="connsiteX173" fmla="*/ 47571 w 563518"/>
                <a:gd name="connsiteY173" fmla="*/ 983353 h 1951796"/>
                <a:gd name="connsiteX174" fmla="*/ 0 w 563518"/>
                <a:gd name="connsiteY174" fmla="*/ 928812 h 1951796"/>
                <a:gd name="connsiteX175" fmla="*/ 12895 w 563518"/>
                <a:gd name="connsiteY175" fmla="*/ 940835 h 1951796"/>
                <a:gd name="connsiteX176" fmla="*/ 8364 w 563518"/>
                <a:gd name="connsiteY176" fmla="*/ 959480 h 1951796"/>
                <a:gd name="connsiteX177" fmla="*/ 3660 w 563518"/>
                <a:gd name="connsiteY177" fmla="*/ 960874 h 1951796"/>
                <a:gd name="connsiteX178" fmla="*/ 17600 w 563518"/>
                <a:gd name="connsiteY178" fmla="*/ 969413 h 1951796"/>
                <a:gd name="connsiteX179" fmla="*/ 23524 w 563518"/>
                <a:gd name="connsiteY179" fmla="*/ 990671 h 1951796"/>
                <a:gd name="connsiteX180" fmla="*/ 10804 w 563518"/>
                <a:gd name="connsiteY180" fmla="*/ 1052182 h 1951796"/>
                <a:gd name="connsiteX181" fmla="*/ 39381 w 563518"/>
                <a:gd name="connsiteY181" fmla="*/ 1055493 h 1951796"/>
                <a:gd name="connsiteX182" fmla="*/ 19168 w 563518"/>
                <a:gd name="connsiteY182" fmla="*/ 1096269 h 1951796"/>
                <a:gd name="connsiteX183" fmla="*/ 38509 w 563518"/>
                <a:gd name="connsiteY183" fmla="*/ 1135475 h 1951796"/>
                <a:gd name="connsiteX184" fmla="*/ 56980 w 563518"/>
                <a:gd name="connsiteY184" fmla="*/ 1116307 h 1951796"/>
                <a:gd name="connsiteX185" fmla="*/ 71967 w 563518"/>
                <a:gd name="connsiteY185" fmla="*/ 1108639 h 1951796"/>
                <a:gd name="connsiteX186" fmla="*/ 81550 w 563518"/>
                <a:gd name="connsiteY186" fmla="*/ 1114390 h 1951796"/>
                <a:gd name="connsiteX187" fmla="*/ 76671 w 563518"/>
                <a:gd name="connsiteY187" fmla="*/ 1116307 h 1951796"/>
                <a:gd name="connsiteX188" fmla="*/ 76671 w 563518"/>
                <a:gd name="connsiteY188" fmla="*/ 1149414 h 1951796"/>
                <a:gd name="connsiteX189" fmla="*/ 72314 w 563518"/>
                <a:gd name="connsiteY189" fmla="*/ 1145930 h 1951796"/>
                <a:gd name="connsiteX190" fmla="*/ 60640 w 563518"/>
                <a:gd name="connsiteY190" fmla="*/ 1148020 h 1951796"/>
                <a:gd name="connsiteX191" fmla="*/ 40252 w 563518"/>
                <a:gd name="connsiteY191" fmla="*/ 1159173 h 1951796"/>
                <a:gd name="connsiteX192" fmla="*/ 28055 w 563518"/>
                <a:gd name="connsiteY192" fmla="*/ 1166665 h 1951796"/>
                <a:gd name="connsiteX193" fmla="*/ 37813 w 563518"/>
                <a:gd name="connsiteY193" fmla="*/ 1174855 h 1951796"/>
                <a:gd name="connsiteX194" fmla="*/ 47048 w 563518"/>
                <a:gd name="connsiteY194" fmla="*/ 1166143 h 1951796"/>
                <a:gd name="connsiteX195" fmla="*/ 44783 w 563518"/>
                <a:gd name="connsiteY195" fmla="*/ 1196985 h 1951796"/>
                <a:gd name="connsiteX196" fmla="*/ 50882 w 563518"/>
                <a:gd name="connsiteY196" fmla="*/ 1197508 h 1951796"/>
                <a:gd name="connsiteX197" fmla="*/ 61163 w 563518"/>
                <a:gd name="connsiteY197" fmla="*/ 1204304 h 1951796"/>
                <a:gd name="connsiteX198" fmla="*/ 56980 w 563518"/>
                <a:gd name="connsiteY198" fmla="*/ 1212145 h 1951796"/>
                <a:gd name="connsiteX199" fmla="*/ 47048 w 563518"/>
                <a:gd name="connsiteY199" fmla="*/ 1205698 h 1951796"/>
                <a:gd name="connsiteX200" fmla="*/ 41472 w 563518"/>
                <a:gd name="connsiteY200" fmla="*/ 1199076 h 1951796"/>
                <a:gd name="connsiteX201" fmla="*/ 36244 w 563518"/>
                <a:gd name="connsiteY201" fmla="*/ 1201516 h 1951796"/>
                <a:gd name="connsiteX202" fmla="*/ 52276 w 563518"/>
                <a:gd name="connsiteY202" fmla="*/ 1249958 h 1951796"/>
                <a:gd name="connsiteX203" fmla="*/ 65693 w 563518"/>
                <a:gd name="connsiteY203" fmla="*/ 1241594 h 1951796"/>
                <a:gd name="connsiteX204" fmla="*/ 67087 w 563518"/>
                <a:gd name="connsiteY204" fmla="*/ 1243510 h 1951796"/>
                <a:gd name="connsiteX205" fmla="*/ 54192 w 563518"/>
                <a:gd name="connsiteY205" fmla="*/ 1266860 h 1951796"/>
                <a:gd name="connsiteX206" fmla="*/ 82073 w 563518"/>
                <a:gd name="connsiteY206" fmla="*/ 1292301 h 1951796"/>
                <a:gd name="connsiteX207" fmla="*/ 62033 w 563518"/>
                <a:gd name="connsiteY207" fmla="*/ 1295611 h 1951796"/>
                <a:gd name="connsiteX208" fmla="*/ 69178 w 563518"/>
                <a:gd name="connsiteY208" fmla="*/ 1315302 h 1951796"/>
                <a:gd name="connsiteX209" fmla="*/ 78239 w 563518"/>
                <a:gd name="connsiteY209" fmla="*/ 1308506 h 1951796"/>
                <a:gd name="connsiteX210" fmla="*/ 81376 w 563518"/>
                <a:gd name="connsiteY210" fmla="*/ 1311469 h 1951796"/>
                <a:gd name="connsiteX211" fmla="*/ 72314 w 563518"/>
                <a:gd name="connsiteY211" fmla="*/ 1326280 h 1951796"/>
                <a:gd name="connsiteX212" fmla="*/ 85035 w 563518"/>
                <a:gd name="connsiteY212" fmla="*/ 1336387 h 1951796"/>
                <a:gd name="connsiteX213" fmla="*/ 99149 w 563518"/>
                <a:gd name="connsiteY213" fmla="*/ 1354335 h 1951796"/>
                <a:gd name="connsiteX214" fmla="*/ 104028 w 563518"/>
                <a:gd name="connsiteY214" fmla="*/ 1385526 h 1951796"/>
                <a:gd name="connsiteX215" fmla="*/ 89740 w 563518"/>
                <a:gd name="connsiteY215" fmla="*/ 1403996 h 1951796"/>
                <a:gd name="connsiteX216" fmla="*/ 90437 w 563518"/>
                <a:gd name="connsiteY216" fmla="*/ 1413057 h 1951796"/>
                <a:gd name="connsiteX217" fmla="*/ 87997 w 563518"/>
                <a:gd name="connsiteY217" fmla="*/ 1413754 h 1951796"/>
                <a:gd name="connsiteX218" fmla="*/ 80679 w 563518"/>
                <a:gd name="connsiteY218" fmla="*/ 1399291 h 1951796"/>
                <a:gd name="connsiteX219" fmla="*/ 71618 w 563518"/>
                <a:gd name="connsiteY219" fmla="*/ 1409223 h 1951796"/>
                <a:gd name="connsiteX220" fmla="*/ 92703 w 563518"/>
                <a:gd name="connsiteY220" fmla="*/ 1442158 h 1951796"/>
                <a:gd name="connsiteX221" fmla="*/ 107862 w 563518"/>
                <a:gd name="connsiteY221" fmla="*/ 1417414 h 1951796"/>
                <a:gd name="connsiteX222" fmla="*/ 117098 w 563518"/>
                <a:gd name="connsiteY222" fmla="*/ 1409049 h 1951796"/>
                <a:gd name="connsiteX223" fmla="*/ 122673 w 563518"/>
                <a:gd name="connsiteY223" fmla="*/ 1410792 h 1951796"/>
                <a:gd name="connsiteX224" fmla="*/ 130340 w 563518"/>
                <a:gd name="connsiteY224" fmla="*/ 1427520 h 1951796"/>
                <a:gd name="connsiteX225" fmla="*/ 107165 w 563518"/>
                <a:gd name="connsiteY225" fmla="*/ 1449650 h 1951796"/>
                <a:gd name="connsiteX226" fmla="*/ 126681 w 563518"/>
                <a:gd name="connsiteY226" fmla="*/ 1449650 h 1951796"/>
                <a:gd name="connsiteX227" fmla="*/ 144629 w 563518"/>
                <a:gd name="connsiteY227" fmla="*/ 1472826 h 1951796"/>
                <a:gd name="connsiteX228" fmla="*/ 123719 w 563518"/>
                <a:gd name="connsiteY228" fmla="*/ 1482236 h 1951796"/>
                <a:gd name="connsiteX229" fmla="*/ 117620 w 563518"/>
                <a:gd name="connsiteY229" fmla="*/ 1488508 h 1951796"/>
                <a:gd name="connsiteX230" fmla="*/ 131561 w 563518"/>
                <a:gd name="connsiteY230" fmla="*/ 1506107 h 1951796"/>
                <a:gd name="connsiteX231" fmla="*/ 141318 w 563518"/>
                <a:gd name="connsiteY231" fmla="*/ 1497744 h 1951796"/>
                <a:gd name="connsiteX232" fmla="*/ 146197 w 563518"/>
                <a:gd name="connsiteY232" fmla="*/ 1486940 h 1951796"/>
                <a:gd name="connsiteX233" fmla="*/ 151250 w 563518"/>
                <a:gd name="connsiteY233" fmla="*/ 1502274 h 1951796"/>
                <a:gd name="connsiteX234" fmla="*/ 150554 w 563518"/>
                <a:gd name="connsiteY234" fmla="*/ 1514298 h 1951796"/>
                <a:gd name="connsiteX235" fmla="*/ 138705 w 563518"/>
                <a:gd name="connsiteY235" fmla="*/ 1518654 h 1951796"/>
                <a:gd name="connsiteX236" fmla="*/ 153168 w 563518"/>
                <a:gd name="connsiteY236" fmla="*/ 1531026 h 1951796"/>
                <a:gd name="connsiteX237" fmla="*/ 141318 w 563518"/>
                <a:gd name="connsiteY237" fmla="*/ 1536602 h 1951796"/>
                <a:gd name="connsiteX238" fmla="*/ 169896 w 563518"/>
                <a:gd name="connsiteY238" fmla="*/ 1556815 h 1951796"/>
                <a:gd name="connsiteX239" fmla="*/ 167805 w 563518"/>
                <a:gd name="connsiteY239" fmla="*/ 1544617 h 1951796"/>
                <a:gd name="connsiteX240" fmla="*/ 179305 w 563518"/>
                <a:gd name="connsiteY240" fmla="*/ 1537996 h 1951796"/>
                <a:gd name="connsiteX241" fmla="*/ 195162 w 563518"/>
                <a:gd name="connsiteY241" fmla="*/ 1557164 h 1951796"/>
                <a:gd name="connsiteX242" fmla="*/ 192723 w 563518"/>
                <a:gd name="connsiteY242" fmla="*/ 1559080 h 1951796"/>
                <a:gd name="connsiteX243" fmla="*/ 186973 w 563518"/>
                <a:gd name="connsiteY243" fmla="*/ 1553156 h 1951796"/>
                <a:gd name="connsiteX244" fmla="*/ 176169 w 563518"/>
                <a:gd name="connsiteY244" fmla="*/ 1596718 h 1951796"/>
                <a:gd name="connsiteX245" fmla="*/ 191503 w 563518"/>
                <a:gd name="connsiteY245" fmla="*/ 1583301 h 1951796"/>
                <a:gd name="connsiteX246" fmla="*/ 217641 w 563518"/>
                <a:gd name="connsiteY246" fmla="*/ 1582778 h 1951796"/>
                <a:gd name="connsiteX247" fmla="*/ 225482 w 563518"/>
                <a:gd name="connsiteY247" fmla="*/ 1594976 h 1951796"/>
                <a:gd name="connsiteX248" fmla="*/ 211368 w 563518"/>
                <a:gd name="connsiteY248" fmla="*/ 1603514 h 1951796"/>
                <a:gd name="connsiteX249" fmla="*/ 213633 w 563518"/>
                <a:gd name="connsiteY249" fmla="*/ 1619894 h 1951796"/>
                <a:gd name="connsiteX250" fmla="*/ 228444 w 563518"/>
                <a:gd name="connsiteY250" fmla="*/ 1624947 h 1951796"/>
                <a:gd name="connsiteX251" fmla="*/ 228444 w 563518"/>
                <a:gd name="connsiteY251" fmla="*/ 1627735 h 1951796"/>
                <a:gd name="connsiteX252" fmla="*/ 209450 w 563518"/>
                <a:gd name="connsiteY252" fmla="*/ 1632440 h 1951796"/>
                <a:gd name="connsiteX253" fmla="*/ 226179 w 563518"/>
                <a:gd name="connsiteY253" fmla="*/ 1654918 h 1951796"/>
                <a:gd name="connsiteX254" fmla="*/ 238899 w 563518"/>
                <a:gd name="connsiteY254" fmla="*/ 1645335 h 1951796"/>
                <a:gd name="connsiteX255" fmla="*/ 257893 w 563518"/>
                <a:gd name="connsiteY255" fmla="*/ 1650736 h 1951796"/>
                <a:gd name="connsiteX256" fmla="*/ 267476 w 563518"/>
                <a:gd name="connsiteY256" fmla="*/ 1635402 h 1951796"/>
                <a:gd name="connsiteX257" fmla="*/ 269916 w 563518"/>
                <a:gd name="connsiteY257" fmla="*/ 1645683 h 1951796"/>
                <a:gd name="connsiteX258" fmla="*/ 284031 w 563518"/>
                <a:gd name="connsiteY258" fmla="*/ 1653524 h 1951796"/>
                <a:gd name="connsiteX259" fmla="*/ 281939 w 563518"/>
                <a:gd name="connsiteY259" fmla="*/ 1657532 h 1951796"/>
                <a:gd name="connsiteX260" fmla="*/ 262946 w 563518"/>
                <a:gd name="connsiteY260" fmla="*/ 1657532 h 1951796"/>
                <a:gd name="connsiteX261" fmla="*/ 258938 w 563518"/>
                <a:gd name="connsiteY261" fmla="*/ 1671646 h 1951796"/>
                <a:gd name="connsiteX262" fmla="*/ 250051 w 563518"/>
                <a:gd name="connsiteY262" fmla="*/ 1657881 h 1951796"/>
                <a:gd name="connsiteX263" fmla="*/ 229838 w 563518"/>
                <a:gd name="connsiteY263" fmla="*/ 1666245 h 1951796"/>
                <a:gd name="connsiteX264" fmla="*/ 227572 w 563518"/>
                <a:gd name="connsiteY264" fmla="*/ 1676352 h 1951796"/>
                <a:gd name="connsiteX265" fmla="*/ 230884 w 563518"/>
                <a:gd name="connsiteY265" fmla="*/ 1678268 h 1951796"/>
                <a:gd name="connsiteX266" fmla="*/ 276886 w 563518"/>
                <a:gd name="connsiteY266" fmla="*/ 1692731 h 1951796"/>
                <a:gd name="connsiteX267" fmla="*/ 299539 w 563518"/>
                <a:gd name="connsiteY267" fmla="*/ 1715384 h 1951796"/>
                <a:gd name="connsiteX268" fmla="*/ 303198 w 563518"/>
                <a:gd name="connsiteY268" fmla="*/ 1736643 h 1951796"/>
                <a:gd name="connsiteX269" fmla="*/ 306334 w 563518"/>
                <a:gd name="connsiteY269" fmla="*/ 1764697 h 1951796"/>
                <a:gd name="connsiteX270" fmla="*/ 323411 w 563518"/>
                <a:gd name="connsiteY270" fmla="*/ 1774455 h 1951796"/>
                <a:gd name="connsiteX271" fmla="*/ 330381 w 563518"/>
                <a:gd name="connsiteY271" fmla="*/ 1757031 h 1951796"/>
                <a:gd name="connsiteX272" fmla="*/ 318532 w 563518"/>
                <a:gd name="connsiteY272" fmla="*/ 1748666 h 1951796"/>
                <a:gd name="connsiteX273" fmla="*/ 320275 w 563518"/>
                <a:gd name="connsiteY273" fmla="*/ 1744484 h 1951796"/>
                <a:gd name="connsiteX274" fmla="*/ 334389 w 563518"/>
                <a:gd name="connsiteY274" fmla="*/ 1746575 h 1951796"/>
                <a:gd name="connsiteX275" fmla="*/ 327942 w 563518"/>
                <a:gd name="connsiteY275" fmla="*/ 1723574 h 1951796"/>
                <a:gd name="connsiteX276" fmla="*/ 343625 w 563518"/>
                <a:gd name="connsiteY276" fmla="*/ 1740825 h 1951796"/>
                <a:gd name="connsiteX277" fmla="*/ 333169 w 563518"/>
                <a:gd name="connsiteY277" fmla="*/ 1747446 h 1951796"/>
                <a:gd name="connsiteX278" fmla="*/ 353557 w 563518"/>
                <a:gd name="connsiteY278" fmla="*/ 1773758 h 1951796"/>
                <a:gd name="connsiteX279" fmla="*/ 346064 w 563518"/>
                <a:gd name="connsiteY279" fmla="*/ 1793623 h 1951796"/>
                <a:gd name="connsiteX280" fmla="*/ 352337 w 563518"/>
                <a:gd name="connsiteY280" fmla="*/ 1796411 h 1951796"/>
                <a:gd name="connsiteX281" fmla="*/ 361398 w 563518"/>
                <a:gd name="connsiteY281" fmla="*/ 1779161 h 1951796"/>
                <a:gd name="connsiteX282" fmla="*/ 364012 w 563518"/>
                <a:gd name="connsiteY282" fmla="*/ 1779857 h 1951796"/>
                <a:gd name="connsiteX283" fmla="*/ 369936 w 563518"/>
                <a:gd name="connsiteY283" fmla="*/ 1766265 h 1951796"/>
                <a:gd name="connsiteX284" fmla="*/ 375513 w 563518"/>
                <a:gd name="connsiteY284" fmla="*/ 1767311 h 1951796"/>
                <a:gd name="connsiteX285" fmla="*/ 376209 w 563518"/>
                <a:gd name="connsiteY285" fmla="*/ 1796759 h 1951796"/>
                <a:gd name="connsiteX286" fmla="*/ 373073 w 563518"/>
                <a:gd name="connsiteY286" fmla="*/ 1829344 h 1951796"/>
                <a:gd name="connsiteX287" fmla="*/ 383876 w 563518"/>
                <a:gd name="connsiteY287" fmla="*/ 1813662 h 1951796"/>
                <a:gd name="connsiteX288" fmla="*/ 392241 w 563518"/>
                <a:gd name="connsiteY288" fmla="*/ 1792403 h 1951796"/>
                <a:gd name="connsiteX289" fmla="*/ 398862 w 563518"/>
                <a:gd name="connsiteY289" fmla="*/ 1812790 h 1951796"/>
                <a:gd name="connsiteX290" fmla="*/ 398862 w 563518"/>
                <a:gd name="connsiteY290" fmla="*/ 1842588 h 1951796"/>
                <a:gd name="connsiteX291" fmla="*/ 411931 w 563518"/>
                <a:gd name="connsiteY291" fmla="*/ 1854262 h 1951796"/>
                <a:gd name="connsiteX292" fmla="*/ 422560 w 563518"/>
                <a:gd name="connsiteY292" fmla="*/ 1868551 h 1951796"/>
                <a:gd name="connsiteX293" fmla="*/ 433364 w 563518"/>
                <a:gd name="connsiteY293" fmla="*/ 1879355 h 1951796"/>
                <a:gd name="connsiteX294" fmla="*/ 452183 w 563518"/>
                <a:gd name="connsiteY294" fmla="*/ 1899045 h 1951796"/>
                <a:gd name="connsiteX295" fmla="*/ 462638 w 563518"/>
                <a:gd name="connsiteY295" fmla="*/ 1909326 h 1951796"/>
                <a:gd name="connsiteX296" fmla="*/ 499405 w 563518"/>
                <a:gd name="connsiteY296" fmla="*/ 1922047 h 1951796"/>
                <a:gd name="connsiteX297" fmla="*/ 513171 w 563518"/>
                <a:gd name="connsiteY297" fmla="*/ 1927623 h 1951796"/>
                <a:gd name="connsiteX298" fmla="*/ 515437 w 563518"/>
                <a:gd name="connsiteY298" fmla="*/ 1924660 h 1951796"/>
                <a:gd name="connsiteX299" fmla="*/ 500102 w 563518"/>
                <a:gd name="connsiteY299" fmla="*/ 1907409 h 1951796"/>
                <a:gd name="connsiteX300" fmla="*/ 502716 w 563518"/>
                <a:gd name="connsiteY300" fmla="*/ 1903576 h 1951796"/>
                <a:gd name="connsiteX301" fmla="*/ 518051 w 563518"/>
                <a:gd name="connsiteY301" fmla="*/ 1908455 h 1951796"/>
                <a:gd name="connsiteX302" fmla="*/ 535824 w 563518"/>
                <a:gd name="connsiteY302" fmla="*/ 1912288 h 1951796"/>
                <a:gd name="connsiteX303" fmla="*/ 537218 w 563518"/>
                <a:gd name="connsiteY303" fmla="*/ 1930934 h 1951796"/>
                <a:gd name="connsiteX304" fmla="*/ 544885 w 563518"/>
                <a:gd name="connsiteY304" fmla="*/ 1951146 h 1951796"/>
                <a:gd name="connsiteX305" fmla="*/ 556386 w 563518"/>
                <a:gd name="connsiteY305" fmla="*/ 1950798 h 1951796"/>
                <a:gd name="connsiteX306" fmla="*/ 543317 w 563518"/>
                <a:gd name="connsiteY306" fmla="*/ 1923092 h 1951796"/>
                <a:gd name="connsiteX307" fmla="*/ 563181 w 563518"/>
                <a:gd name="connsiteY307" fmla="*/ 1933373 h 1951796"/>
                <a:gd name="connsiteX308" fmla="*/ 540180 w 563518"/>
                <a:gd name="connsiteY308" fmla="*/ 1908455 h 1951796"/>
                <a:gd name="connsiteX309" fmla="*/ 562637 w 563518"/>
                <a:gd name="connsiteY309" fmla="*/ 1916623 h 1951796"/>
                <a:gd name="connsiteX310" fmla="*/ 563518 w 563518"/>
                <a:gd name="connsiteY310" fmla="*/ 1916799 h 1951796"/>
                <a:gd name="connsiteX311" fmla="*/ 563518 w 563518"/>
                <a:gd name="connsiteY311" fmla="*/ 1622283 h 1951796"/>
                <a:gd name="connsiteX312" fmla="*/ 556037 w 563518"/>
                <a:gd name="connsiteY312" fmla="*/ 1616235 h 1951796"/>
                <a:gd name="connsiteX313" fmla="*/ 546976 w 563518"/>
                <a:gd name="connsiteY313" fmla="*/ 1635054 h 1951796"/>
                <a:gd name="connsiteX314" fmla="*/ 521535 w 563518"/>
                <a:gd name="connsiteY314" fmla="*/ 1626341 h 1951796"/>
                <a:gd name="connsiteX315" fmla="*/ 522406 w 563518"/>
                <a:gd name="connsiteY315" fmla="*/ 1623205 h 1951796"/>
                <a:gd name="connsiteX316" fmla="*/ 530771 w 563518"/>
                <a:gd name="connsiteY316" fmla="*/ 1622682 h 1951796"/>
                <a:gd name="connsiteX317" fmla="*/ 508989 w 563518"/>
                <a:gd name="connsiteY317" fmla="*/ 1607173 h 1951796"/>
                <a:gd name="connsiteX318" fmla="*/ 462290 w 563518"/>
                <a:gd name="connsiteY318" fmla="*/ 1570755 h 1951796"/>
                <a:gd name="connsiteX319" fmla="*/ 456714 w 563518"/>
                <a:gd name="connsiteY319" fmla="*/ 1554550 h 1951796"/>
                <a:gd name="connsiteX320" fmla="*/ 419075 w 563518"/>
                <a:gd name="connsiteY320" fmla="*/ 1526843 h 1951796"/>
                <a:gd name="connsiteX321" fmla="*/ 415590 w 563518"/>
                <a:gd name="connsiteY321" fmla="*/ 1510290 h 1951796"/>
                <a:gd name="connsiteX322" fmla="*/ 404264 w 563518"/>
                <a:gd name="connsiteY322" fmla="*/ 1492690 h 1951796"/>
                <a:gd name="connsiteX323" fmla="*/ 389801 w 563518"/>
                <a:gd name="connsiteY323" fmla="*/ 1480667 h 1951796"/>
                <a:gd name="connsiteX324" fmla="*/ 383354 w 563518"/>
                <a:gd name="connsiteY324" fmla="*/ 1469863 h 1951796"/>
                <a:gd name="connsiteX325" fmla="*/ 379346 w 563518"/>
                <a:gd name="connsiteY325" fmla="*/ 1444074 h 1951796"/>
                <a:gd name="connsiteX326" fmla="*/ 374989 w 563518"/>
                <a:gd name="connsiteY326" fmla="*/ 1444946 h 1951796"/>
                <a:gd name="connsiteX327" fmla="*/ 376906 w 563518"/>
                <a:gd name="connsiteY327" fmla="*/ 1461673 h 1951796"/>
                <a:gd name="connsiteX328" fmla="*/ 372724 w 563518"/>
                <a:gd name="connsiteY328" fmla="*/ 1463590 h 1951796"/>
                <a:gd name="connsiteX329" fmla="*/ 350071 w 563518"/>
                <a:gd name="connsiteY329" fmla="*/ 1420898 h 1951796"/>
                <a:gd name="connsiteX330" fmla="*/ 334389 w 563518"/>
                <a:gd name="connsiteY330" fmla="*/ 1429959 h 1951796"/>
                <a:gd name="connsiteX331" fmla="*/ 314001 w 563518"/>
                <a:gd name="connsiteY331" fmla="*/ 1410270 h 1951796"/>
                <a:gd name="connsiteX332" fmla="*/ 342230 w 563518"/>
                <a:gd name="connsiteY332" fmla="*/ 1413580 h 1951796"/>
                <a:gd name="connsiteX333" fmla="*/ 342404 w 563518"/>
                <a:gd name="connsiteY333" fmla="*/ 1410270 h 1951796"/>
                <a:gd name="connsiteX334" fmla="*/ 332995 w 563518"/>
                <a:gd name="connsiteY334" fmla="*/ 1408876 h 1951796"/>
                <a:gd name="connsiteX335" fmla="*/ 342579 w 563518"/>
                <a:gd name="connsiteY335" fmla="*/ 1375767 h 1951796"/>
                <a:gd name="connsiteX336" fmla="*/ 363663 w 563518"/>
                <a:gd name="connsiteY336" fmla="*/ 1399988 h 1951796"/>
                <a:gd name="connsiteX337" fmla="*/ 361572 w 563518"/>
                <a:gd name="connsiteY337" fmla="*/ 1381692 h 1951796"/>
                <a:gd name="connsiteX338" fmla="*/ 357565 w 563518"/>
                <a:gd name="connsiteY338" fmla="*/ 1362873 h 1951796"/>
                <a:gd name="connsiteX339" fmla="*/ 342056 w 563518"/>
                <a:gd name="connsiteY339" fmla="*/ 1357819 h 1951796"/>
                <a:gd name="connsiteX340" fmla="*/ 330207 w 563518"/>
                <a:gd name="connsiteY340" fmla="*/ 1392147 h 1951796"/>
                <a:gd name="connsiteX341" fmla="*/ 325676 w 563518"/>
                <a:gd name="connsiteY341" fmla="*/ 1372631 h 1951796"/>
                <a:gd name="connsiteX342" fmla="*/ 322714 w 563518"/>
                <a:gd name="connsiteY342" fmla="*/ 1365835 h 1951796"/>
                <a:gd name="connsiteX343" fmla="*/ 304418 w 563518"/>
                <a:gd name="connsiteY343" fmla="*/ 1354335 h 1951796"/>
                <a:gd name="connsiteX344" fmla="*/ 320623 w 563518"/>
                <a:gd name="connsiteY344" fmla="*/ 1344750 h 1951796"/>
                <a:gd name="connsiteX345" fmla="*/ 300410 w 563518"/>
                <a:gd name="connsiteY345" fmla="*/ 1328719 h 1951796"/>
                <a:gd name="connsiteX346" fmla="*/ 289955 w 563518"/>
                <a:gd name="connsiteY346" fmla="*/ 1321575 h 1951796"/>
                <a:gd name="connsiteX347" fmla="*/ 295705 w 563518"/>
                <a:gd name="connsiteY347" fmla="*/ 1314082 h 1951796"/>
                <a:gd name="connsiteX348" fmla="*/ 302849 w 563518"/>
                <a:gd name="connsiteY348" fmla="*/ 1325583 h 1951796"/>
                <a:gd name="connsiteX349" fmla="*/ 309122 w 563518"/>
                <a:gd name="connsiteY349" fmla="*/ 1321924 h 1951796"/>
                <a:gd name="connsiteX350" fmla="*/ 300932 w 563518"/>
                <a:gd name="connsiteY350" fmla="*/ 1310423 h 1951796"/>
                <a:gd name="connsiteX351" fmla="*/ 283856 w 563518"/>
                <a:gd name="connsiteY351" fmla="*/ 1283414 h 1951796"/>
                <a:gd name="connsiteX352" fmla="*/ 264862 w 563518"/>
                <a:gd name="connsiteY352" fmla="*/ 1266163 h 1951796"/>
                <a:gd name="connsiteX353" fmla="*/ 258764 w 563518"/>
                <a:gd name="connsiteY353" fmla="*/ 1254140 h 1951796"/>
                <a:gd name="connsiteX354" fmla="*/ 255105 w 563518"/>
                <a:gd name="connsiteY354" fmla="*/ 1255185 h 1951796"/>
                <a:gd name="connsiteX355" fmla="*/ 227572 w 563518"/>
                <a:gd name="connsiteY355" fmla="*/ 1234449 h 1951796"/>
                <a:gd name="connsiteX356" fmla="*/ 233846 w 563518"/>
                <a:gd name="connsiteY356" fmla="*/ 1213887 h 1951796"/>
                <a:gd name="connsiteX357" fmla="*/ 244998 w 563518"/>
                <a:gd name="connsiteY357" fmla="*/ 1224691 h 1951796"/>
                <a:gd name="connsiteX358" fmla="*/ 249006 w 563518"/>
                <a:gd name="connsiteY358" fmla="*/ 1242639 h 1951796"/>
                <a:gd name="connsiteX359" fmla="*/ 249354 w 563518"/>
                <a:gd name="connsiteY359" fmla="*/ 1216153 h 1951796"/>
                <a:gd name="connsiteX360" fmla="*/ 220603 w 563518"/>
                <a:gd name="connsiteY360" fmla="*/ 1197857 h 1951796"/>
                <a:gd name="connsiteX361" fmla="*/ 222868 w 563518"/>
                <a:gd name="connsiteY361" fmla="*/ 1182870 h 1951796"/>
                <a:gd name="connsiteX362" fmla="*/ 212936 w 563518"/>
                <a:gd name="connsiteY362" fmla="*/ 1184613 h 1951796"/>
                <a:gd name="connsiteX363" fmla="*/ 219906 w 563518"/>
                <a:gd name="connsiteY363" fmla="*/ 1173810 h 1951796"/>
                <a:gd name="connsiteX364" fmla="*/ 202307 w 563518"/>
                <a:gd name="connsiteY364" fmla="*/ 1155513 h 1951796"/>
                <a:gd name="connsiteX365" fmla="*/ 194291 w 563518"/>
                <a:gd name="connsiteY365" fmla="*/ 1127459 h 1951796"/>
                <a:gd name="connsiteX366" fmla="*/ 194988 w 563518"/>
                <a:gd name="connsiteY366" fmla="*/ 1113693 h 1951796"/>
                <a:gd name="connsiteX367" fmla="*/ 194813 w 563518"/>
                <a:gd name="connsiteY367" fmla="*/ 1097139 h 1951796"/>
                <a:gd name="connsiteX368" fmla="*/ 188541 w 563518"/>
                <a:gd name="connsiteY368" fmla="*/ 1110034 h 1951796"/>
                <a:gd name="connsiteX369" fmla="*/ 168676 w 563518"/>
                <a:gd name="connsiteY369" fmla="*/ 1031098 h 1951796"/>
                <a:gd name="connsiteX370" fmla="*/ 161705 w 563518"/>
                <a:gd name="connsiteY370" fmla="*/ 1003218 h 1951796"/>
                <a:gd name="connsiteX371" fmla="*/ 151948 w 563518"/>
                <a:gd name="connsiteY371" fmla="*/ 970807 h 1951796"/>
                <a:gd name="connsiteX372" fmla="*/ 150554 w 563518"/>
                <a:gd name="connsiteY372" fmla="*/ 961048 h 1951796"/>
                <a:gd name="connsiteX373" fmla="*/ 153168 w 563518"/>
                <a:gd name="connsiteY373" fmla="*/ 915918 h 1951796"/>
                <a:gd name="connsiteX374" fmla="*/ 151425 w 563518"/>
                <a:gd name="connsiteY374" fmla="*/ 898841 h 1951796"/>
                <a:gd name="connsiteX375" fmla="*/ 155084 w 563518"/>
                <a:gd name="connsiteY375" fmla="*/ 848656 h 1951796"/>
                <a:gd name="connsiteX376" fmla="*/ 151250 w 563518"/>
                <a:gd name="connsiteY376" fmla="*/ 799866 h 1951796"/>
                <a:gd name="connsiteX377" fmla="*/ 162229 w 563518"/>
                <a:gd name="connsiteY377" fmla="*/ 736264 h 1951796"/>
                <a:gd name="connsiteX378" fmla="*/ 173032 w 563518"/>
                <a:gd name="connsiteY378" fmla="*/ 683814 h 1951796"/>
                <a:gd name="connsiteX379" fmla="*/ 182965 w 563518"/>
                <a:gd name="connsiteY379" fmla="*/ 637812 h 1951796"/>
                <a:gd name="connsiteX380" fmla="*/ 185404 w 563518"/>
                <a:gd name="connsiteY380" fmla="*/ 629099 h 1951796"/>
                <a:gd name="connsiteX381" fmla="*/ 191328 w 563518"/>
                <a:gd name="connsiteY381" fmla="*/ 595294 h 1951796"/>
                <a:gd name="connsiteX382" fmla="*/ 194639 w 563518"/>
                <a:gd name="connsiteY382" fmla="*/ 574733 h 1951796"/>
                <a:gd name="connsiteX383" fmla="*/ 198473 w 563518"/>
                <a:gd name="connsiteY383" fmla="*/ 564625 h 1951796"/>
                <a:gd name="connsiteX384" fmla="*/ 207534 w 563518"/>
                <a:gd name="connsiteY384" fmla="*/ 550860 h 1951796"/>
                <a:gd name="connsiteX385" fmla="*/ 217815 w 563518"/>
                <a:gd name="connsiteY385" fmla="*/ 517404 h 1951796"/>
                <a:gd name="connsiteX386" fmla="*/ 229838 w 563518"/>
                <a:gd name="connsiteY386" fmla="*/ 487432 h 1951796"/>
                <a:gd name="connsiteX387" fmla="*/ 239422 w 563518"/>
                <a:gd name="connsiteY387" fmla="*/ 468439 h 1951796"/>
                <a:gd name="connsiteX388" fmla="*/ 242907 w 563518"/>
                <a:gd name="connsiteY388" fmla="*/ 461470 h 1951796"/>
                <a:gd name="connsiteX389" fmla="*/ 261552 w 563518"/>
                <a:gd name="connsiteY389" fmla="*/ 414943 h 1951796"/>
                <a:gd name="connsiteX390" fmla="*/ 273052 w 563518"/>
                <a:gd name="connsiteY390" fmla="*/ 395253 h 1951796"/>
                <a:gd name="connsiteX391" fmla="*/ 283159 w 563518"/>
                <a:gd name="connsiteY391" fmla="*/ 372077 h 1951796"/>
                <a:gd name="connsiteX392" fmla="*/ 306509 w 563518"/>
                <a:gd name="connsiteY392" fmla="*/ 328515 h 1951796"/>
                <a:gd name="connsiteX393" fmla="*/ 326199 w 563518"/>
                <a:gd name="connsiteY393" fmla="*/ 295059 h 1951796"/>
                <a:gd name="connsiteX394" fmla="*/ 334563 w 563518"/>
                <a:gd name="connsiteY394" fmla="*/ 284603 h 1951796"/>
                <a:gd name="connsiteX395" fmla="*/ 356171 w 563518"/>
                <a:gd name="connsiteY395" fmla="*/ 253761 h 1951796"/>
                <a:gd name="connsiteX396" fmla="*/ 395725 w 563518"/>
                <a:gd name="connsiteY396" fmla="*/ 196257 h 1951796"/>
                <a:gd name="connsiteX397" fmla="*/ 400953 w 563518"/>
                <a:gd name="connsiteY397" fmla="*/ 191204 h 1951796"/>
                <a:gd name="connsiteX398" fmla="*/ 410537 w 563518"/>
                <a:gd name="connsiteY398" fmla="*/ 183712 h 1951796"/>
                <a:gd name="connsiteX399" fmla="*/ 445388 w 563518"/>
                <a:gd name="connsiteY399" fmla="*/ 144853 h 1951796"/>
                <a:gd name="connsiteX400" fmla="*/ 476230 w 563518"/>
                <a:gd name="connsiteY400" fmla="*/ 111049 h 1951796"/>
                <a:gd name="connsiteX401" fmla="*/ 504633 w 563518"/>
                <a:gd name="connsiteY401" fmla="*/ 83343 h 1951796"/>
                <a:gd name="connsiteX402" fmla="*/ 548196 w 563518"/>
                <a:gd name="connsiteY402" fmla="*/ 47447 h 1951796"/>
                <a:gd name="connsiteX403" fmla="*/ 557256 w 563518"/>
                <a:gd name="connsiteY403" fmla="*/ 37340 h 1951796"/>
                <a:gd name="connsiteX404" fmla="*/ 563518 w 563518"/>
                <a:gd name="connsiteY404" fmla="*/ 27301 h 1951796"/>
                <a:gd name="connsiteX405" fmla="*/ 563518 w 563518"/>
                <a:gd name="connsiteY405" fmla="*/ 0 h 1951796"/>
                <a:gd name="connsiteX406" fmla="*/ 558999 w 563518"/>
                <a:gd name="connsiteY406" fmla="*/ 573 h 1951796"/>
                <a:gd name="connsiteX407" fmla="*/ 540877 w 563518"/>
                <a:gd name="connsiteY407" fmla="*/ 29847 h 1951796"/>
                <a:gd name="connsiteX408" fmla="*/ 476230 w 563518"/>
                <a:gd name="connsiteY408" fmla="*/ 77941 h 1951796"/>
                <a:gd name="connsiteX409" fmla="*/ 468737 w 563518"/>
                <a:gd name="connsiteY409" fmla="*/ 96586 h 1951796"/>
                <a:gd name="connsiteX410" fmla="*/ 455494 w 563518"/>
                <a:gd name="connsiteY410" fmla="*/ 103556 h 1951796"/>
                <a:gd name="connsiteX411" fmla="*/ 431273 w 563518"/>
                <a:gd name="connsiteY411" fmla="*/ 115753 h 1951796"/>
                <a:gd name="connsiteX412" fmla="*/ 418553 w 563518"/>
                <a:gd name="connsiteY412" fmla="*/ 138929 h 1951796"/>
                <a:gd name="connsiteX413" fmla="*/ 417681 w 563518"/>
                <a:gd name="connsiteY413" fmla="*/ 142763 h 1951796"/>
                <a:gd name="connsiteX414" fmla="*/ 388233 w 563518"/>
                <a:gd name="connsiteY414" fmla="*/ 169074 h 1951796"/>
                <a:gd name="connsiteX415" fmla="*/ 381088 w 563518"/>
                <a:gd name="connsiteY415" fmla="*/ 192250 h 1951796"/>
                <a:gd name="connsiteX416" fmla="*/ 360352 w 563518"/>
                <a:gd name="connsiteY416" fmla="*/ 194341 h 1951796"/>
                <a:gd name="connsiteX417" fmla="*/ 353731 w 563518"/>
                <a:gd name="connsiteY417" fmla="*/ 217343 h 1951796"/>
                <a:gd name="connsiteX418" fmla="*/ 336480 w 563518"/>
                <a:gd name="connsiteY418" fmla="*/ 224312 h 1951796"/>
                <a:gd name="connsiteX419" fmla="*/ 333169 w 563518"/>
                <a:gd name="connsiteY419" fmla="*/ 228320 h 1951796"/>
                <a:gd name="connsiteX420" fmla="*/ 313130 w 563518"/>
                <a:gd name="connsiteY420" fmla="*/ 252192 h 1951796"/>
                <a:gd name="connsiteX421" fmla="*/ 283682 w 563518"/>
                <a:gd name="connsiteY421" fmla="*/ 292445 h 1951796"/>
                <a:gd name="connsiteX422" fmla="*/ 282462 w 563518"/>
                <a:gd name="connsiteY422" fmla="*/ 299763 h 1951796"/>
                <a:gd name="connsiteX423" fmla="*/ 268174 w 563518"/>
                <a:gd name="connsiteY423" fmla="*/ 328340 h 1951796"/>
                <a:gd name="connsiteX424" fmla="*/ 241687 w 563518"/>
                <a:gd name="connsiteY424" fmla="*/ 360403 h 1951796"/>
                <a:gd name="connsiteX425" fmla="*/ 219731 w 563518"/>
                <a:gd name="connsiteY425" fmla="*/ 398390 h 1951796"/>
                <a:gd name="connsiteX426" fmla="*/ 217466 w 563518"/>
                <a:gd name="connsiteY426" fmla="*/ 405360 h 1951796"/>
                <a:gd name="connsiteX427" fmla="*/ 200913 w 563518"/>
                <a:gd name="connsiteY427" fmla="*/ 422611 h 1951796"/>
                <a:gd name="connsiteX428" fmla="*/ 198647 w 563518"/>
                <a:gd name="connsiteY428" fmla="*/ 404314 h 1951796"/>
                <a:gd name="connsiteX429" fmla="*/ 220777 w 563518"/>
                <a:gd name="connsiteY429" fmla="*/ 358486 h 1951796"/>
                <a:gd name="connsiteX430" fmla="*/ 227747 w 563518"/>
                <a:gd name="connsiteY430" fmla="*/ 345069 h 1951796"/>
                <a:gd name="connsiteX431" fmla="*/ 251794 w 563518"/>
                <a:gd name="connsiteY431" fmla="*/ 314226 h 1951796"/>
                <a:gd name="connsiteX432" fmla="*/ 264862 w 563518"/>
                <a:gd name="connsiteY432" fmla="*/ 295755 h 1951796"/>
                <a:gd name="connsiteX433" fmla="*/ 275666 w 563518"/>
                <a:gd name="connsiteY433" fmla="*/ 275019 h 1951796"/>
                <a:gd name="connsiteX434" fmla="*/ 287864 w 563518"/>
                <a:gd name="connsiteY434" fmla="*/ 257072 h 1951796"/>
                <a:gd name="connsiteX435" fmla="*/ 272878 w 563518"/>
                <a:gd name="connsiteY435" fmla="*/ 240518 h 1951796"/>
                <a:gd name="connsiteX436" fmla="*/ 236285 w 563518"/>
                <a:gd name="connsiteY436" fmla="*/ 291051 h 1951796"/>
                <a:gd name="connsiteX437" fmla="*/ 247438 w 563518"/>
                <a:gd name="connsiteY437" fmla="*/ 296104 h 1951796"/>
                <a:gd name="connsiteX438" fmla="*/ 231406 w 563518"/>
                <a:gd name="connsiteY438" fmla="*/ 306211 h 1951796"/>
                <a:gd name="connsiteX439" fmla="*/ 224785 w 563518"/>
                <a:gd name="connsiteY439" fmla="*/ 313355 h 1951796"/>
                <a:gd name="connsiteX440" fmla="*/ 208579 w 563518"/>
                <a:gd name="connsiteY440" fmla="*/ 343152 h 1951796"/>
                <a:gd name="connsiteX441" fmla="*/ 191328 w 563518"/>
                <a:gd name="connsiteY441" fmla="*/ 374692 h 1951796"/>
                <a:gd name="connsiteX442" fmla="*/ 179479 w 563518"/>
                <a:gd name="connsiteY442" fmla="*/ 409367 h 1951796"/>
                <a:gd name="connsiteX443" fmla="*/ 173903 w 563518"/>
                <a:gd name="connsiteY443" fmla="*/ 416861 h 1951796"/>
                <a:gd name="connsiteX444" fmla="*/ 148985 w 563518"/>
                <a:gd name="connsiteY444" fmla="*/ 438642 h 1951796"/>
                <a:gd name="connsiteX445" fmla="*/ 171464 w 563518"/>
                <a:gd name="connsiteY445" fmla="*/ 385670 h 1951796"/>
                <a:gd name="connsiteX446" fmla="*/ 198124 w 563518"/>
                <a:gd name="connsiteY446" fmla="*/ 335833 h 1951796"/>
                <a:gd name="connsiteX447" fmla="*/ 220603 w 563518"/>
                <a:gd name="connsiteY447" fmla="*/ 290528 h 1951796"/>
                <a:gd name="connsiteX448" fmla="*/ 253711 w 563518"/>
                <a:gd name="connsiteY448" fmla="*/ 242086 h 1951796"/>
                <a:gd name="connsiteX449" fmla="*/ 235588 w 563518"/>
                <a:gd name="connsiteY449" fmla="*/ 237207 h 1951796"/>
                <a:gd name="connsiteX450" fmla="*/ 236111 w 563518"/>
                <a:gd name="connsiteY450" fmla="*/ 232676 h 1951796"/>
                <a:gd name="connsiteX451" fmla="*/ 268870 w 563518"/>
                <a:gd name="connsiteY451" fmla="*/ 225532 h 1951796"/>
                <a:gd name="connsiteX452" fmla="*/ 253885 w 563518"/>
                <a:gd name="connsiteY452" fmla="*/ 206887 h 1951796"/>
                <a:gd name="connsiteX453" fmla="*/ 243778 w 563518"/>
                <a:gd name="connsiteY453" fmla="*/ 209326 h 1951796"/>
                <a:gd name="connsiteX454" fmla="*/ 243081 w 563518"/>
                <a:gd name="connsiteY454" fmla="*/ 196257 h 1951796"/>
                <a:gd name="connsiteX455" fmla="*/ 238899 w 563518"/>
                <a:gd name="connsiteY455" fmla="*/ 195212 h 1951796"/>
                <a:gd name="connsiteX456" fmla="*/ 197950 w 563518"/>
                <a:gd name="connsiteY456" fmla="*/ 253063 h 1951796"/>
                <a:gd name="connsiteX457" fmla="*/ 216072 w 563518"/>
                <a:gd name="connsiteY457" fmla="*/ 280247 h 1951796"/>
                <a:gd name="connsiteX458" fmla="*/ 201261 w 563518"/>
                <a:gd name="connsiteY458" fmla="*/ 273799 h 1951796"/>
                <a:gd name="connsiteX459" fmla="*/ 211542 w 563518"/>
                <a:gd name="connsiteY459" fmla="*/ 290528 h 1951796"/>
                <a:gd name="connsiteX460" fmla="*/ 208928 w 563518"/>
                <a:gd name="connsiteY460" fmla="*/ 292445 h 1951796"/>
                <a:gd name="connsiteX461" fmla="*/ 189934 w 563518"/>
                <a:gd name="connsiteY461" fmla="*/ 276414 h 1951796"/>
                <a:gd name="connsiteX462" fmla="*/ 196730 w 563518"/>
                <a:gd name="connsiteY462" fmla="*/ 299241 h 1951796"/>
                <a:gd name="connsiteX463" fmla="*/ 185578 w 563518"/>
                <a:gd name="connsiteY463" fmla="*/ 327992 h 1951796"/>
                <a:gd name="connsiteX464" fmla="*/ 170244 w 563518"/>
                <a:gd name="connsiteY464" fmla="*/ 342107 h 1951796"/>
                <a:gd name="connsiteX465" fmla="*/ 152297 w 563518"/>
                <a:gd name="connsiteY465" fmla="*/ 358486 h 1951796"/>
                <a:gd name="connsiteX466" fmla="*/ 143584 w 563518"/>
                <a:gd name="connsiteY466" fmla="*/ 371555 h 1951796"/>
                <a:gd name="connsiteX467" fmla="*/ 134871 w 563518"/>
                <a:gd name="connsiteY467" fmla="*/ 388457 h 1951796"/>
                <a:gd name="connsiteX468" fmla="*/ 124764 w 563518"/>
                <a:gd name="connsiteY468" fmla="*/ 398564 h 1951796"/>
                <a:gd name="connsiteX469" fmla="*/ 109430 w 563518"/>
                <a:gd name="connsiteY469" fmla="*/ 417034 h 1951796"/>
                <a:gd name="connsiteX470" fmla="*/ 100369 w 563518"/>
                <a:gd name="connsiteY470" fmla="*/ 430453 h 1951796"/>
                <a:gd name="connsiteX471" fmla="*/ 94270 w 563518"/>
                <a:gd name="connsiteY471" fmla="*/ 475583 h 1951796"/>
                <a:gd name="connsiteX472" fmla="*/ 86603 w 563518"/>
                <a:gd name="connsiteY472" fmla="*/ 484993 h 1951796"/>
                <a:gd name="connsiteX473" fmla="*/ 77020 w 563518"/>
                <a:gd name="connsiteY473" fmla="*/ 504335 h 1951796"/>
                <a:gd name="connsiteX474" fmla="*/ 72141 w 563518"/>
                <a:gd name="connsiteY474" fmla="*/ 526639 h 1951796"/>
                <a:gd name="connsiteX475" fmla="*/ 72141 w 563518"/>
                <a:gd name="connsiteY475" fmla="*/ 548943 h 1951796"/>
                <a:gd name="connsiteX476" fmla="*/ 52102 w 563518"/>
                <a:gd name="connsiteY476" fmla="*/ 564625 h 1951796"/>
                <a:gd name="connsiteX477" fmla="*/ 27184 w 563518"/>
                <a:gd name="connsiteY477" fmla="*/ 648615 h 1951796"/>
                <a:gd name="connsiteX478" fmla="*/ 55064 w 563518"/>
                <a:gd name="connsiteY478" fmla="*/ 653146 h 1951796"/>
                <a:gd name="connsiteX479" fmla="*/ 50185 w 563518"/>
                <a:gd name="connsiteY479" fmla="*/ 667957 h 1951796"/>
                <a:gd name="connsiteX480" fmla="*/ 34676 w 563518"/>
                <a:gd name="connsiteY480" fmla="*/ 685382 h 1951796"/>
                <a:gd name="connsiteX481" fmla="*/ 25441 w 563518"/>
                <a:gd name="connsiteY481" fmla="*/ 724589 h 1951796"/>
                <a:gd name="connsiteX482" fmla="*/ 33282 w 563518"/>
                <a:gd name="connsiteY482" fmla="*/ 750204 h 1951796"/>
                <a:gd name="connsiteX483" fmla="*/ 22653 w 563518"/>
                <a:gd name="connsiteY483" fmla="*/ 758916 h 1951796"/>
                <a:gd name="connsiteX484" fmla="*/ 13069 w 563518"/>
                <a:gd name="connsiteY484" fmla="*/ 771463 h 1951796"/>
                <a:gd name="connsiteX485" fmla="*/ 20213 w 563518"/>
                <a:gd name="connsiteY485" fmla="*/ 781744 h 1951796"/>
                <a:gd name="connsiteX486" fmla="*/ 6796 w 563518"/>
                <a:gd name="connsiteY486" fmla="*/ 791153 h 1951796"/>
                <a:gd name="connsiteX487" fmla="*/ 11152 w 563518"/>
                <a:gd name="connsiteY487" fmla="*/ 792896 h 1951796"/>
                <a:gd name="connsiteX488" fmla="*/ 10281 w 563518"/>
                <a:gd name="connsiteY488" fmla="*/ 812586 h 1951796"/>
                <a:gd name="connsiteX489" fmla="*/ 23350 w 563518"/>
                <a:gd name="connsiteY489" fmla="*/ 815375 h 1951796"/>
                <a:gd name="connsiteX490" fmla="*/ 23699 w 563518"/>
                <a:gd name="connsiteY490" fmla="*/ 824087 h 1951796"/>
                <a:gd name="connsiteX491" fmla="*/ 53670 w 563518"/>
                <a:gd name="connsiteY491" fmla="*/ 833148 h 1951796"/>
                <a:gd name="connsiteX492" fmla="*/ 51927 w 563518"/>
                <a:gd name="connsiteY492" fmla="*/ 819034 h 1951796"/>
                <a:gd name="connsiteX493" fmla="*/ 55238 w 563518"/>
                <a:gd name="connsiteY493" fmla="*/ 818859 h 1951796"/>
                <a:gd name="connsiteX494" fmla="*/ 51579 w 563518"/>
                <a:gd name="connsiteY494" fmla="*/ 883855 h 1951796"/>
                <a:gd name="connsiteX495" fmla="*/ 44609 w 563518"/>
                <a:gd name="connsiteY495" fmla="*/ 859635 h 1951796"/>
                <a:gd name="connsiteX496" fmla="*/ 48442 w 563518"/>
                <a:gd name="connsiteY496" fmla="*/ 836633 h 1951796"/>
                <a:gd name="connsiteX497" fmla="*/ 16206 w 563518"/>
                <a:gd name="connsiteY497" fmla="*/ 858588 h 1951796"/>
                <a:gd name="connsiteX498" fmla="*/ 14114 w 563518"/>
                <a:gd name="connsiteY498" fmla="*/ 861899 h 1951796"/>
                <a:gd name="connsiteX499" fmla="*/ 6099 w 563518"/>
                <a:gd name="connsiteY499" fmla="*/ 874446 h 1951796"/>
                <a:gd name="connsiteX500" fmla="*/ 11152 w 563518"/>
                <a:gd name="connsiteY500" fmla="*/ 891697 h 1951796"/>
                <a:gd name="connsiteX501" fmla="*/ 19342 w 563518"/>
                <a:gd name="connsiteY501" fmla="*/ 897272 h 1951796"/>
                <a:gd name="connsiteX502" fmla="*/ 55935 w 563518"/>
                <a:gd name="connsiteY502" fmla="*/ 886295 h 1951796"/>
                <a:gd name="connsiteX503" fmla="*/ 46351 w 563518"/>
                <a:gd name="connsiteY503" fmla="*/ 905810 h 1951796"/>
                <a:gd name="connsiteX504" fmla="*/ 44434 w 563518"/>
                <a:gd name="connsiteY504" fmla="*/ 902674 h 1951796"/>
                <a:gd name="connsiteX505" fmla="*/ 22304 w 563518"/>
                <a:gd name="connsiteY505" fmla="*/ 905636 h 1951796"/>
                <a:gd name="connsiteX506" fmla="*/ 22479 w 563518"/>
                <a:gd name="connsiteY506" fmla="*/ 906334 h 1951796"/>
                <a:gd name="connsiteX507" fmla="*/ 4357 w 563518"/>
                <a:gd name="connsiteY507" fmla="*/ 908250 h 1951796"/>
                <a:gd name="connsiteX508" fmla="*/ 3833 w 563518"/>
                <a:gd name="connsiteY508" fmla="*/ 912606 h 1951796"/>
                <a:gd name="connsiteX509" fmla="*/ 15160 w 563518"/>
                <a:gd name="connsiteY509" fmla="*/ 918531 h 1951796"/>
                <a:gd name="connsiteX510" fmla="*/ 12373 w 563518"/>
                <a:gd name="connsiteY510" fmla="*/ 928114 h 1951796"/>
                <a:gd name="connsiteX511" fmla="*/ 1917 w 563518"/>
                <a:gd name="connsiteY511" fmla="*/ 925849 h 1951796"/>
                <a:gd name="connsiteX512" fmla="*/ 0 w 563518"/>
                <a:gd name="connsiteY512" fmla="*/ 928812 h 195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</a:cxnLst>
              <a:rect l="l" t="t" r="r" b="b"/>
              <a:pathLst>
                <a:path w="563518" h="1951796">
                  <a:moveTo>
                    <a:pt x="453403" y="1881969"/>
                  </a:moveTo>
                  <a:cubicBezTo>
                    <a:pt x="458631" y="1874475"/>
                    <a:pt x="462986" y="1870119"/>
                    <a:pt x="472396" y="1878658"/>
                  </a:cubicBezTo>
                  <a:cubicBezTo>
                    <a:pt x="477798" y="1883711"/>
                    <a:pt x="486860" y="1884930"/>
                    <a:pt x="494178" y="1888067"/>
                  </a:cubicBezTo>
                  <a:cubicBezTo>
                    <a:pt x="498186" y="1889810"/>
                    <a:pt x="500756" y="1891857"/>
                    <a:pt x="501714" y="1893926"/>
                  </a:cubicBezTo>
                  <a:cubicBezTo>
                    <a:pt x="502673" y="1895996"/>
                    <a:pt x="502019" y="1898087"/>
                    <a:pt x="499580" y="1899917"/>
                  </a:cubicBezTo>
                  <a:cubicBezTo>
                    <a:pt x="490693" y="1896954"/>
                    <a:pt x="484594" y="1894166"/>
                    <a:pt x="478147" y="1893295"/>
                  </a:cubicBezTo>
                  <a:cubicBezTo>
                    <a:pt x="475881" y="1892946"/>
                    <a:pt x="472919" y="1897826"/>
                    <a:pt x="468737" y="1901659"/>
                  </a:cubicBezTo>
                  <a:cubicBezTo>
                    <a:pt x="464903" y="1896781"/>
                    <a:pt x="459676" y="1889984"/>
                    <a:pt x="453403" y="1881969"/>
                  </a:cubicBezTo>
                  <a:close/>
                  <a:moveTo>
                    <a:pt x="414022" y="1804601"/>
                  </a:moveTo>
                  <a:cubicBezTo>
                    <a:pt x="420295" y="1809480"/>
                    <a:pt x="426568" y="1814359"/>
                    <a:pt x="434932" y="1820806"/>
                  </a:cubicBezTo>
                  <a:cubicBezTo>
                    <a:pt x="415765" y="1823595"/>
                    <a:pt x="409143" y="1817322"/>
                    <a:pt x="414022" y="1804601"/>
                  </a:cubicBezTo>
                  <a:close/>
                  <a:moveTo>
                    <a:pt x="408794" y="1677572"/>
                  </a:moveTo>
                  <a:cubicBezTo>
                    <a:pt x="409665" y="1673912"/>
                    <a:pt x="410537" y="1670253"/>
                    <a:pt x="411583" y="1665548"/>
                  </a:cubicBezTo>
                  <a:cubicBezTo>
                    <a:pt x="417986" y="1667900"/>
                    <a:pt x="426155" y="1668391"/>
                    <a:pt x="426310" y="1674737"/>
                  </a:cubicBezTo>
                  <a:cubicBezTo>
                    <a:pt x="426361" y="1676853"/>
                    <a:pt x="425522" y="1679619"/>
                    <a:pt x="423432" y="1683322"/>
                  </a:cubicBezTo>
                  <a:cubicBezTo>
                    <a:pt x="418553" y="1681231"/>
                    <a:pt x="413674" y="1679488"/>
                    <a:pt x="408794" y="1677572"/>
                  </a:cubicBezTo>
                  <a:close/>
                  <a:moveTo>
                    <a:pt x="227241" y="1414160"/>
                  </a:moveTo>
                  <a:cubicBezTo>
                    <a:pt x="227518" y="1411881"/>
                    <a:pt x="228705" y="1409442"/>
                    <a:pt x="231232" y="1406784"/>
                  </a:cubicBezTo>
                  <a:cubicBezTo>
                    <a:pt x="235937" y="1413057"/>
                    <a:pt x="240816" y="1418285"/>
                    <a:pt x="244301" y="1424035"/>
                  </a:cubicBezTo>
                  <a:cubicBezTo>
                    <a:pt x="246915" y="1428391"/>
                    <a:pt x="247786" y="1433794"/>
                    <a:pt x="249528" y="1438672"/>
                  </a:cubicBezTo>
                  <a:cubicBezTo>
                    <a:pt x="245521" y="1436407"/>
                    <a:pt x="240119" y="1435188"/>
                    <a:pt x="237679" y="1431877"/>
                  </a:cubicBezTo>
                  <a:cubicBezTo>
                    <a:pt x="233759" y="1426388"/>
                    <a:pt x="226407" y="1420997"/>
                    <a:pt x="227241" y="1414160"/>
                  </a:cubicBezTo>
                  <a:close/>
                  <a:moveTo>
                    <a:pt x="183836" y="457635"/>
                  </a:moveTo>
                  <a:cubicBezTo>
                    <a:pt x="187495" y="447877"/>
                    <a:pt x="191503" y="438119"/>
                    <a:pt x="195859" y="428710"/>
                  </a:cubicBezTo>
                  <a:cubicBezTo>
                    <a:pt x="196381" y="427316"/>
                    <a:pt x="199518" y="425747"/>
                    <a:pt x="201087" y="426096"/>
                  </a:cubicBezTo>
                  <a:cubicBezTo>
                    <a:pt x="202655" y="426270"/>
                    <a:pt x="204049" y="428710"/>
                    <a:pt x="204746" y="429581"/>
                  </a:cubicBezTo>
                  <a:cubicBezTo>
                    <a:pt x="200738" y="441081"/>
                    <a:pt x="197253" y="451537"/>
                    <a:pt x="193245" y="461817"/>
                  </a:cubicBezTo>
                  <a:cubicBezTo>
                    <a:pt x="192548" y="463560"/>
                    <a:pt x="188192" y="463908"/>
                    <a:pt x="185578" y="464954"/>
                  </a:cubicBezTo>
                  <a:cubicBezTo>
                    <a:pt x="184881" y="462515"/>
                    <a:pt x="183139" y="459552"/>
                    <a:pt x="183836" y="457635"/>
                  </a:cubicBezTo>
                  <a:close/>
                  <a:moveTo>
                    <a:pt x="167456" y="1276966"/>
                  </a:moveTo>
                  <a:cubicBezTo>
                    <a:pt x="172335" y="1280975"/>
                    <a:pt x="175994" y="1283065"/>
                    <a:pt x="178260" y="1286028"/>
                  </a:cubicBezTo>
                  <a:cubicBezTo>
                    <a:pt x="181396" y="1290035"/>
                    <a:pt x="184533" y="1294217"/>
                    <a:pt x="185926" y="1298923"/>
                  </a:cubicBezTo>
                  <a:cubicBezTo>
                    <a:pt x="186798" y="1301711"/>
                    <a:pt x="184358" y="1305544"/>
                    <a:pt x="183487" y="1308855"/>
                  </a:cubicBezTo>
                  <a:cubicBezTo>
                    <a:pt x="180874" y="1308157"/>
                    <a:pt x="176517" y="1307810"/>
                    <a:pt x="175994" y="1306241"/>
                  </a:cubicBezTo>
                  <a:cubicBezTo>
                    <a:pt x="173032" y="1298051"/>
                    <a:pt x="170941" y="1289339"/>
                    <a:pt x="167456" y="1276966"/>
                  </a:cubicBezTo>
                  <a:close/>
                  <a:moveTo>
                    <a:pt x="166585" y="1515343"/>
                  </a:moveTo>
                  <a:cubicBezTo>
                    <a:pt x="176169" y="1515866"/>
                    <a:pt x="183487" y="1516214"/>
                    <a:pt x="193594" y="1516737"/>
                  </a:cubicBezTo>
                  <a:cubicBezTo>
                    <a:pt x="179479" y="1531374"/>
                    <a:pt x="177737" y="1531200"/>
                    <a:pt x="166585" y="1515343"/>
                  </a:cubicBezTo>
                  <a:close/>
                  <a:moveTo>
                    <a:pt x="144455" y="1263898"/>
                  </a:moveTo>
                  <a:cubicBezTo>
                    <a:pt x="148985" y="1258147"/>
                    <a:pt x="152993" y="1253095"/>
                    <a:pt x="157350" y="1247692"/>
                  </a:cubicBezTo>
                  <a:cubicBezTo>
                    <a:pt x="161053" y="1249740"/>
                    <a:pt x="162838" y="1251733"/>
                    <a:pt x="163468" y="1253688"/>
                  </a:cubicBezTo>
                  <a:cubicBezTo>
                    <a:pt x="165354" y="1259553"/>
                    <a:pt x="156827" y="1265074"/>
                    <a:pt x="158395" y="1270694"/>
                  </a:cubicBezTo>
                  <a:cubicBezTo>
                    <a:pt x="157176" y="1271216"/>
                    <a:pt x="156130" y="1271565"/>
                    <a:pt x="155084" y="1272087"/>
                  </a:cubicBezTo>
                  <a:cubicBezTo>
                    <a:pt x="151774" y="1269475"/>
                    <a:pt x="148463" y="1266860"/>
                    <a:pt x="144455" y="1263898"/>
                  </a:cubicBezTo>
                  <a:close/>
                  <a:moveTo>
                    <a:pt x="140491" y="1229157"/>
                  </a:moveTo>
                  <a:cubicBezTo>
                    <a:pt x="140709" y="1225868"/>
                    <a:pt x="144455" y="1223210"/>
                    <a:pt x="151948" y="1219638"/>
                  </a:cubicBezTo>
                  <a:cubicBezTo>
                    <a:pt x="151250" y="1228002"/>
                    <a:pt x="150902" y="1234449"/>
                    <a:pt x="150205" y="1242465"/>
                  </a:cubicBezTo>
                  <a:cubicBezTo>
                    <a:pt x="143584" y="1236366"/>
                    <a:pt x="140273" y="1232446"/>
                    <a:pt x="140491" y="1229157"/>
                  </a:cubicBezTo>
                  <a:close/>
                  <a:moveTo>
                    <a:pt x="119380" y="678696"/>
                  </a:moveTo>
                  <a:lnTo>
                    <a:pt x="119537" y="678935"/>
                  </a:lnTo>
                  <a:lnTo>
                    <a:pt x="119587" y="678878"/>
                  </a:lnTo>
                  <a:close/>
                  <a:moveTo>
                    <a:pt x="107513" y="1098707"/>
                  </a:moveTo>
                  <a:cubicBezTo>
                    <a:pt x="115180" y="1093480"/>
                    <a:pt x="122325" y="1088600"/>
                    <a:pt x="131386" y="1082502"/>
                  </a:cubicBezTo>
                  <a:cubicBezTo>
                    <a:pt x="133651" y="1108117"/>
                    <a:pt x="135568" y="1130421"/>
                    <a:pt x="137659" y="1154119"/>
                  </a:cubicBezTo>
                  <a:cubicBezTo>
                    <a:pt x="127379" y="1144362"/>
                    <a:pt x="116923" y="1137739"/>
                    <a:pt x="111696" y="1128331"/>
                  </a:cubicBezTo>
                  <a:cubicBezTo>
                    <a:pt x="107165" y="1119966"/>
                    <a:pt x="108559" y="1108291"/>
                    <a:pt x="107513" y="1098707"/>
                  </a:cubicBezTo>
                  <a:close/>
                  <a:moveTo>
                    <a:pt x="97756" y="1014195"/>
                  </a:moveTo>
                  <a:cubicBezTo>
                    <a:pt x="100195" y="1010362"/>
                    <a:pt x="102635" y="1006528"/>
                    <a:pt x="105074" y="1002695"/>
                  </a:cubicBezTo>
                  <a:cubicBezTo>
                    <a:pt x="113786" y="1006876"/>
                    <a:pt x="122325" y="1023605"/>
                    <a:pt x="121280" y="1034757"/>
                  </a:cubicBezTo>
                  <a:cubicBezTo>
                    <a:pt x="118666" y="1061940"/>
                    <a:pt x="118666" y="1061940"/>
                    <a:pt x="107513" y="1063856"/>
                  </a:cubicBezTo>
                  <a:cubicBezTo>
                    <a:pt x="107862" y="1057235"/>
                    <a:pt x="108211" y="1050962"/>
                    <a:pt x="108733" y="1044341"/>
                  </a:cubicBezTo>
                  <a:cubicBezTo>
                    <a:pt x="106817" y="1043818"/>
                    <a:pt x="104377" y="1043295"/>
                    <a:pt x="101589" y="1042598"/>
                  </a:cubicBezTo>
                  <a:cubicBezTo>
                    <a:pt x="111870" y="1031272"/>
                    <a:pt x="108037" y="1022211"/>
                    <a:pt x="97756" y="1014195"/>
                  </a:cubicBezTo>
                  <a:close/>
                  <a:moveTo>
                    <a:pt x="94096" y="989974"/>
                  </a:moveTo>
                  <a:cubicBezTo>
                    <a:pt x="100892" y="985444"/>
                    <a:pt x="106991" y="977602"/>
                    <a:pt x="119188" y="989103"/>
                  </a:cubicBezTo>
                  <a:cubicBezTo>
                    <a:pt x="109256" y="991717"/>
                    <a:pt x="102112" y="993459"/>
                    <a:pt x="94968" y="995376"/>
                  </a:cubicBezTo>
                  <a:cubicBezTo>
                    <a:pt x="94619" y="993459"/>
                    <a:pt x="94444" y="991717"/>
                    <a:pt x="94096" y="989974"/>
                  </a:cubicBezTo>
                  <a:close/>
                  <a:moveTo>
                    <a:pt x="69701" y="930032"/>
                  </a:moveTo>
                  <a:cubicBezTo>
                    <a:pt x="85209" y="931774"/>
                    <a:pt x="96884" y="932471"/>
                    <a:pt x="92703" y="912955"/>
                  </a:cubicBezTo>
                  <a:cubicBezTo>
                    <a:pt x="92005" y="908947"/>
                    <a:pt x="100892" y="902849"/>
                    <a:pt x="105248" y="897621"/>
                  </a:cubicBezTo>
                  <a:cubicBezTo>
                    <a:pt x="106468" y="898318"/>
                    <a:pt x="107862" y="898841"/>
                    <a:pt x="109082" y="899364"/>
                  </a:cubicBezTo>
                  <a:cubicBezTo>
                    <a:pt x="107688" y="907205"/>
                    <a:pt x="105248" y="915221"/>
                    <a:pt x="104900" y="923236"/>
                  </a:cubicBezTo>
                  <a:cubicBezTo>
                    <a:pt x="104725" y="930206"/>
                    <a:pt x="106817" y="937350"/>
                    <a:pt x="108211" y="947108"/>
                  </a:cubicBezTo>
                  <a:cubicBezTo>
                    <a:pt x="103157" y="944495"/>
                    <a:pt x="101066" y="943449"/>
                    <a:pt x="98452" y="942055"/>
                  </a:cubicBezTo>
                  <a:cubicBezTo>
                    <a:pt x="97233" y="945366"/>
                    <a:pt x="95838" y="948502"/>
                    <a:pt x="94444" y="951813"/>
                  </a:cubicBezTo>
                  <a:cubicBezTo>
                    <a:pt x="93399" y="951639"/>
                    <a:pt x="92528" y="951639"/>
                    <a:pt x="91482" y="951464"/>
                  </a:cubicBezTo>
                  <a:cubicBezTo>
                    <a:pt x="91482" y="946934"/>
                    <a:pt x="91482" y="942403"/>
                    <a:pt x="91482" y="935608"/>
                  </a:cubicBezTo>
                  <a:cubicBezTo>
                    <a:pt x="87997" y="936479"/>
                    <a:pt x="83293" y="937699"/>
                    <a:pt x="77020" y="939441"/>
                  </a:cubicBezTo>
                  <a:cubicBezTo>
                    <a:pt x="76148" y="938396"/>
                    <a:pt x="73709" y="935085"/>
                    <a:pt x="69701" y="930032"/>
                  </a:cubicBezTo>
                  <a:close/>
                  <a:moveTo>
                    <a:pt x="64299" y="871134"/>
                  </a:moveTo>
                  <a:cubicBezTo>
                    <a:pt x="64822" y="862596"/>
                    <a:pt x="65345" y="854232"/>
                    <a:pt x="65693" y="848656"/>
                  </a:cubicBezTo>
                  <a:cubicBezTo>
                    <a:pt x="68307" y="855452"/>
                    <a:pt x="80156" y="830185"/>
                    <a:pt x="81724" y="851444"/>
                  </a:cubicBezTo>
                  <a:cubicBezTo>
                    <a:pt x="95838" y="836981"/>
                    <a:pt x="95316" y="819556"/>
                    <a:pt x="96536" y="803351"/>
                  </a:cubicBezTo>
                  <a:cubicBezTo>
                    <a:pt x="97756" y="787145"/>
                    <a:pt x="97756" y="770591"/>
                    <a:pt x="96362" y="754386"/>
                  </a:cubicBezTo>
                  <a:cubicBezTo>
                    <a:pt x="95664" y="746545"/>
                    <a:pt x="106817" y="742885"/>
                    <a:pt x="99846" y="732256"/>
                  </a:cubicBezTo>
                  <a:cubicBezTo>
                    <a:pt x="93922" y="723021"/>
                    <a:pt x="86081" y="714134"/>
                    <a:pt x="74928" y="715876"/>
                  </a:cubicBezTo>
                  <a:cubicBezTo>
                    <a:pt x="74580" y="712740"/>
                    <a:pt x="74406" y="709429"/>
                    <a:pt x="73883" y="706292"/>
                  </a:cubicBezTo>
                  <a:cubicBezTo>
                    <a:pt x="73709" y="704724"/>
                    <a:pt x="73012" y="702982"/>
                    <a:pt x="72489" y="701413"/>
                  </a:cubicBezTo>
                  <a:cubicBezTo>
                    <a:pt x="79807" y="699671"/>
                    <a:pt x="86952" y="697580"/>
                    <a:pt x="94444" y="696534"/>
                  </a:cubicBezTo>
                  <a:cubicBezTo>
                    <a:pt x="95316" y="696361"/>
                    <a:pt x="97407" y="702111"/>
                    <a:pt x="97930" y="705247"/>
                  </a:cubicBezTo>
                  <a:cubicBezTo>
                    <a:pt x="98627" y="709429"/>
                    <a:pt x="98104" y="713611"/>
                    <a:pt x="98104" y="717793"/>
                  </a:cubicBezTo>
                  <a:cubicBezTo>
                    <a:pt x="99324" y="717968"/>
                    <a:pt x="100543" y="718316"/>
                    <a:pt x="101763" y="718664"/>
                  </a:cubicBezTo>
                  <a:cubicBezTo>
                    <a:pt x="107165" y="705422"/>
                    <a:pt x="112567" y="692178"/>
                    <a:pt x="118666" y="678064"/>
                  </a:cubicBezTo>
                  <a:lnTo>
                    <a:pt x="119380" y="678696"/>
                  </a:lnTo>
                  <a:lnTo>
                    <a:pt x="100718" y="650183"/>
                  </a:lnTo>
                  <a:cubicBezTo>
                    <a:pt x="109430" y="650880"/>
                    <a:pt x="114832" y="651577"/>
                    <a:pt x="117446" y="651752"/>
                  </a:cubicBezTo>
                  <a:cubicBezTo>
                    <a:pt x="122151" y="637637"/>
                    <a:pt x="126681" y="624219"/>
                    <a:pt x="131561" y="609582"/>
                  </a:cubicBezTo>
                  <a:cubicBezTo>
                    <a:pt x="124067" y="597559"/>
                    <a:pt x="119711" y="596514"/>
                    <a:pt x="97581" y="604007"/>
                  </a:cubicBezTo>
                  <a:cubicBezTo>
                    <a:pt x="93747" y="595120"/>
                    <a:pt x="89391" y="587802"/>
                    <a:pt x="95490" y="576998"/>
                  </a:cubicBezTo>
                  <a:cubicBezTo>
                    <a:pt x="104551" y="559746"/>
                    <a:pt x="118839" y="567065"/>
                    <a:pt x="129120" y="570202"/>
                  </a:cubicBezTo>
                  <a:cubicBezTo>
                    <a:pt x="137485" y="572641"/>
                    <a:pt x="140273" y="567762"/>
                    <a:pt x="142538" y="565149"/>
                  </a:cubicBezTo>
                  <a:cubicBezTo>
                    <a:pt x="145326" y="562012"/>
                    <a:pt x="144107" y="555565"/>
                    <a:pt x="144629" y="550685"/>
                  </a:cubicBezTo>
                  <a:cubicBezTo>
                    <a:pt x="144803" y="548073"/>
                    <a:pt x="144977" y="545458"/>
                    <a:pt x="145326" y="541973"/>
                  </a:cubicBezTo>
                  <a:cubicBezTo>
                    <a:pt x="136265" y="537792"/>
                    <a:pt x="123545" y="533783"/>
                    <a:pt x="125287" y="516532"/>
                  </a:cubicBezTo>
                  <a:cubicBezTo>
                    <a:pt x="129818" y="512699"/>
                    <a:pt x="129818" y="512699"/>
                    <a:pt x="147940" y="525767"/>
                  </a:cubicBezTo>
                  <a:cubicBezTo>
                    <a:pt x="152122" y="519320"/>
                    <a:pt x="156130" y="513047"/>
                    <a:pt x="160486" y="506775"/>
                  </a:cubicBezTo>
                  <a:cubicBezTo>
                    <a:pt x="165017" y="500152"/>
                    <a:pt x="169547" y="493008"/>
                    <a:pt x="182442" y="500676"/>
                  </a:cubicBezTo>
                  <a:cubicBezTo>
                    <a:pt x="177911" y="507123"/>
                    <a:pt x="172858" y="513570"/>
                    <a:pt x="168327" y="520541"/>
                  </a:cubicBezTo>
                  <a:cubicBezTo>
                    <a:pt x="165539" y="524896"/>
                    <a:pt x="162229" y="529601"/>
                    <a:pt x="161880" y="534480"/>
                  </a:cubicBezTo>
                  <a:cubicBezTo>
                    <a:pt x="161705" y="537792"/>
                    <a:pt x="166062" y="541450"/>
                    <a:pt x="168327" y="544936"/>
                  </a:cubicBezTo>
                  <a:cubicBezTo>
                    <a:pt x="170418" y="545110"/>
                    <a:pt x="172510" y="545285"/>
                    <a:pt x="174600" y="545458"/>
                  </a:cubicBezTo>
                  <a:cubicBezTo>
                    <a:pt x="170070" y="550860"/>
                    <a:pt x="165539" y="556262"/>
                    <a:pt x="160660" y="562012"/>
                  </a:cubicBezTo>
                  <a:cubicBezTo>
                    <a:pt x="162229" y="562883"/>
                    <a:pt x="165888" y="564452"/>
                    <a:pt x="170418" y="566717"/>
                  </a:cubicBezTo>
                  <a:cubicBezTo>
                    <a:pt x="161705" y="578566"/>
                    <a:pt x="140969" y="586756"/>
                    <a:pt x="157176" y="607666"/>
                  </a:cubicBezTo>
                  <a:cubicBezTo>
                    <a:pt x="147417" y="620212"/>
                    <a:pt x="136440" y="634327"/>
                    <a:pt x="124241" y="650009"/>
                  </a:cubicBezTo>
                  <a:cubicBezTo>
                    <a:pt x="131734" y="649486"/>
                    <a:pt x="136788" y="648964"/>
                    <a:pt x="141841" y="648615"/>
                  </a:cubicBezTo>
                  <a:cubicBezTo>
                    <a:pt x="142364" y="649661"/>
                    <a:pt x="143061" y="650532"/>
                    <a:pt x="143758" y="651577"/>
                  </a:cubicBezTo>
                  <a:lnTo>
                    <a:pt x="119587" y="678878"/>
                  </a:lnTo>
                  <a:lnTo>
                    <a:pt x="129483" y="687626"/>
                  </a:lnTo>
                  <a:cubicBezTo>
                    <a:pt x="136548" y="698244"/>
                    <a:pt x="132563" y="711607"/>
                    <a:pt x="119363" y="723892"/>
                  </a:cubicBezTo>
                  <a:cubicBezTo>
                    <a:pt x="138356" y="746893"/>
                    <a:pt x="136962" y="753863"/>
                    <a:pt x="107339" y="771811"/>
                  </a:cubicBezTo>
                  <a:cubicBezTo>
                    <a:pt x="123371" y="777736"/>
                    <a:pt x="122499" y="790630"/>
                    <a:pt x="121105" y="803176"/>
                  </a:cubicBezTo>
                  <a:cubicBezTo>
                    <a:pt x="120757" y="806139"/>
                    <a:pt x="116400" y="808578"/>
                    <a:pt x="113961" y="811367"/>
                  </a:cubicBezTo>
                  <a:cubicBezTo>
                    <a:pt x="123545" y="817988"/>
                    <a:pt x="117272" y="823390"/>
                    <a:pt x="110302" y="828443"/>
                  </a:cubicBezTo>
                  <a:cubicBezTo>
                    <a:pt x="123196" y="845171"/>
                    <a:pt x="123196" y="848830"/>
                    <a:pt x="111347" y="869916"/>
                  </a:cubicBezTo>
                  <a:cubicBezTo>
                    <a:pt x="109953" y="872528"/>
                    <a:pt x="111521" y="878105"/>
                    <a:pt x="110127" y="878802"/>
                  </a:cubicBezTo>
                  <a:cubicBezTo>
                    <a:pt x="106468" y="880370"/>
                    <a:pt x="101937" y="880021"/>
                    <a:pt x="96536" y="880544"/>
                  </a:cubicBezTo>
                  <a:cubicBezTo>
                    <a:pt x="98104" y="883158"/>
                    <a:pt x="100369" y="886643"/>
                    <a:pt x="103331" y="891174"/>
                  </a:cubicBezTo>
                  <a:cubicBezTo>
                    <a:pt x="101415" y="893265"/>
                    <a:pt x="98975" y="896227"/>
                    <a:pt x="95838" y="899711"/>
                  </a:cubicBezTo>
                  <a:cubicBezTo>
                    <a:pt x="92703" y="885423"/>
                    <a:pt x="89914" y="872528"/>
                    <a:pt x="86952" y="859635"/>
                  </a:cubicBezTo>
                  <a:cubicBezTo>
                    <a:pt x="85558" y="859460"/>
                    <a:pt x="84164" y="859460"/>
                    <a:pt x="82769" y="859460"/>
                  </a:cubicBezTo>
                  <a:cubicBezTo>
                    <a:pt x="81550" y="864687"/>
                    <a:pt x="80156" y="870089"/>
                    <a:pt x="78762" y="875665"/>
                  </a:cubicBezTo>
                  <a:cubicBezTo>
                    <a:pt x="74232" y="874271"/>
                    <a:pt x="68655" y="872528"/>
                    <a:pt x="64299" y="871134"/>
                  </a:cubicBezTo>
                  <a:close/>
                  <a:moveTo>
                    <a:pt x="57329" y="649661"/>
                  </a:moveTo>
                  <a:cubicBezTo>
                    <a:pt x="58026" y="647919"/>
                    <a:pt x="58898" y="646175"/>
                    <a:pt x="59594" y="644433"/>
                  </a:cubicBezTo>
                  <a:cubicBezTo>
                    <a:pt x="63951" y="643213"/>
                    <a:pt x="68133" y="642169"/>
                    <a:pt x="72838" y="640774"/>
                  </a:cubicBezTo>
                  <a:cubicBezTo>
                    <a:pt x="71095" y="639206"/>
                    <a:pt x="69526" y="637812"/>
                    <a:pt x="69178" y="637463"/>
                  </a:cubicBezTo>
                  <a:cubicBezTo>
                    <a:pt x="76671" y="631016"/>
                    <a:pt x="84164" y="624568"/>
                    <a:pt x="92876" y="617251"/>
                  </a:cubicBezTo>
                  <a:cubicBezTo>
                    <a:pt x="93661" y="622129"/>
                    <a:pt x="94096" y="626268"/>
                    <a:pt x="93552" y="630232"/>
                  </a:cubicBezTo>
                  <a:cubicBezTo>
                    <a:pt x="93007" y="634196"/>
                    <a:pt x="91483" y="637986"/>
                    <a:pt x="88346" y="642169"/>
                  </a:cubicBezTo>
                  <a:cubicBezTo>
                    <a:pt x="82944" y="649661"/>
                    <a:pt x="82073" y="660638"/>
                    <a:pt x="79459" y="669525"/>
                  </a:cubicBezTo>
                  <a:cubicBezTo>
                    <a:pt x="62731" y="671268"/>
                    <a:pt x="85035" y="639380"/>
                    <a:pt x="57329" y="649661"/>
                  </a:cubicBezTo>
                  <a:close/>
                  <a:moveTo>
                    <a:pt x="56806" y="1156733"/>
                  </a:moveTo>
                  <a:cubicBezTo>
                    <a:pt x="58200" y="1155513"/>
                    <a:pt x="59769" y="1154467"/>
                    <a:pt x="61163" y="1153422"/>
                  </a:cubicBezTo>
                  <a:cubicBezTo>
                    <a:pt x="69701" y="1158127"/>
                    <a:pt x="79633" y="1161612"/>
                    <a:pt x="86081" y="1168408"/>
                  </a:cubicBezTo>
                  <a:cubicBezTo>
                    <a:pt x="90262" y="1172590"/>
                    <a:pt x="89914" y="1181651"/>
                    <a:pt x="91482" y="1188447"/>
                  </a:cubicBezTo>
                  <a:cubicBezTo>
                    <a:pt x="87997" y="1189144"/>
                    <a:pt x="83641" y="1191410"/>
                    <a:pt x="81376" y="1190189"/>
                  </a:cubicBezTo>
                  <a:cubicBezTo>
                    <a:pt x="78239" y="1188447"/>
                    <a:pt x="76845" y="1183917"/>
                    <a:pt x="74232" y="1179909"/>
                  </a:cubicBezTo>
                  <a:cubicBezTo>
                    <a:pt x="77542" y="1177295"/>
                    <a:pt x="80505" y="1174855"/>
                    <a:pt x="83467" y="1172415"/>
                  </a:cubicBezTo>
                  <a:cubicBezTo>
                    <a:pt x="83293" y="1171544"/>
                    <a:pt x="83293" y="1170499"/>
                    <a:pt x="83118" y="1169628"/>
                  </a:cubicBezTo>
                  <a:cubicBezTo>
                    <a:pt x="79459" y="1169976"/>
                    <a:pt x="75800" y="1170499"/>
                    <a:pt x="72141" y="1170673"/>
                  </a:cubicBezTo>
                  <a:cubicBezTo>
                    <a:pt x="67784" y="1170847"/>
                    <a:pt x="61163" y="1172764"/>
                    <a:pt x="59594" y="1170673"/>
                  </a:cubicBezTo>
                  <a:cubicBezTo>
                    <a:pt x="56980" y="1167362"/>
                    <a:pt x="57504" y="1161438"/>
                    <a:pt x="56806" y="1156733"/>
                  </a:cubicBezTo>
                  <a:close/>
                  <a:moveTo>
                    <a:pt x="50707" y="946063"/>
                  </a:moveTo>
                  <a:cubicBezTo>
                    <a:pt x="44783" y="930032"/>
                    <a:pt x="54889" y="914872"/>
                    <a:pt x="57155" y="899189"/>
                  </a:cubicBezTo>
                  <a:cubicBezTo>
                    <a:pt x="57155" y="914872"/>
                    <a:pt x="57155" y="930554"/>
                    <a:pt x="57155" y="946238"/>
                  </a:cubicBezTo>
                  <a:cubicBezTo>
                    <a:pt x="55064" y="946238"/>
                    <a:pt x="52799" y="946063"/>
                    <a:pt x="50707" y="946063"/>
                  </a:cubicBezTo>
                  <a:close/>
                  <a:moveTo>
                    <a:pt x="50533" y="803176"/>
                  </a:moveTo>
                  <a:cubicBezTo>
                    <a:pt x="53147" y="789062"/>
                    <a:pt x="57155" y="775296"/>
                    <a:pt x="60640" y="761356"/>
                  </a:cubicBezTo>
                  <a:cubicBezTo>
                    <a:pt x="62033" y="761356"/>
                    <a:pt x="63602" y="761356"/>
                    <a:pt x="64996" y="761356"/>
                  </a:cubicBezTo>
                  <a:cubicBezTo>
                    <a:pt x="66390" y="765712"/>
                    <a:pt x="67087" y="770591"/>
                    <a:pt x="69701" y="774250"/>
                  </a:cubicBezTo>
                  <a:cubicBezTo>
                    <a:pt x="71443" y="777213"/>
                    <a:pt x="75625" y="780523"/>
                    <a:pt x="78413" y="780176"/>
                  </a:cubicBezTo>
                  <a:cubicBezTo>
                    <a:pt x="80853" y="779827"/>
                    <a:pt x="85383" y="773205"/>
                    <a:pt x="84861" y="772334"/>
                  </a:cubicBezTo>
                  <a:cubicBezTo>
                    <a:pt x="76845" y="761182"/>
                    <a:pt x="89391" y="753166"/>
                    <a:pt x="87649" y="743234"/>
                  </a:cubicBezTo>
                  <a:cubicBezTo>
                    <a:pt x="88869" y="743060"/>
                    <a:pt x="90262" y="743060"/>
                    <a:pt x="91482" y="743060"/>
                  </a:cubicBezTo>
                  <a:cubicBezTo>
                    <a:pt x="91482" y="751249"/>
                    <a:pt x="92005" y="759614"/>
                    <a:pt x="91308" y="767629"/>
                  </a:cubicBezTo>
                  <a:cubicBezTo>
                    <a:pt x="90611" y="774250"/>
                    <a:pt x="87301" y="780698"/>
                    <a:pt x="87301" y="787145"/>
                  </a:cubicBezTo>
                  <a:cubicBezTo>
                    <a:pt x="87126" y="803351"/>
                    <a:pt x="74232" y="807533"/>
                    <a:pt x="63776" y="813283"/>
                  </a:cubicBezTo>
                  <a:cubicBezTo>
                    <a:pt x="55586" y="817814"/>
                    <a:pt x="48790" y="812760"/>
                    <a:pt x="50533" y="803176"/>
                  </a:cubicBezTo>
                  <a:close/>
                  <a:moveTo>
                    <a:pt x="47571" y="983353"/>
                  </a:moveTo>
                  <a:cubicBezTo>
                    <a:pt x="48617" y="977777"/>
                    <a:pt x="49836" y="972201"/>
                    <a:pt x="50882" y="966625"/>
                  </a:cubicBezTo>
                  <a:cubicBezTo>
                    <a:pt x="53496" y="966799"/>
                    <a:pt x="56109" y="966973"/>
                    <a:pt x="58723" y="967147"/>
                  </a:cubicBezTo>
                  <a:cubicBezTo>
                    <a:pt x="58374" y="971852"/>
                    <a:pt x="59071" y="977080"/>
                    <a:pt x="57504" y="981261"/>
                  </a:cubicBezTo>
                  <a:cubicBezTo>
                    <a:pt x="56806" y="983004"/>
                    <a:pt x="51056" y="982655"/>
                    <a:pt x="47571" y="983353"/>
                  </a:cubicBezTo>
                  <a:close/>
                  <a:moveTo>
                    <a:pt x="0" y="928812"/>
                  </a:moveTo>
                  <a:cubicBezTo>
                    <a:pt x="4531" y="932820"/>
                    <a:pt x="11849" y="936130"/>
                    <a:pt x="12895" y="940835"/>
                  </a:cubicBezTo>
                  <a:cubicBezTo>
                    <a:pt x="14114" y="946411"/>
                    <a:pt x="10106" y="953207"/>
                    <a:pt x="8364" y="959480"/>
                  </a:cubicBezTo>
                  <a:cubicBezTo>
                    <a:pt x="6796" y="960003"/>
                    <a:pt x="5228" y="960351"/>
                    <a:pt x="3660" y="960874"/>
                  </a:cubicBezTo>
                  <a:cubicBezTo>
                    <a:pt x="9061" y="964185"/>
                    <a:pt x="14637" y="967496"/>
                    <a:pt x="17600" y="969413"/>
                  </a:cubicBezTo>
                  <a:cubicBezTo>
                    <a:pt x="19865" y="977255"/>
                    <a:pt x="21433" y="983353"/>
                    <a:pt x="23524" y="990671"/>
                  </a:cubicBezTo>
                  <a:cubicBezTo>
                    <a:pt x="5402" y="1007225"/>
                    <a:pt x="13243" y="1031446"/>
                    <a:pt x="10804" y="1052182"/>
                  </a:cubicBezTo>
                  <a:cubicBezTo>
                    <a:pt x="21608" y="1053576"/>
                    <a:pt x="30668" y="1054447"/>
                    <a:pt x="39381" y="1055493"/>
                  </a:cubicBezTo>
                  <a:cubicBezTo>
                    <a:pt x="33109" y="1071350"/>
                    <a:pt x="13418" y="1076403"/>
                    <a:pt x="19168" y="1096269"/>
                  </a:cubicBezTo>
                  <a:cubicBezTo>
                    <a:pt x="23001" y="1109860"/>
                    <a:pt x="26835" y="1123276"/>
                    <a:pt x="38509" y="1135475"/>
                  </a:cubicBezTo>
                  <a:cubicBezTo>
                    <a:pt x="44434" y="1129202"/>
                    <a:pt x="50185" y="1122231"/>
                    <a:pt x="56980" y="1116307"/>
                  </a:cubicBezTo>
                  <a:cubicBezTo>
                    <a:pt x="61163" y="1112648"/>
                    <a:pt x="66565" y="1109685"/>
                    <a:pt x="71967" y="1108639"/>
                  </a:cubicBezTo>
                  <a:cubicBezTo>
                    <a:pt x="74754" y="1108117"/>
                    <a:pt x="78413" y="1112299"/>
                    <a:pt x="81550" y="1114390"/>
                  </a:cubicBezTo>
                  <a:cubicBezTo>
                    <a:pt x="79981" y="1114913"/>
                    <a:pt x="78239" y="1115609"/>
                    <a:pt x="76671" y="1116307"/>
                  </a:cubicBezTo>
                  <a:cubicBezTo>
                    <a:pt x="76671" y="1127286"/>
                    <a:pt x="76671" y="1138437"/>
                    <a:pt x="76671" y="1149414"/>
                  </a:cubicBezTo>
                  <a:cubicBezTo>
                    <a:pt x="75277" y="1148195"/>
                    <a:pt x="73709" y="1147149"/>
                    <a:pt x="72314" y="1145930"/>
                  </a:cubicBezTo>
                  <a:cubicBezTo>
                    <a:pt x="68481" y="1146626"/>
                    <a:pt x="64125" y="1146452"/>
                    <a:pt x="60640" y="1148020"/>
                  </a:cubicBezTo>
                  <a:cubicBezTo>
                    <a:pt x="53670" y="1151331"/>
                    <a:pt x="47048" y="1155339"/>
                    <a:pt x="40252" y="1159173"/>
                  </a:cubicBezTo>
                  <a:cubicBezTo>
                    <a:pt x="36070" y="1161612"/>
                    <a:pt x="32063" y="1164226"/>
                    <a:pt x="28055" y="1166665"/>
                  </a:cubicBezTo>
                  <a:cubicBezTo>
                    <a:pt x="31714" y="1169628"/>
                    <a:pt x="35199" y="1172590"/>
                    <a:pt x="37813" y="1174855"/>
                  </a:cubicBezTo>
                  <a:cubicBezTo>
                    <a:pt x="41472" y="1171370"/>
                    <a:pt x="44260" y="1168756"/>
                    <a:pt x="47048" y="1166143"/>
                  </a:cubicBezTo>
                  <a:cubicBezTo>
                    <a:pt x="62208" y="1178689"/>
                    <a:pt x="39381" y="1185659"/>
                    <a:pt x="44783" y="1196985"/>
                  </a:cubicBezTo>
                  <a:cubicBezTo>
                    <a:pt x="46699" y="1197160"/>
                    <a:pt x="49139" y="1196637"/>
                    <a:pt x="50882" y="1197508"/>
                  </a:cubicBezTo>
                  <a:cubicBezTo>
                    <a:pt x="54715" y="1199250"/>
                    <a:pt x="58374" y="1201341"/>
                    <a:pt x="61163" y="1204304"/>
                  </a:cubicBezTo>
                  <a:cubicBezTo>
                    <a:pt x="61860" y="1205002"/>
                    <a:pt x="58549" y="1209357"/>
                    <a:pt x="56980" y="1212145"/>
                  </a:cubicBezTo>
                  <a:cubicBezTo>
                    <a:pt x="53670" y="1210054"/>
                    <a:pt x="50185" y="1208137"/>
                    <a:pt x="47048" y="1205698"/>
                  </a:cubicBezTo>
                  <a:cubicBezTo>
                    <a:pt x="44783" y="1203955"/>
                    <a:pt x="43389" y="1201341"/>
                    <a:pt x="41472" y="1199076"/>
                  </a:cubicBezTo>
                  <a:cubicBezTo>
                    <a:pt x="39730" y="1199773"/>
                    <a:pt x="37987" y="1200645"/>
                    <a:pt x="36244" y="1201516"/>
                  </a:cubicBezTo>
                  <a:cubicBezTo>
                    <a:pt x="41646" y="1217895"/>
                    <a:pt x="47048" y="1234101"/>
                    <a:pt x="52276" y="1249958"/>
                  </a:cubicBezTo>
                  <a:cubicBezTo>
                    <a:pt x="55412" y="1248041"/>
                    <a:pt x="60640" y="1244730"/>
                    <a:pt x="65693" y="1241594"/>
                  </a:cubicBezTo>
                  <a:cubicBezTo>
                    <a:pt x="66042" y="1242290"/>
                    <a:pt x="66565" y="1242813"/>
                    <a:pt x="67087" y="1243510"/>
                  </a:cubicBezTo>
                  <a:cubicBezTo>
                    <a:pt x="62382" y="1252049"/>
                    <a:pt x="57504" y="1260761"/>
                    <a:pt x="54192" y="1266860"/>
                  </a:cubicBezTo>
                  <a:cubicBezTo>
                    <a:pt x="62905" y="1274876"/>
                    <a:pt x="71269" y="1282368"/>
                    <a:pt x="82073" y="1292301"/>
                  </a:cubicBezTo>
                  <a:cubicBezTo>
                    <a:pt x="73186" y="1293869"/>
                    <a:pt x="67784" y="1294741"/>
                    <a:pt x="62033" y="1295611"/>
                  </a:cubicBezTo>
                  <a:cubicBezTo>
                    <a:pt x="64473" y="1302408"/>
                    <a:pt x="66913" y="1308855"/>
                    <a:pt x="69178" y="1315302"/>
                  </a:cubicBezTo>
                  <a:cubicBezTo>
                    <a:pt x="72489" y="1312863"/>
                    <a:pt x="75451" y="1310597"/>
                    <a:pt x="78239" y="1308506"/>
                  </a:cubicBezTo>
                  <a:cubicBezTo>
                    <a:pt x="79285" y="1309552"/>
                    <a:pt x="80330" y="1310423"/>
                    <a:pt x="81376" y="1311469"/>
                  </a:cubicBezTo>
                  <a:cubicBezTo>
                    <a:pt x="78588" y="1316174"/>
                    <a:pt x="75625" y="1320704"/>
                    <a:pt x="72314" y="1326280"/>
                  </a:cubicBezTo>
                  <a:cubicBezTo>
                    <a:pt x="76323" y="1329591"/>
                    <a:pt x="80330" y="1335689"/>
                    <a:pt x="85035" y="1336387"/>
                  </a:cubicBezTo>
                  <a:cubicBezTo>
                    <a:pt x="96362" y="1337955"/>
                    <a:pt x="96710" y="1347887"/>
                    <a:pt x="99149" y="1354335"/>
                  </a:cubicBezTo>
                  <a:cubicBezTo>
                    <a:pt x="102635" y="1363918"/>
                    <a:pt x="102286" y="1375071"/>
                    <a:pt x="104028" y="1385526"/>
                  </a:cubicBezTo>
                  <a:cubicBezTo>
                    <a:pt x="106294" y="1398943"/>
                    <a:pt x="103680" y="1402777"/>
                    <a:pt x="89740" y="1403996"/>
                  </a:cubicBezTo>
                  <a:cubicBezTo>
                    <a:pt x="89914" y="1407133"/>
                    <a:pt x="90262" y="1410095"/>
                    <a:pt x="90437" y="1413057"/>
                  </a:cubicBezTo>
                  <a:cubicBezTo>
                    <a:pt x="89566" y="1413231"/>
                    <a:pt x="88869" y="1413580"/>
                    <a:pt x="87997" y="1413754"/>
                  </a:cubicBezTo>
                  <a:cubicBezTo>
                    <a:pt x="85732" y="1409398"/>
                    <a:pt x="83641" y="1405042"/>
                    <a:pt x="80679" y="1399291"/>
                  </a:cubicBezTo>
                  <a:cubicBezTo>
                    <a:pt x="76497" y="1403996"/>
                    <a:pt x="73012" y="1407655"/>
                    <a:pt x="71618" y="1409223"/>
                  </a:cubicBezTo>
                  <a:cubicBezTo>
                    <a:pt x="79285" y="1421247"/>
                    <a:pt x="85906" y="1431702"/>
                    <a:pt x="92703" y="1442158"/>
                  </a:cubicBezTo>
                  <a:cubicBezTo>
                    <a:pt x="100369" y="1436581"/>
                    <a:pt x="111172" y="1432051"/>
                    <a:pt x="107862" y="1417414"/>
                  </a:cubicBezTo>
                  <a:cubicBezTo>
                    <a:pt x="107339" y="1415322"/>
                    <a:pt x="113612" y="1411315"/>
                    <a:pt x="117098" y="1409049"/>
                  </a:cubicBezTo>
                  <a:cubicBezTo>
                    <a:pt x="118143" y="1408353"/>
                    <a:pt x="121976" y="1409572"/>
                    <a:pt x="122673" y="1410792"/>
                  </a:cubicBezTo>
                  <a:cubicBezTo>
                    <a:pt x="125984" y="1417065"/>
                    <a:pt x="128598" y="1423512"/>
                    <a:pt x="130340" y="1427520"/>
                  </a:cubicBezTo>
                  <a:cubicBezTo>
                    <a:pt x="122848" y="1434839"/>
                    <a:pt x="116400" y="1440938"/>
                    <a:pt x="107165" y="1449650"/>
                  </a:cubicBezTo>
                  <a:cubicBezTo>
                    <a:pt x="117794" y="1449650"/>
                    <a:pt x="124241" y="1449650"/>
                    <a:pt x="126681" y="1449650"/>
                  </a:cubicBezTo>
                  <a:cubicBezTo>
                    <a:pt x="133477" y="1458363"/>
                    <a:pt x="138879" y="1465333"/>
                    <a:pt x="144629" y="1472826"/>
                  </a:cubicBezTo>
                  <a:cubicBezTo>
                    <a:pt x="141144" y="1479796"/>
                    <a:pt x="136091" y="1487811"/>
                    <a:pt x="123719" y="1482236"/>
                  </a:cubicBezTo>
                  <a:cubicBezTo>
                    <a:pt x="122848" y="1481887"/>
                    <a:pt x="119711" y="1486243"/>
                    <a:pt x="117620" y="1488508"/>
                  </a:cubicBezTo>
                  <a:cubicBezTo>
                    <a:pt x="137310" y="1483629"/>
                    <a:pt x="129469" y="1497395"/>
                    <a:pt x="131561" y="1506107"/>
                  </a:cubicBezTo>
                  <a:cubicBezTo>
                    <a:pt x="135742" y="1504017"/>
                    <a:pt x="138879" y="1501228"/>
                    <a:pt x="141318" y="1497744"/>
                  </a:cubicBezTo>
                  <a:cubicBezTo>
                    <a:pt x="143235" y="1495130"/>
                    <a:pt x="144107" y="1491645"/>
                    <a:pt x="146197" y="1486940"/>
                  </a:cubicBezTo>
                  <a:cubicBezTo>
                    <a:pt x="148637" y="1494607"/>
                    <a:pt x="148637" y="1500183"/>
                    <a:pt x="151250" y="1502274"/>
                  </a:cubicBezTo>
                  <a:cubicBezTo>
                    <a:pt x="157872" y="1507501"/>
                    <a:pt x="153864" y="1511335"/>
                    <a:pt x="150554" y="1514298"/>
                  </a:cubicBezTo>
                  <a:cubicBezTo>
                    <a:pt x="147940" y="1516563"/>
                    <a:pt x="143758" y="1516911"/>
                    <a:pt x="138705" y="1518654"/>
                  </a:cubicBezTo>
                  <a:cubicBezTo>
                    <a:pt x="144107" y="1523359"/>
                    <a:pt x="148288" y="1526843"/>
                    <a:pt x="153168" y="1531026"/>
                  </a:cubicBezTo>
                  <a:cubicBezTo>
                    <a:pt x="148985" y="1532943"/>
                    <a:pt x="146023" y="1534336"/>
                    <a:pt x="141318" y="1536602"/>
                  </a:cubicBezTo>
                  <a:cubicBezTo>
                    <a:pt x="150902" y="1543398"/>
                    <a:pt x="159266" y="1549322"/>
                    <a:pt x="169896" y="1556815"/>
                  </a:cubicBezTo>
                  <a:cubicBezTo>
                    <a:pt x="168676" y="1549322"/>
                    <a:pt x="167979" y="1545663"/>
                    <a:pt x="167805" y="1544617"/>
                  </a:cubicBezTo>
                  <a:cubicBezTo>
                    <a:pt x="172510" y="1542003"/>
                    <a:pt x="175472" y="1540087"/>
                    <a:pt x="179305" y="1537996"/>
                  </a:cubicBezTo>
                  <a:cubicBezTo>
                    <a:pt x="184010" y="1543921"/>
                    <a:pt x="189586" y="1550542"/>
                    <a:pt x="195162" y="1557164"/>
                  </a:cubicBezTo>
                  <a:cubicBezTo>
                    <a:pt x="194291" y="1557860"/>
                    <a:pt x="193594" y="1558383"/>
                    <a:pt x="192723" y="1559080"/>
                  </a:cubicBezTo>
                  <a:cubicBezTo>
                    <a:pt x="190806" y="1557164"/>
                    <a:pt x="188714" y="1555072"/>
                    <a:pt x="186973" y="1553156"/>
                  </a:cubicBezTo>
                  <a:cubicBezTo>
                    <a:pt x="183313" y="1567967"/>
                    <a:pt x="179828" y="1582082"/>
                    <a:pt x="176169" y="1596718"/>
                  </a:cubicBezTo>
                  <a:cubicBezTo>
                    <a:pt x="182267" y="1591316"/>
                    <a:pt x="186275" y="1584521"/>
                    <a:pt x="191503" y="1583301"/>
                  </a:cubicBezTo>
                  <a:cubicBezTo>
                    <a:pt x="199867" y="1581210"/>
                    <a:pt x="209102" y="1582778"/>
                    <a:pt x="217641" y="1582778"/>
                  </a:cubicBezTo>
                  <a:cubicBezTo>
                    <a:pt x="219731" y="1586089"/>
                    <a:pt x="222345" y="1590097"/>
                    <a:pt x="225482" y="1594976"/>
                  </a:cubicBezTo>
                  <a:cubicBezTo>
                    <a:pt x="220603" y="1597938"/>
                    <a:pt x="215898" y="1600726"/>
                    <a:pt x="211368" y="1603514"/>
                  </a:cubicBezTo>
                  <a:cubicBezTo>
                    <a:pt x="212239" y="1609439"/>
                    <a:pt x="212936" y="1614840"/>
                    <a:pt x="213633" y="1619894"/>
                  </a:cubicBezTo>
                  <a:cubicBezTo>
                    <a:pt x="218686" y="1621637"/>
                    <a:pt x="223565" y="1623205"/>
                    <a:pt x="228444" y="1624947"/>
                  </a:cubicBezTo>
                  <a:cubicBezTo>
                    <a:pt x="228444" y="1625819"/>
                    <a:pt x="228444" y="1626864"/>
                    <a:pt x="228444" y="1627735"/>
                  </a:cubicBezTo>
                  <a:cubicBezTo>
                    <a:pt x="223216" y="1628955"/>
                    <a:pt x="218163" y="1630349"/>
                    <a:pt x="209450" y="1632440"/>
                  </a:cubicBezTo>
                  <a:cubicBezTo>
                    <a:pt x="215898" y="1640804"/>
                    <a:pt x="233671" y="1637145"/>
                    <a:pt x="226179" y="1654918"/>
                  </a:cubicBezTo>
                  <a:cubicBezTo>
                    <a:pt x="232800" y="1650040"/>
                    <a:pt x="236285" y="1647426"/>
                    <a:pt x="238899" y="1645335"/>
                  </a:cubicBezTo>
                  <a:cubicBezTo>
                    <a:pt x="246915" y="1647600"/>
                    <a:pt x="254407" y="1649691"/>
                    <a:pt x="257893" y="1650736"/>
                  </a:cubicBezTo>
                  <a:cubicBezTo>
                    <a:pt x="261203" y="1645335"/>
                    <a:pt x="263469" y="1641850"/>
                    <a:pt x="267476" y="1635402"/>
                  </a:cubicBezTo>
                  <a:cubicBezTo>
                    <a:pt x="269219" y="1642373"/>
                    <a:pt x="269916" y="1645683"/>
                    <a:pt x="269916" y="1645683"/>
                  </a:cubicBezTo>
                  <a:cubicBezTo>
                    <a:pt x="276015" y="1649168"/>
                    <a:pt x="280023" y="1651434"/>
                    <a:pt x="284031" y="1653524"/>
                  </a:cubicBezTo>
                  <a:cubicBezTo>
                    <a:pt x="283333" y="1654918"/>
                    <a:pt x="282636" y="1656138"/>
                    <a:pt x="281939" y="1657532"/>
                  </a:cubicBezTo>
                  <a:cubicBezTo>
                    <a:pt x="275841" y="1657532"/>
                    <a:pt x="269568" y="1657532"/>
                    <a:pt x="262946" y="1657532"/>
                  </a:cubicBezTo>
                  <a:cubicBezTo>
                    <a:pt x="261901" y="1661366"/>
                    <a:pt x="260855" y="1664676"/>
                    <a:pt x="258938" y="1671646"/>
                  </a:cubicBezTo>
                  <a:cubicBezTo>
                    <a:pt x="254756" y="1665199"/>
                    <a:pt x="252840" y="1661192"/>
                    <a:pt x="250051" y="1657881"/>
                  </a:cubicBezTo>
                  <a:cubicBezTo>
                    <a:pt x="234543" y="1639062"/>
                    <a:pt x="239422" y="1670253"/>
                    <a:pt x="229838" y="1666245"/>
                  </a:cubicBezTo>
                  <a:cubicBezTo>
                    <a:pt x="229141" y="1669730"/>
                    <a:pt x="228096" y="1673041"/>
                    <a:pt x="227572" y="1676352"/>
                  </a:cubicBezTo>
                  <a:cubicBezTo>
                    <a:pt x="227572" y="1676874"/>
                    <a:pt x="229664" y="1677921"/>
                    <a:pt x="230884" y="1678268"/>
                  </a:cubicBezTo>
                  <a:cubicBezTo>
                    <a:pt x="246218" y="1683322"/>
                    <a:pt x="261203" y="1690466"/>
                    <a:pt x="276886" y="1692731"/>
                  </a:cubicBezTo>
                  <a:cubicBezTo>
                    <a:pt x="291872" y="1694822"/>
                    <a:pt x="290826" y="1708937"/>
                    <a:pt x="299539" y="1715384"/>
                  </a:cubicBezTo>
                  <a:cubicBezTo>
                    <a:pt x="306857" y="1720785"/>
                    <a:pt x="310342" y="1727233"/>
                    <a:pt x="303198" y="1736643"/>
                  </a:cubicBezTo>
                  <a:cubicBezTo>
                    <a:pt x="296228" y="1745878"/>
                    <a:pt x="301455" y="1756682"/>
                    <a:pt x="306334" y="1764697"/>
                  </a:cubicBezTo>
                  <a:cubicBezTo>
                    <a:pt x="309471" y="1769925"/>
                    <a:pt x="318358" y="1771667"/>
                    <a:pt x="323411" y="1774455"/>
                  </a:cubicBezTo>
                  <a:cubicBezTo>
                    <a:pt x="324980" y="1770273"/>
                    <a:pt x="327768" y="1763479"/>
                    <a:pt x="330381" y="1757031"/>
                  </a:cubicBezTo>
                  <a:cubicBezTo>
                    <a:pt x="326722" y="1754416"/>
                    <a:pt x="322714" y="1751628"/>
                    <a:pt x="318532" y="1748666"/>
                  </a:cubicBezTo>
                  <a:cubicBezTo>
                    <a:pt x="319055" y="1747272"/>
                    <a:pt x="319752" y="1745878"/>
                    <a:pt x="320275" y="1744484"/>
                  </a:cubicBezTo>
                  <a:cubicBezTo>
                    <a:pt x="324980" y="1745181"/>
                    <a:pt x="329684" y="1745878"/>
                    <a:pt x="334389" y="1746575"/>
                  </a:cubicBezTo>
                  <a:cubicBezTo>
                    <a:pt x="332821" y="1739779"/>
                    <a:pt x="331252" y="1733158"/>
                    <a:pt x="327942" y="1723574"/>
                  </a:cubicBezTo>
                  <a:cubicBezTo>
                    <a:pt x="334389" y="1730544"/>
                    <a:pt x="338919" y="1735772"/>
                    <a:pt x="343625" y="1740825"/>
                  </a:cubicBezTo>
                  <a:cubicBezTo>
                    <a:pt x="340139" y="1742916"/>
                    <a:pt x="336654" y="1745181"/>
                    <a:pt x="333169" y="1747446"/>
                  </a:cubicBezTo>
                  <a:cubicBezTo>
                    <a:pt x="336480" y="1759469"/>
                    <a:pt x="337700" y="1773062"/>
                    <a:pt x="353557" y="1773758"/>
                  </a:cubicBezTo>
                  <a:cubicBezTo>
                    <a:pt x="350594" y="1781599"/>
                    <a:pt x="348329" y="1787524"/>
                    <a:pt x="346064" y="1793623"/>
                  </a:cubicBezTo>
                  <a:cubicBezTo>
                    <a:pt x="348155" y="1794494"/>
                    <a:pt x="350246" y="1795541"/>
                    <a:pt x="352337" y="1796411"/>
                  </a:cubicBezTo>
                  <a:cubicBezTo>
                    <a:pt x="355299" y="1790660"/>
                    <a:pt x="358261" y="1785085"/>
                    <a:pt x="361398" y="1779161"/>
                  </a:cubicBezTo>
                  <a:cubicBezTo>
                    <a:pt x="362269" y="1779334"/>
                    <a:pt x="364883" y="1780032"/>
                    <a:pt x="364012" y="1779857"/>
                  </a:cubicBezTo>
                  <a:cubicBezTo>
                    <a:pt x="366451" y="1774281"/>
                    <a:pt x="368194" y="1770273"/>
                    <a:pt x="369936" y="1766265"/>
                  </a:cubicBezTo>
                  <a:cubicBezTo>
                    <a:pt x="371853" y="1766614"/>
                    <a:pt x="373595" y="1766963"/>
                    <a:pt x="375513" y="1767311"/>
                  </a:cubicBezTo>
                  <a:cubicBezTo>
                    <a:pt x="368368" y="1777592"/>
                    <a:pt x="381611" y="1784910"/>
                    <a:pt x="376209" y="1796759"/>
                  </a:cubicBezTo>
                  <a:cubicBezTo>
                    <a:pt x="371853" y="1806169"/>
                    <a:pt x="373944" y="1818367"/>
                    <a:pt x="373073" y="1829344"/>
                  </a:cubicBezTo>
                  <a:cubicBezTo>
                    <a:pt x="378823" y="1824465"/>
                    <a:pt x="381611" y="1819063"/>
                    <a:pt x="383876" y="1813662"/>
                  </a:cubicBezTo>
                  <a:cubicBezTo>
                    <a:pt x="386316" y="1807912"/>
                    <a:pt x="388407" y="1802161"/>
                    <a:pt x="392241" y="1792403"/>
                  </a:cubicBezTo>
                  <a:cubicBezTo>
                    <a:pt x="395377" y="1802161"/>
                    <a:pt x="397468" y="1808783"/>
                    <a:pt x="398862" y="1812790"/>
                  </a:cubicBezTo>
                  <a:cubicBezTo>
                    <a:pt x="398862" y="1823420"/>
                    <a:pt x="398862" y="1832132"/>
                    <a:pt x="398862" y="1842588"/>
                  </a:cubicBezTo>
                  <a:cubicBezTo>
                    <a:pt x="413848" y="1835269"/>
                    <a:pt x="408098" y="1849558"/>
                    <a:pt x="411931" y="1854262"/>
                  </a:cubicBezTo>
                  <a:cubicBezTo>
                    <a:pt x="415765" y="1858793"/>
                    <a:pt x="419075" y="1863672"/>
                    <a:pt x="422560" y="1868551"/>
                  </a:cubicBezTo>
                  <a:cubicBezTo>
                    <a:pt x="425697" y="1872733"/>
                    <a:pt x="429879" y="1879703"/>
                    <a:pt x="433364" y="1879355"/>
                  </a:cubicBezTo>
                  <a:cubicBezTo>
                    <a:pt x="448872" y="1878135"/>
                    <a:pt x="446781" y="1891727"/>
                    <a:pt x="452183" y="1899045"/>
                  </a:cubicBezTo>
                  <a:cubicBezTo>
                    <a:pt x="455145" y="1903053"/>
                    <a:pt x="458979" y="1909152"/>
                    <a:pt x="462638" y="1909326"/>
                  </a:cubicBezTo>
                  <a:cubicBezTo>
                    <a:pt x="476404" y="1910198"/>
                    <a:pt x="488427" y="1913682"/>
                    <a:pt x="499405" y="1922047"/>
                  </a:cubicBezTo>
                  <a:cubicBezTo>
                    <a:pt x="503239" y="1925009"/>
                    <a:pt x="508641" y="1925880"/>
                    <a:pt x="513171" y="1927623"/>
                  </a:cubicBezTo>
                  <a:cubicBezTo>
                    <a:pt x="513868" y="1926751"/>
                    <a:pt x="514739" y="1925706"/>
                    <a:pt x="515437" y="1924660"/>
                  </a:cubicBezTo>
                  <a:cubicBezTo>
                    <a:pt x="510209" y="1918911"/>
                    <a:pt x="505156" y="1913160"/>
                    <a:pt x="500102" y="1907409"/>
                  </a:cubicBezTo>
                  <a:cubicBezTo>
                    <a:pt x="500974" y="1906190"/>
                    <a:pt x="501845" y="1904796"/>
                    <a:pt x="502716" y="1903576"/>
                  </a:cubicBezTo>
                  <a:cubicBezTo>
                    <a:pt x="507770" y="1905319"/>
                    <a:pt x="512823" y="1907061"/>
                    <a:pt x="518051" y="1908455"/>
                  </a:cubicBezTo>
                  <a:cubicBezTo>
                    <a:pt x="522755" y="1909849"/>
                    <a:pt x="527808" y="1910546"/>
                    <a:pt x="535824" y="1912288"/>
                  </a:cubicBezTo>
                  <a:cubicBezTo>
                    <a:pt x="536173" y="1916296"/>
                    <a:pt x="535824" y="1923789"/>
                    <a:pt x="537218" y="1930934"/>
                  </a:cubicBezTo>
                  <a:cubicBezTo>
                    <a:pt x="538612" y="1937903"/>
                    <a:pt x="541400" y="1944874"/>
                    <a:pt x="544885" y="1951146"/>
                  </a:cubicBezTo>
                  <a:cubicBezTo>
                    <a:pt x="545756" y="1952715"/>
                    <a:pt x="552029" y="1950973"/>
                    <a:pt x="556386" y="1950798"/>
                  </a:cubicBezTo>
                  <a:cubicBezTo>
                    <a:pt x="551855" y="1941389"/>
                    <a:pt x="548370" y="1933895"/>
                    <a:pt x="543317" y="1923092"/>
                  </a:cubicBezTo>
                  <a:cubicBezTo>
                    <a:pt x="551507" y="1927274"/>
                    <a:pt x="556909" y="1930062"/>
                    <a:pt x="563181" y="1933373"/>
                  </a:cubicBezTo>
                  <a:cubicBezTo>
                    <a:pt x="559696" y="1919433"/>
                    <a:pt x="542271" y="1922047"/>
                    <a:pt x="540180" y="1908455"/>
                  </a:cubicBezTo>
                  <a:cubicBezTo>
                    <a:pt x="545495" y="1915948"/>
                    <a:pt x="554207" y="1915991"/>
                    <a:pt x="562637" y="1916623"/>
                  </a:cubicBezTo>
                  <a:lnTo>
                    <a:pt x="563518" y="1916799"/>
                  </a:lnTo>
                  <a:lnTo>
                    <a:pt x="563518" y="1622283"/>
                  </a:lnTo>
                  <a:lnTo>
                    <a:pt x="556037" y="1616235"/>
                  </a:lnTo>
                  <a:cubicBezTo>
                    <a:pt x="552203" y="1623902"/>
                    <a:pt x="549589" y="1629478"/>
                    <a:pt x="546976" y="1635054"/>
                  </a:cubicBezTo>
                  <a:cubicBezTo>
                    <a:pt x="538089" y="1632092"/>
                    <a:pt x="529899" y="1629130"/>
                    <a:pt x="521535" y="1626341"/>
                  </a:cubicBezTo>
                  <a:cubicBezTo>
                    <a:pt x="521884" y="1625296"/>
                    <a:pt x="522058" y="1624250"/>
                    <a:pt x="522406" y="1623205"/>
                  </a:cubicBezTo>
                  <a:cubicBezTo>
                    <a:pt x="524846" y="1623031"/>
                    <a:pt x="527460" y="1622856"/>
                    <a:pt x="530771" y="1622682"/>
                  </a:cubicBezTo>
                  <a:cubicBezTo>
                    <a:pt x="522755" y="1617280"/>
                    <a:pt x="511951" y="1613970"/>
                    <a:pt x="508989" y="1607173"/>
                  </a:cubicBezTo>
                  <a:cubicBezTo>
                    <a:pt x="499405" y="1585043"/>
                    <a:pt x="474661" y="1586612"/>
                    <a:pt x="462290" y="1570755"/>
                  </a:cubicBezTo>
                  <a:cubicBezTo>
                    <a:pt x="460373" y="1566051"/>
                    <a:pt x="460547" y="1557860"/>
                    <a:pt x="456714" y="1554550"/>
                  </a:cubicBezTo>
                  <a:cubicBezTo>
                    <a:pt x="444690" y="1544095"/>
                    <a:pt x="430924" y="1535383"/>
                    <a:pt x="419075" y="1526843"/>
                  </a:cubicBezTo>
                  <a:cubicBezTo>
                    <a:pt x="418030" y="1521268"/>
                    <a:pt x="417855" y="1515343"/>
                    <a:pt x="415590" y="1510290"/>
                  </a:cubicBezTo>
                  <a:cubicBezTo>
                    <a:pt x="412802" y="1504017"/>
                    <a:pt x="408794" y="1497918"/>
                    <a:pt x="404264" y="1492690"/>
                  </a:cubicBezTo>
                  <a:cubicBezTo>
                    <a:pt x="400256" y="1487986"/>
                    <a:pt x="395377" y="1482758"/>
                    <a:pt x="389801" y="1480667"/>
                  </a:cubicBezTo>
                  <a:cubicBezTo>
                    <a:pt x="383702" y="1478227"/>
                    <a:pt x="382308" y="1477182"/>
                    <a:pt x="383354" y="1469863"/>
                  </a:cubicBezTo>
                  <a:cubicBezTo>
                    <a:pt x="384399" y="1461499"/>
                    <a:pt x="380914" y="1452613"/>
                    <a:pt x="379346" y="1444074"/>
                  </a:cubicBezTo>
                  <a:cubicBezTo>
                    <a:pt x="377952" y="1444423"/>
                    <a:pt x="376384" y="1444597"/>
                    <a:pt x="374989" y="1444946"/>
                  </a:cubicBezTo>
                  <a:cubicBezTo>
                    <a:pt x="375687" y="1450521"/>
                    <a:pt x="376209" y="1456097"/>
                    <a:pt x="376906" y="1461673"/>
                  </a:cubicBezTo>
                  <a:cubicBezTo>
                    <a:pt x="375513" y="1462370"/>
                    <a:pt x="374119" y="1462893"/>
                    <a:pt x="372724" y="1463590"/>
                  </a:cubicBezTo>
                  <a:cubicBezTo>
                    <a:pt x="364883" y="1448779"/>
                    <a:pt x="357042" y="1433794"/>
                    <a:pt x="350071" y="1420898"/>
                  </a:cubicBezTo>
                  <a:cubicBezTo>
                    <a:pt x="343973" y="1424558"/>
                    <a:pt x="339268" y="1429437"/>
                    <a:pt x="334389" y="1429959"/>
                  </a:cubicBezTo>
                  <a:cubicBezTo>
                    <a:pt x="321321" y="1431179"/>
                    <a:pt x="322540" y="1415322"/>
                    <a:pt x="314001" y="1410270"/>
                  </a:cubicBezTo>
                  <a:cubicBezTo>
                    <a:pt x="323411" y="1411489"/>
                    <a:pt x="332821" y="1412534"/>
                    <a:pt x="342230" y="1413580"/>
                  </a:cubicBezTo>
                  <a:cubicBezTo>
                    <a:pt x="342230" y="1412534"/>
                    <a:pt x="342404" y="1411315"/>
                    <a:pt x="342404" y="1410270"/>
                  </a:cubicBezTo>
                  <a:cubicBezTo>
                    <a:pt x="339268" y="1409747"/>
                    <a:pt x="336131" y="1409398"/>
                    <a:pt x="332995" y="1408876"/>
                  </a:cubicBezTo>
                  <a:cubicBezTo>
                    <a:pt x="353383" y="1403996"/>
                    <a:pt x="337177" y="1387268"/>
                    <a:pt x="342579" y="1375767"/>
                  </a:cubicBezTo>
                  <a:cubicBezTo>
                    <a:pt x="350594" y="1384828"/>
                    <a:pt x="357042" y="1392495"/>
                    <a:pt x="363663" y="1399988"/>
                  </a:cubicBezTo>
                  <a:cubicBezTo>
                    <a:pt x="377255" y="1390579"/>
                    <a:pt x="377081" y="1389359"/>
                    <a:pt x="361572" y="1381692"/>
                  </a:cubicBezTo>
                  <a:cubicBezTo>
                    <a:pt x="360179" y="1374199"/>
                    <a:pt x="361050" y="1366358"/>
                    <a:pt x="357565" y="1362873"/>
                  </a:cubicBezTo>
                  <a:cubicBezTo>
                    <a:pt x="353731" y="1358865"/>
                    <a:pt x="345890" y="1358865"/>
                    <a:pt x="342056" y="1357819"/>
                  </a:cubicBezTo>
                  <a:cubicBezTo>
                    <a:pt x="337700" y="1370715"/>
                    <a:pt x="334389" y="1380124"/>
                    <a:pt x="330207" y="1392147"/>
                  </a:cubicBezTo>
                  <a:cubicBezTo>
                    <a:pt x="322191" y="1380995"/>
                    <a:pt x="322366" y="1380995"/>
                    <a:pt x="325676" y="1372631"/>
                  </a:cubicBezTo>
                  <a:cubicBezTo>
                    <a:pt x="326199" y="1370888"/>
                    <a:pt x="324456" y="1367229"/>
                    <a:pt x="322714" y="1365835"/>
                  </a:cubicBezTo>
                  <a:cubicBezTo>
                    <a:pt x="317138" y="1361828"/>
                    <a:pt x="310865" y="1358342"/>
                    <a:pt x="304418" y="1354335"/>
                  </a:cubicBezTo>
                  <a:cubicBezTo>
                    <a:pt x="310342" y="1350850"/>
                    <a:pt x="315570" y="1347713"/>
                    <a:pt x="320623" y="1344750"/>
                  </a:cubicBezTo>
                  <a:cubicBezTo>
                    <a:pt x="318358" y="1334993"/>
                    <a:pt x="318183" y="1335167"/>
                    <a:pt x="300410" y="1328719"/>
                  </a:cubicBezTo>
                  <a:cubicBezTo>
                    <a:pt x="296577" y="1327326"/>
                    <a:pt x="293440" y="1324014"/>
                    <a:pt x="289955" y="1321575"/>
                  </a:cubicBezTo>
                  <a:cubicBezTo>
                    <a:pt x="292220" y="1318613"/>
                    <a:pt x="294486" y="1315651"/>
                    <a:pt x="295705" y="1314082"/>
                  </a:cubicBezTo>
                  <a:cubicBezTo>
                    <a:pt x="298319" y="1318438"/>
                    <a:pt x="300236" y="1322098"/>
                    <a:pt x="302849" y="1325583"/>
                  </a:cubicBezTo>
                  <a:cubicBezTo>
                    <a:pt x="303024" y="1325757"/>
                    <a:pt x="306857" y="1323144"/>
                    <a:pt x="309122" y="1321924"/>
                  </a:cubicBezTo>
                  <a:cubicBezTo>
                    <a:pt x="306509" y="1318090"/>
                    <a:pt x="304592" y="1312340"/>
                    <a:pt x="300932" y="1310423"/>
                  </a:cubicBezTo>
                  <a:cubicBezTo>
                    <a:pt x="289780" y="1304498"/>
                    <a:pt x="277060" y="1300490"/>
                    <a:pt x="283856" y="1283414"/>
                  </a:cubicBezTo>
                  <a:cubicBezTo>
                    <a:pt x="268870" y="1285331"/>
                    <a:pt x="264514" y="1280452"/>
                    <a:pt x="264862" y="1266163"/>
                  </a:cubicBezTo>
                  <a:cubicBezTo>
                    <a:pt x="265037" y="1262155"/>
                    <a:pt x="261378" y="1257799"/>
                    <a:pt x="258764" y="1254140"/>
                  </a:cubicBezTo>
                  <a:cubicBezTo>
                    <a:pt x="258415" y="1253443"/>
                    <a:pt x="254233" y="1255534"/>
                    <a:pt x="255105" y="1255185"/>
                  </a:cubicBezTo>
                  <a:cubicBezTo>
                    <a:pt x="244824" y="1247345"/>
                    <a:pt x="236285" y="1241071"/>
                    <a:pt x="227572" y="1234449"/>
                  </a:cubicBezTo>
                  <a:cubicBezTo>
                    <a:pt x="233846" y="1229222"/>
                    <a:pt x="250226" y="1227654"/>
                    <a:pt x="233846" y="1213887"/>
                  </a:cubicBezTo>
                  <a:cubicBezTo>
                    <a:pt x="245869" y="1211797"/>
                    <a:pt x="244301" y="1218941"/>
                    <a:pt x="244998" y="1224691"/>
                  </a:cubicBezTo>
                  <a:cubicBezTo>
                    <a:pt x="245695" y="1230441"/>
                    <a:pt x="247438" y="1236017"/>
                    <a:pt x="249006" y="1242639"/>
                  </a:cubicBezTo>
                  <a:cubicBezTo>
                    <a:pt x="265734" y="1232707"/>
                    <a:pt x="251968" y="1219638"/>
                    <a:pt x="249354" y="1216153"/>
                  </a:cubicBezTo>
                  <a:cubicBezTo>
                    <a:pt x="242907" y="1207789"/>
                    <a:pt x="230710" y="1203781"/>
                    <a:pt x="220603" y="1197857"/>
                  </a:cubicBezTo>
                  <a:cubicBezTo>
                    <a:pt x="221125" y="1193849"/>
                    <a:pt x="221997" y="1188621"/>
                    <a:pt x="222868" y="1182870"/>
                  </a:cubicBezTo>
                  <a:cubicBezTo>
                    <a:pt x="219209" y="1183568"/>
                    <a:pt x="216595" y="1183917"/>
                    <a:pt x="212936" y="1184613"/>
                  </a:cubicBezTo>
                  <a:cubicBezTo>
                    <a:pt x="216421" y="1179211"/>
                    <a:pt x="219035" y="1175030"/>
                    <a:pt x="219906" y="1173810"/>
                  </a:cubicBezTo>
                  <a:cubicBezTo>
                    <a:pt x="212761" y="1166491"/>
                    <a:pt x="205617" y="1161961"/>
                    <a:pt x="202307" y="1155513"/>
                  </a:cubicBezTo>
                  <a:cubicBezTo>
                    <a:pt x="197950" y="1146975"/>
                    <a:pt x="196207" y="1137043"/>
                    <a:pt x="194291" y="1127459"/>
                  </a:cubicBezTo>
                  <a:cubicBezTo>
                    <a:pt x="193245" y="1122929"/>
                    <a:pt x="192548" y="1115261"/>
                    <a:pt x="194988" y="1113693"/>
                  </a:cubicBezTo>
                  <a:cubicBezTo>
                    <a:pt x="203875" y="1107768"/>
                    <a:pt x="200215" y="1103412"/>
                    <a:pt x="194813" y="1097139"/>
                  </a:cubicBezTo>
                  <a:cubicBezTo>
                    <a:pt x="193071" y="1100624"/>
                    <a:pt x="191677" y="1103412"/>
                    <a:pt x="188541" y="1110034"/>
                  </a:cubicBezTo>
                  <a:cubicBezTo>
                    <a:pt x="181222" y="1081108"/>
                    <a:pt x="174949" y="1056190"/>
                    <a:pt x="168676" y="1031098"/>
                  </a:cubicBezTo>
                  <a:cubicBezTo>
                    <a:pt x="166237" y="1021688"/>
                    <a:pt x="161880" y="1012452"/>
                    <a:pt x="161705" y="1003218"/>
                  </a:cubicBezTo>
                  <a:cubicBezTo>
                    <a:pt x="161531" y="991020"/>
                    <a:pt x="159441" y="980565"/>
                    <a:pt x="151948" y="970807"/>
                  </a:cubicBezTo>
                  <a:cubicBezTo>
                    <a:pt x="150031" y="968541"/>
                    <a:pt x="149334" y="963488"/>
                    <a:pt x="150554" y="961048"/>
                  </a:cubicBezTo>
                  <a:cubicBezTo>
                    <a:pt x="158221" y="946238"/>
                    <a:pt x="158395" y="931426"/>
                    <a:pt x="153168" y="915918"/>
                  </a:cubicBezTo>
                  <a:cubicBezTo>
                    <a:pt x="151425" y="910516"/>
                    <a:pt x="151076" y="904417"/>
                    <a:pt x="151425" y="898841"/>
                  </a:cubicBezTo>
                  <a:cubicBezTo>
                    <a:pt x="152297" y="882113"/>
                    <a:pt x="153690" y="865384"/>
                    <a:pt x="155084" y="848656"/>
                  </a:cubicBezTo>
                  <a:cubicBezTo>
                    <a:pt x="156478" y="832276"/>
                    <a:pt x="146720" y="817116"/>
                    <a:pt x="151250" y="799866"/>
                  </a:cubicBezTo>
                  <a:cubicBezTo>
                    <a:pt x="156478" y="779130"/>
                    <a:pt x="158395" y="757348"/>
                    <a:pt x="162229" y="736264"/>
                  </a:cubicBezTo>
                  <a:cubicBezTo>
                    <a:pt x="165539" y="718838"/>
                    <a:pt x="169373" y="701239"/>
                    <a:pt x="173032" y="683814"/>
                  </a:cubicBezTo>
                  <a:cubicBezTo>
                    <a:pt x="176169" y="668480"/>
                    <a:pt x="179479" y="653146"/>
                    <a:pt x="182965" y="637812"/>
                  </a:cubicBezTo>
                  <a:cubicBezTo>
                    <a:pt x="183661" y="634849"/>
                    <a:pt x="186449" y="630667"/>
                    <a:pt x="185404" y="629099"/>
                  </a:cubicBezTo>
                  <a:cubicBezTo>
                    <a:pt x="175645" y="615508"/>
                    <a:pt x="187146" y="606272"/>
                    <a:pt x="191328" y="595294"/>
                  </a:cubicBezTo>
                  <a:cubicBezTo>
                    <a:pt x="193768" y="589021"/>
                    <a:pt x="193245" y="581528"/>
                    <a:pt x="194639" y="574733"/>
                  </a:cubicBezTo>
                  <a:cubicBezTo>
                    <a:pt x="195336" y="571073"/>
                    <a:pt x="197079" y="564625"/>
                    <a:pt x="198473" y="564625"/>
                  </a:cubicBezTo>
                  <a:cubicBezTo>
                    <a:pt x="208579" y="564103"/>
                    <a:pt x="205966" y="556087"/>
                    <a:pt x="207534" y="550860"/>
                  </a:cubicBezTo>
                  <a:cubicBezTo>
                    <a:pt x="210845" y="539534"/>
                    <a:pt x="211019" y="525767"/>
                    <a:pt x="217815" y="517404"/>
                  </a:cubicBezTo>
                  <a:cubicBezTo>
                    <a:pt x="225482" y="507820"/>
                    <a:pt x="227747" y="498410"/>
                    <a:pt x="229838" y="487432"/>
                  </a:cubicBezTo>
                  <a:cubicBezTo>
                    <a:pt x="231232" y="480810"/>
                    <a:pt x="236111" y="474712"/>
                    <a:pt x="239422" y="468439"/>
                  </a:cubicBezTo>
                  <a:cubicBezTo>
                    <a:pt x="240467" y="466000"/>
                    <a:pt x="241861" y="463908"/>
                    <a:pt x="242907" y="461470"/>
                  </a:cubicBezTo>
                  <a:cubicBezTo>
                    <a:pt x="249006" y="445960"/>
                    <a:pt x="254930" y="430278"/>
                    <a:pt x="261552" y="414943"/>
                  </a:cubicBezTo>
                  <a:cubicBezTo>
                    <a:pt x="264688" y="407974"/>
                    <a:pt x="269568" y="402049"/>
                    <a:pt x="273052" y="395253"/>
                  </a:cubicBezTo>
                  <a:cubicBezTo>
                    <a:pt x="276711" y="387760"/>
                    <a:pt x="279151" y="379571"/>
                    <a:pt x="283159" y="372077"/>
                  </a:cubicBezTo>
                  <a:cubicBezTo>
                    <a:pt x="291000" y="357440"/>
                    <a:pt x="303372" y="344023"/>
                    <a:pt x="306509" y="328515"/>
                  </a:cubicBezTo>
                  <a:cubicBezTo>
                    <a:pt x="309645" y="313703"/>
                    <a:pt x="317835" y="304991"/>
                    <a:pt x="326199" y="295059"/>
                  </a:cubicBezTo>
                  <a:cubicBezTo>
                    <a:pt x="328988" y="291574"/>
                    <a:pt x="331949" y="288262"/>
                    <a:pt x="334563" y="284603"/>
                  </a:cubicBezTo>
                  <a:cubicBezTo>
                    <a:pt x="341708" y="274323"/>
                    <a:pt x="347806" y="262997"/>
                    <a:pt x="356171" y="253761"/>
                  </a:cubicBezTo>
                  <a:cubicBezTo>
                    <a:pt x="372028" y="236336"/>
                    <a:pt x="388582" y="219607"/>
                    <a:pt x="395725" y="196257"/>
                  </a:cubicBezTo>
                  <a:cubicBezTo>
                    <a:pt x="396423" y="194341"/>
                    <a:pt x="399037" y="192773"/>
                    <a:pt x="400953" y="191204"/>
                  </a:cubicBezTo>
                  <a:cubicBezTo>
                    <a:pt x="404090" y="188590"/>
                    <a:pt x="406878" y="185454"/>
                    <a:pt x="410537" y="183712"/>
                  </a:cubicBezTo>
                  <a:cubicBezTo>
                    <a:pt x="427440" y="175696"/>
                    <a:pt x="427788" y="153915"/>
                    <a:pt x="445388" y="144853"/>
                  </a:cubicBezTo>
                  <a:cubicBezTo>
                    <a:pt x="458108" y="138232"/>
                    <a:pt x="465775" y="122375"/>
                    <a:pt x="476230" y="111049"/>
                  </a:cubicBezTo>
                  <a:cubicBezTo>
                    <a:pt x="485117" y="101291"/>
                    <a:pt x="494003" y="91010"/>
                    <a:pt x="504633" y="83343"/>
                  </a:cubicBezTo>
                  <a:cubicBezTo>
                    <a:pt x="519967" y="72190"/>
                    <a:pt x="527111" y="51629"/>
                    <a:pt x="548196" y="47447"/>
                  </a:cubicBezTo>
                  <a:cubicBezTo>
                    <a:pt x="551855" y="46750"/>
                    <a:pt x="556386" y="41348"/>
                    <a:pt x="557256" y="37340"/>
                  </a:cubicBezTo>
                  <a:lnTo>
                    <a:pt x="563518" y="27301"/>
                  </a:lnTo>
                  <a:lnTo>
                    <a:pt x="563518" y="0"/>
                  </a:lnTo>
                  <a:lnTo>
                    <a:pt x="558999" y="573"/>
                  </a:lnTo>
                  <a:cubicBezTo>
                    <a:pt x="556386" y="13119"/>
                    <a:pt x="552727" y="20612"/>
                    <a:pt x="540877" y="29847"/>
                  </a:cubicBezTo>
                  <a:cubicBezTo>
                    <a:pt x="519618" y="46227"/>
                    <a:pt x="498708" y="63304"/>
                    <a:pt x="476230" y="77941"/>
                  </a:cubicBezTo>
                  <a:cubicBezTo>
                    <a:pt x="468040" y="83169"/>
                    <a:pt x="459850" y="84736"/>
                    <a:pt x="468737" y="96586"/>
                  </a:cubicBezTo>
                  <a:cubicBezTo>
                    <a:pt x="463684" y="99374"/>
                    <a:pt x="458804" y="104427"/>
                    <a:pt x="455494" y="103556"/>
                  </a:cubicBezTo>
                  <a:cubicBezTo>
                    <a:pt x="442948" y="100071"/>
                    <a:pt x="438417" y="110700"/>
                    <a:pt x="431273" y="115753"/>
                  </a:cubicBezTo>
                  <a:cubicBezTo>
                    <a:pt x="423780" y="120807"/>
                    <a:pt x="412628" y="125686"/>
                    <a:pt x="418553" y="138929"/>
                  </a:cubicBezTo>
                  <a:cubicBezTo>
                    <a:pt x="419075" y="139974"/>
                    <a:pt x="418378" y="141717"/>
                    <a:pt x="417681" y="142763"/>
                  </a:cubicBezTo>
                  <a:cubicBezTo>
                    <a:pt x="410014" y="153915"/>
                    <a:pt x="398339" y="162105"/>
                    <a:pt x="388233" y="169074"/>
                  </a:cubicBezTo>
                  <a:cubicBezTo>
                    <a:pt x="377255" y="176567"/>
                    <a:pt x="378475" y="182317"/>
                    <a:pt x="381088" y="192250"/>
                  </a:cubicBezTo>
                  <a:cubicBezTo>
                    <a:pt x="373595" y="193122"/>
                    <a:pt x="366974" y="193644"/>
                    <a:pt x="360352" y="194341"/>
                  </a:cubicBezTo>
                  <a:cubicBezTo>
                    <a:pt x="358261" y="201485"/>
                    <a:pt x="356171" y="208456"/>
                    <a:pt x="353731" y="217343"/>
                  </a:cubicBezTo>
                  <a:cubicBezTo>
                    <a:pt x="343625" y="210024"/>
                    <a:pt x="336306" y="209850"/>
                    <a:pt x="336480" y="224312"/>
                  </a:cubicBezTo>
                  <a:cubicBezTo>
                    <a:pt x="336480" y="225532"/>
                    <a:pt x="334389" y="226926"/>
                    <a:pt x="333169" y="228320"/>
                  </a:cubicBezTo>
                  <a:cubicBezTo>
                    <a:pt x="326374" y="236336"/>
                    <a:pt x="319403" y="244003"/>
                    <a:pt x="313130" y="252192"/>
                  </a:cubicBezTo>
                  <a:cubicBezTo>
                    <a:pt x="303024" y="265436"/>
                    <a:pt x="293265" y="278853"/>
                    <a:pt x="283682" y="292445"/>
                  </a:cubicBezTo>
                  <a:cubicBezTo>
                    <a:pt x="282288" y="294187"/>
                    <a:pt x="283508" y="297498"/>
                    <a:pt x="282462" y="299763"/>
                  </a:cubicBezTo>
                  <a:cubicBezTo>
                    <a:pt x="277931" y="309522"/>
                    <a:pt x="274272" y="319628"/>
                    <a:pt x="268174" y="328340"/>
                  </a:cubicBezTo>
                  <a:cubicBezTo>
                    <a:pt x="260332" y="339667"/>
                    <a:pt x="249528" y="349076"/>
                    <a:pt x="241687" y="360403"/>
                  </a:cubicBezTo>
                  <a:cubicBezTo>
                    <a:pt x="233323" y="372252"/>
                    <a:pt x="226876" y="385670"/>
                    <a:pt x="219731" y="398390"/>
                  </a:cubicBezTo>
                  <a:cubicBezTo>
                    <a:pt x="218686" y="400480"/>
                    <a:pt x="217117" y="403269"/>
                    <a:pt x="217466" y="405360"/>
                  </a:cubicBezTo>
                  <a:cubicBezTo>
                    <a:pt x="219383" y="419300"/>
                    <a:pt x="210322" y="421043"/>
                    <a:pt x="200913" y="422611"/>
                  </a:cubicBezTo>
                  <a:cubicBezTo>
                    <a:pt x="200041" y="416163"/>
                    <a:pt x="199518" y="410762"/>
                    <a:pt x="198647" y="404314"/>
                  </a:cubicBezTo>
                  <a:cubicBezTo>
                    <a:pt x="213458" y="396125"/>
                    <a:pt x="225482" y="375040"/>
                    <a:pt x="220777" y="358486"/>
                  </a:cubicBezTo>
                  <a:cubicBezTo>
                    <a:pt x="218337" y="349773"/>
                    <a:pt x="221125" y="348380"/>
                    <a:pt x="227747" y="345069"/>
                  </a:cubicBezTo>
                  <a:cubicBezTo>
                    <a:pt x="240467" y="338796"/>
                    <a:pt x="246740" y="327470"/>
                    <a:pt x="251794" y="314226"/>
                  </a:cubicBezTo>
                  <a:cubicBezTo>
                    <a:pt x="254233" y="307779"/>
                    <a:pt x="242559" y="288262"/>
                    <a:pt x="264862" y="295755"/>
                  </a:cubicBezTo>
                  <a:cubicBezTo>
                    <a:pt x="268696" y="288437"/>
                    <a:pt x="271658" y="281467"/>
                    <a:pt x="275666" y="275019"/>
                  </a:cubicBezTo>
                  <a:cubicBezTo>
                    <a:pt x="279674" y="268746"/>
                    <a:pt x="287516" y="263170"/>
                    <a:pt x="287864" y="257072"/>
                  </a:cubicBezTo>
                  <a:cubicBezTo>
                    <a:pt x="288038" y="252192"/>
                    <a:pt x="279151" y="247139"/>
                    <a:pt x="272878" y="240518"/>
                  </a:cubicBezTo>
                  <a:cubicBezTo>
                    <a:pt x="262423" y="259337"/>
                    <a:pt x="257021" y="280422"/>
                    <a:pt x="236285" y="291051"/>
                  </a:cubicBezTo>
                  <a:cubicBezTo>
                    <a:pt x="240293" y="292967"/>
                    <a:pt x="242733" y="294013"/>
                    <a:pt x="247438" y="296104"/>
                  </a:cubicBezTo>
                  <a:cubicBezTo>
                    <a:pt x="240816" y="300112"/>
                    <a:pt x="235937" y="302900"/>
                    <a:pt x="231406" y="306211"/>
                  </a:cubicBezTo>
                  <a:cubicBezTo>
                    <a:pt x="228793" y="308128"/>
                    <a:pt x="224959" y="310915"/>
                    <a:pt x="224785" y="313355"/>
                  </a:cubicBezTo>
                  <a:cubicBezTo>
                    <a:pt x="224262" y="326076"/>
                    <a:pt x="214678" y="333569"/>
                    <a:pt x="208579" y="343152"/>
                  </a:cubicBezTo>
                  <a:cubicBezTo>
                    <a:pt x="202132" y="353259"/>
                    <a:pt x="196034" y="363714"/>
                    <a:pt x="191328" y="374692"/>
                  </a:cubicBezTo>
                  <a:cubicBezTo>
                    <a:pt x="186624" y="385844"/>
                    <a:pt x="183661" y="397867"/>
                    <a:pt x="179479" y="409367"/>
                  </a:cubicBezTo>
                  <a:cubicBezTo>
                    <a:pt x="178434" y="412155"/>
                    <a:pt x="176169" y="414769"/>
                    <a:pt x="173903" y="416861"/>
                  </a:cubicBezTo>
                  <a:cubicBezTo>
                    <a:pt x="166237" y="423831"/>
                    <a:pt x="158569" y="430453"/>
                    <a:pt x="148985" y="438642"/>
                  </a:cubicBezTo>
                  <a:cubicBezTo>
                    <a:pt x="148811" y="417383"/>
                    <a:pt x="169373" y="406231"/>
                    <a:pt x="171464" y="385670"/>
                  </a:cubicBezTo>
                  <a:cubicBezTo>
                    <a:pt x="173206" y="368418"/>
                    <a:pt x="191155" y="353259"/>
                    <a:pt x="198124" y="335833"/>
                  </a:cubicBezTo>
                  <a:cubicBezTo>
                    <a:pt x="204397" y="319977"/>
                    <a:pt x="211716" y="304816"/>
                    <a:pt x="220603" y="290528"/>
                  </a:cubicBezTo>
                  <a:cubicBezTo>
                    <a:pt x="230710" y="274323"/>
                    <a:pt x="242210" y="258814"/>
                    <a:pt x="253711" y="242086"/>
                  </a:cubicBezTo>
                  <a:cubicBezTo>
                    <a:pt x="244998" y="239821"/>
                    <a:pt x="240293" y="238427"/>
                    <a:pt x="235588" y="237207"/>
                  </a:cubicBezTo>
                  <a:cubicBezTo>
                    <a:pt x="235763" y="235813"/>
                    <a:pt x="235937" y="234245"/>
                    <a:pt x="236111" y="232676"/>
                  </a:cubicBezTo>
                  <a:cubicBezTo>
                    <a:pt x="247089" y="230237"/>
                    <a:pt x="257893" y="227972"/>
                    <a:pt x="268870" y="225532"/>
                  </a:cubicBezTo>
                  <a:cubicBezTo>
                    <a:pt x="262772" y="218039"/>
                    <a:pt x="258415" y="212463"/>
                    <a:pt x="253885" y="206887"/>
                  </a:cubicBezTo>
                  <a:cubicBezTo>
                    <a:pt x="249703" y="207932"/>
                    <a:pt x="245695" y="208804"/>
                    <a:pt x="243778" y="209326"/>
                  </a:cubicBezTo>
                  <a:cubicBezTo>
                    <a:pt x="243604" y="204622"/>
                    <a:pt x="243255" y="200440"/>
                    <a:pt x="243081" y="196257"/>
                  </a:cubicBezTo>
                  <a:cubicBezTo>
                    <a:pt x="241687" y="195909"/>
                    <a:pt x="240293" y="195561"/>
                    <a:pt x="238899" y="195212"/>
                  </a:cubicBezTo>
                  <a:cubicBezTo>
                    <a:pt x="233323" y="219782"/>
                    <a:pt x="212064" y="232502"/>
                    <a:pt x="197950" y="253063"/>
                  </a:cubicBezTo>
                  <a:cubicBezTo>
                    <a:pt x="203526" y="261254"/>
                    <a:pt x="209625" y="270489"/>
                    <a:pt x="216072" y="280247"/>
                  </a:cubicBezTo>
                  <a:cubicBezTo>
                    <a:pt x="211716" y="278331"/>
                    <a:pt x="208057" y="276762"/>
                    <a:pt x="201261" y="273799"/>
                  </a:cubicBezTo>
                  <a:cubicBezTo>
                    <a:pt x="206140" y="281641"/>
                    <a:pt x="208754" y="285997"/>
                    <a:pt x="211542" y="290528"/>
                  </a:cubicBezTo>
                  <a:cubicBezTo>
                    <a:pt x="210670" y="291225"/>
                    <a:pt x="209799" y="291748"/>
                    <a:pt x="208928" y="292445"/>
                  </a:cubicBezTo>
                  <a:cubicBezTo>
                    <a:pt x="202481" y="287043"/>
                    <a:pt x="196207" y="281641"/>
                    <a:pt x="189934" y="276414"/>
                  </a:cubicBezTo>
                  <a:cubicBezTo>
                    <a:pt x="177388" y="286694"/>
                    <a:pt x="177737" y="288437"/>
                    <a:pt x="196730" y="299241"/>
                  </a:cubicBezTo>
                  <a:cubicBezTo>
                    <a:pt x="178608" y="305862"/>
                    <a:pt x="179479" y="318234"/>
                    <a:pt x="185578" y="327992"/>
                  </a:cubicBezTo>
                  <a:cubicBezTo>
                    <a:pt x="178782" y="334265"/>
                    <a:pt x="174600" y="338099"/>
                    <a:pt x="170244" y="342107"/>
                  </a:cubicBezTo>
                  <a:cubicBezTo>
                    <a:pt x="164145" y="347508"/>
                    <a:pt x="157872" y="352561"/>
                    <a:pt x="152297" y="358486"/>
                  </a:cubicBezTo>
                  <a:cubicBezTo>
                    <a:pt x="148637" y="362494"/>
                    <a:pt x="142538" y="368418"/>
                    <a:pt x="143584" y="371555"/>
                  </a:cubicBezTo>
                  <a:cubicBezTo>
                    <a:pt x="147069" y="381487"/>
                    <a:pt x="140969" y="384275"/>
                    <a:pt x="134871" y="388457"/>
                  </a:cubicBezTo>
                  <a:cubicBezTo>
                    <a:pt x="131038" y="391245"/>
                    <a:pt x="127901" y="394905"/>
                    <a:pt x="124764" y="398564"/>
                  </a:cubicBezTo>
                  <a:cubicBezTo>
                    <a:pt x="119537" y="404663"/>
                    <a:pt x="114309" y="410762"/>
                    <a:pt x="109430" y="417034"/>
                  </a:cubicBezTo>
                  <a:cubicBezTo>
                    <a:pt x="106119" y="421391"/>
                    <a:pt x="101240" y="425573"/>
                    <a:pt x="100369" y="430453"/>
                  </a:cubicBezTo>
                  <a:cubicBezTo>
                    <a:pt x="97581" y="445264"/>
                    <a:pt x="96884" y="460598"/>
                    <a:pt x="94270" y="475583"/>
                  </a:cubicBezTo>
                  <a:cubicBezTo>
                    <a:pt x="93747" y="479068"/>
                    <a:pt x="89740" y="482553"/>
                    <a:pt x="86603" y="484993"/>
                  </a:cubicBezTo>
                  <a:cubicBezTo>
                    <a:pt x="79981" y="490046"/>
                    <a:pt x="73883" y="493357"/>
                    <a:pt x="77020" y="504335"/>
                  </a:cubicBezTo>
                  <a:cubicBezTo>
                    <a:pt x="78936" y="510956"/>
                    <a:pt x="76497" y="521237"/>
                    <a:pt x="72141" y="526639"/>
                  </a:cubicBezTo>
                  <a:cubicBezTo>
                    <a:pt x="65519" y="534829"/>
                    <a:pt x="63951" y="541102"/>
                    <a:pt x="72141" y="548943"/>
                  </a:cubicBezTo>
                  <a:cubicBezTo>
                    <a:pt x="63602" y="555565"/>
                    <a:pt x="56109" y="561489"/>
                    <a:pt x="52102" y="564625"/>
                  </a:cubicBezTo>
                  <a:cubicBezTo>
                    <a:pt x="52624" y="597211"/>
                    <a:pt x="49836" y="624395"/>
                    <a:pt x="27184" y="648615"/>
                  </a:cubicBezTo>
                  <a:cubicBezTo>
                    <a:pt x="37290" y="650183"/>
                    <a:pt x="44783" y="651403"/>
                    <a:pt x="55064" y="653146"/>
                  </a:cubicBezTo>
                  <a:cubicBezTo>
                    <a:pt x="53496" y="658199"/>
                    <a:pt x="52973" y="663950"/>
                    <a:pt x="50185" y="667957"/>
                  </a:cubicBezTo>
                  <a:cubicBezTo>
                    <a:pt x="45829" y="674231"/>
                    <a:pt x="39904" y="679632"/>
                    <a:pt x="34676" y="685382"/>
                  </a:cubicBezTo>
                  <a:cubicBezTo>
                    <a:pt x="24569" y="696708"/>
                    <a:pt x="28055" y="711346"/>
                    <a:pt x="25441" y="724589"/>
                  </a:cubicBezTo>
                  <a:cubicBezTo>
                    <a:pt x="23175" y="736264"/>
                    <a:pt x="25441" y="744628"/>
                    <a:pt x="33282" y="750204"/>
                  </a:cubicBezTo>
                  <a:cubicBezTo>
                    <a:pt x="29449" y="753340"/>
                    <a:pt x="25615" y="755780"/>
                    <a:pt x="22653" y="758916"/>
                  </a:cubicBezTo>
                  <a:cubicBezTo>
                    <a:pt x="19342" y="762576"/>
                    <a:pt x="16554" y="766932"/>
                    <a:pt x="13069" y="771463"/>
                  </a:cubicBezTo>
                  <a:cubicBezTo>
                    <a:pt x="14986" y="774077"/>
                    <a:pt x="17077" y="777213"/>
                    <a:pt x="20213" y="781744"/>
                  </a:cubicBezTo>
                  <a:cubicBezTo>
                    <a:pt x="15508" y="785054"/>
                    <a:pt x="11152" y="788191"/>
                    <a:pt x="6796" y="791153"/>
                  </a:cubicBezTo>
                  <a:cubicBezTo>
                    <a:pt x="8364" y="791850"/>
                    <a:pt x="9759" y="792373"/>
                    <a:pt x="11152" y="792896"/>
                  </a:cubicBezTo>
                  <a:cubicBezTo>
                    <a:pt x="10978" y="798820"/>
                    <a:pt x="10630" y="804745"/>
                    <a:pt x="10281" y="812586"/>
                  </a:cubicBezTo>
                  <a:cubicBezTo>
                    <a:pt x="13766" y="813283"/>
                    <a:pt x="18297" y="814328"/>
                    <a:pt x="23350" y="815375"/>
                  </a:cubicBezTo>
                  <a:cubicBezTo>
                    <a:pt x="23350" y="818336"/>
                    <a:pt x="23524" y="821473"/>
                    <a:pt x="23699" y="824087"/>
                  </a:cubicBezTo>
                  <a:cubicBezTo>
                    <a:pt x="34153" y="827920"/>
                    <a:pt x="47919" y="816420"/>
                    <a:pt x="53670" y="833148"/>
                  </a:cubicBezTo>
                  <a:cubicBezTo>
                    <a:pt x="53147" y="828443"/>
                    <a:pt x="52450" y="823738"/>
                    <a:pt x="51927" y="819034"/>
                  </a:cubicBezTo>
                  <a:cubicBezTo>
                    <a:pt x="52973" y="818859"/>
                    <a:pt x="54192" y="818859"/>
                    <a:pt x="55238" y="818859"/>
                  </a:cubicBezTo>
                  <a:cubicBezTo>
                    <a:pt x="58026" y="839246"/>
                    <a:pt x="66042" y="859635"/>
                    <a:pt x="51579" y="883855"/>
                  </a:cubicBezTo>
                  <a:cubicBezTo>
                    <a:pt x="48442" y="873574"/>
                    <a:pt x="44957" y="866604"/>
                    <a:pt x="44609" y="859635"/>
                  </a:cubicBezTo>
                  <a:cubicBezTo>
                    <a:pt x="44260" y="851967"/>
                    <a:pt x="47048" y="844300"/>
                    <a:pt x="48442" y="836633"/>
                  </a:cubicBezTo>
                  <a:cubicBezTo>
                    <a:pt x="32063" y="836981"/>
                    <a:pt x="21782" y="844300"/>
                    <a:pt x="16206" y="858588"/>
                  </a:cubicBezTo>
                  <a:cubicBezTo>
                    <a:pt x="15683" y="859808"/>
                    <a:pt x="14812" y="860853"/>
                    <a:pt x="14114" y="861899"/>
                  </a:cubicBezTo>
                  <a:cubicBezTo>
                    <a:pt x="11327" y="866081"/>
                    <a:pt x="6273" y="870089"/>
                    <a:pt x="6099" y="874446"/>
                  </a:cubicBezTo>
                  <a:cubicBezTo>
                    <a:pt x="5751" y="880021"/>
                    <a:pt x="8539" y="886295"/>
                    <a:pt x="11152" y="891697"/>
                  </a:cubicBezTo>
                  <a:cubicBezTo>
                    <a:pt x="12547" y="894484"/>
                    <a:pt x="17077" y="897795"/>
                    <a:pt x="19342" y="897272"/>
                  </a:cubicBezTo>
                  <a:cubicBezTo>
                    <a:pt x="30843" y="894484"/>
                    <a:pt x="42169" y="890652"/>
                    <a:pt x="55935" y="886295"/>
                  </a:cubicBezTo>
                  <a:cubicBezTo>
                    <a:pt x="52276" y="893787"/>
                    <a:pt x="49313" y="899886"/>
                    <a:pt x="46351" y="905810"/>
                  </a:cubicBezTo>
                  <a:cubicBezTo>
                    <a:pt x="45654" y="904765"/>
                    <a:pt x="45131" y="903719"/>
                    <a:pt x="44434" y="902674"/>
                  </a:cubicBezTo>
                  <a:cubicBezTo>
                    <a:pt x="36942" y="903719"/>
                    <a:pt x="29623" y="904591"/>
                    <a:pt x="22304" y="905636"/>
                  </a:cubicBezTo>
                  <a:cubicBezTo>
                    <a:pt x="22304" y="905810"/>
                    <a:pt x="22479" y="906159"/>
                    <a:pt x="22479" y="906334"/>
                  </a:cubicBezTo>
                  <a:cubicBezTo>
                    <a:pt x="16380" y="907031"/>
                    <a:pt x="10455" y="907553"/>
                    <a:pt x="4357" y="908250"/>
                  </a:cubicBezTo>
                  <a:cubicBezTo>
                    <a:pt x="4182" y="909644"/>
                    <a:pt x="4008" y="911212"/>
                    <a:pt x="3833" y="912606"/>
                  </a:cubicBezTo>
                  <a:cubicBezTo>
                    <a:pt x="7493" y="914523"/>
                    <a:pt x="11152" y="916440"/>
                    <a:pt x="15160" y="918531"/>
                  </a:cubicBezTo>
                  <a:cubicBezTo>
                    <a:pt x="14289" y="921493"/>
                    <a:pt x="13418" y="924804"/>
                    <a:pt x="12373" y="928114"/>
                  </a:cubicBezTo>
                  <a:cubicBezTo>
                    <a:pt x="8887" y="927244"/>
                    <a:pt x="5402" y="926546"/>
                    <a:pt x="1917" y="925849"/>
                  </a:cubicBezTo>
                  <a:cubicBezTo>
                    <a:pt x="1394" y="926895"/>
                    <a:pt x="697" y="927767"/>
                    <a:pt x="0" y="928812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alpha val="15000"/>
                  </a:schemeClr>
                </a:gs>
              </a:gsLst>
              <a:lin ang="6600000" scaled="0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sz="49600" b="0">
                <a:latin typeface="字魂板刷黑(商用需授权)" panose="00000500000000000000" pitchFamily="2" charset="-122"/>
                <a:ea typeface="字魂板刷黑(商用需授权)" panose="00000500000000000000" pitchFamily="2" charset="-122"/>
              </a:endParaRPr>
            </a:p>
          </p:txBody>
        </p:sp>
      </p:grpSp>
      <p:sp>
        <p:nvSpPr>
          <p:cNvPr id="5" name="标题 4" descr="21ac1da4-0c81-40ca-916c-3005bfc1edec"/>
          <p:cNvSpPr>
            <a:spLocks noGrp="1"/>
          </p:cNvSpPr>
          <p:nvPr>
            <p:ph type="title" hasCustomPrompt="1"/>
          </p:nvPr>
        </p:nvSpPr>
        <p:spPr>
          <a:xfrm>
            <a:off x="1181100" y="1144701"/>
            <a:ext cx="4225468" cy="2639899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" name="文本占位符 3" descr="732f871a-3b6e-46e3-ab88-79a77419c902"/>
          <p:cNvSpPr>
            <a:spLocks noGrp="1"/>
          </p:cNvSpPr>
          <p:nvPr>
            <p:ph type="body" sz="quarter" idx="13" hasCustomPrompt="1"/>
          </p:nvPr>
        </p:nvSpPr>
        <p:spPr>
          <a:xfrm>
            <a:off x="1181099" y="5282976"/>
            <a:ext cx="4225467" cy="41762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 descr="e92e9b39-9dae-4d83-9ab8-dcf89971fef8"/>
          <p:cNvSpPr>
            <a:spLocks noGrp="1"/>
          </p:cNvSpPr>
          <p:nvPr>
            <p:ph type="body" sz="quarter" idx="14" hasCustomPrompt="1"/>
          </p:nvPr>
        </p:nvSpPr>
        <p:spPr>
          <a:xfrm>
            <a:off x="1181100" y="5701419"/>
            <a:ext cx="4225467" cy="41762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 Master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0" y="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9"/>
            <a:srcRect/>
            <a:stretch>
              <a:fillRect l="-11354" t="-23889" r="-7396" b="-2388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/>
          <p:cNvSpPr>
            <a:spLocks noChangeAspect="1"/>
          </p:cNvSpPr>
          <p:nvPr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10">
              <a:alphaModFix amt="8000"/>
            </a:blip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任意多边形: 形状 16"/>
          <p:cNvSpPr/>
          <p:nvPr/>
        </p:nvSpPr>
        <p:spPr bwMode="auto">
          <a:xfrm>
            <a:off x="342900" y="253417"/>
            <a:ext cx="11506200" cy="862277"/>
          </a:xfrm>
          <a:custGeom>
            <a:avLst/>
            <a:gdLst>
              <a:gd name="T0" fmla="*/ 411 w 464"/>
              <a:gd name="T1" fmla="*/ 53 h 72"/>
              <a:gd name="T2" fmla="*/ 429 w 464"/>
              <a:gd name="T3" fmla="*/ 50 h 72"/>
              <a:gd name="T4" fmla="*/ 429 w 464"/>
              <a:gd name="T5" fmla="*/ 50 h 72"/>
              <a:gd name="T6" fmla="*/ 427 w 464"/>
              <a:gd name="T7" fmla="*/ 48 h 72"/>
              <a:gd name="T8" fmla="*/ 419 w 464"/>
              <a:gd name="T9" fmla="*/ 47 h 72"/>
              <a:gd name="T10" fmla="*/ 464 w 464"/>
              <a:gd name="T11" fmla="*/ 44 h 72"/>
              <a:gd name="T12" fmla="*/ 459 w 464"/>
              <a:gd name="T13" fmla="*/ 40 h 72"/>
              <a:gd name="T14" fmla="*/ 419 w 464"/>
              <a:gd name="T15" fmla="*/ 39 h 72"/>
              <a:gd name="T16" fmla="*/ 430 w 464"/>
              <a:gd name="T17" fmla="*/ 37 h 72"/>
              <a:gd name="T18" fmla="*/ 420 w 464"/>
              <a:gd name="T19" fmla="*/ 37 h 72"/>
              <a:gd name="T20" fmla="*/ 389 w 464"/>
              <a:gd name="T21" fmla="*/ 35 h 72"/>
              <a:gd name="T22" fmla="*/ 409 w 464"/>
              <a:gd name="T23" fmla="*/ 33 h 72"/>
              <a:gd name="T24" fmla="*/ 408 w 464"/>
              <a:gd name="T25" fmla="*/ 31 h 72"/>
              <a:gd name="T26" fmla="*/ 409 w 464"/>
              <a:gd name="T27" fmla="*/ 29 h 72"/>
              <a:gd name="T28" fmla="*/ 401 w 464"/>
              <a:gd name="T29" fmla="*/ 27 h 72"/>
              <a:gd name="T30" fmla="*/ 412 w 464"/>
              <a:gd name="T31" fmla="*/ 25 h 72"/>
              <a:gd name="T32" fmla="*/ 418 w 464"/>
              <a:gd name="T33" fmla="*/ 24 h 72"/>
              <a:gd name="T34" fmla="*/ 402 w 464"/>
              <a:gd name="T35" fmla="*/ 21 h 72"/>
              <a:gd name="T36" fmla="*/ 390 w 464"/>
              <a:gd name="T37" fmla="*/ 20 h 72"/>
              <a:gd name="T38" fmla="*/ 391 w 464"/>
              <a:gd name="T39" fmla="*/ 19 h 72"/>
              <a:gd name="T40" fmla="*/ 367 w 464"/>
              <a:gd name="T41" fmla="*/ 16 h 72"/>
              <a:gd name="T42" fmla="*/ 332 w 464"/>
              <a:gd name="T43" fmla="*/ 14 h 72"/>
              <a:gd name="T44" fmla="*/ 319 w 464"/>
              <a:gd name="T45" fmla="*/ 13 h 72"/>
              <a:gd name="T46" fmla="*/ 331 w 464"/>
              <a:gd name="T47" fmla="*/ 12 h 72"/>
              <a:gd name="T48" fmla="*/ 337 w 464"/>
              <a:gd name="T49" fmla="*/ 12 h 72"/>
              <a:gd name="T50" fmla="*/ 328 w 464"/>
              <a:gd name="T51" fmla="*/ 9 h 72"/>
              <a:gd name="T52" fmla="*/ 208 w 464"/>
              <a:gd name="T53" fmla="*/ 8 h 72"/>
              <a:gd name="T54" fmla="*/ 288 w 464"/>
              <a:gd name="T55" fmla="*/ 7 h 72"/>
              <a:gd name="T56" fmla="*/ 314 w 464"/>
              <a:gd name="T57" fmla="*/ 6 h 72"/>
              <a:gd name="T58" fmla="*/ 359 w 464"/>
              <a:gd name="T59" fmla="*/ 5 h 72"/>
              <a:gd name="T60" fmla="*/ 226 w 464"/>
              <a:gd name="T61" fmla="*/ 2 h 72"/>
              <a:gd name="T62" fmla="*/ 325 w 464"/>
              <a:gd name="T63" fmla="*/ 2 h 72"/>
              <a:gd name="T64" fmla="*/ 123 w 464"/>
              <a:gd name="T65" fmla="*/ 2 h 72"/>
              <a:gd name="T66" fmla="*/ 8 w 464"/>
              <a:gd name="T67" fmla="*/ 9 h 72"/>
              <a:gd name="T68" fmla="*/ 5 w 464"/>
              <a:gd name="T69" fmla="*/ 12 h 72"/>
              <a:gd name="T70" fmla="*/ 19 w 464"/>
              <a:gd name="T71" fmla="*/ 13 h 72"/>
              <a:gd name="T72" fmla="*/ 2 w 464"/>
              <a:gd name="T73" fmla="*/ 17 h 72"/>
              <a:gd name="T74" fmla="*/ 6 w 464"/>
              <a:gd name="T75" fmla="*/ 19 h 72"/>
              <a:gd name="T76" fmla="*/ 8 w 464"/>
              <a:gd name="T77" fmla="*/ 21 h 72"/>
              <a:gd name="T78" fmla="*/ 0 w 464"/>
              <a:gd name="T79" fmla="*/ 30 h 72"/>
              <a:gd name="T80" fmla="*/ 3 w 464"/>
              <a:gd name="T81" fmla="*/ 40 h 72"/>
              <a:gd name="T82" fmla="*/ 3 w 464"/>
              <a:gd name="T83" fmla="*/ 43 h 72"/>
              <a:gd name="T84" fmla="*/ 3 w 464"/>
              <a:gd name="T85" fmla="*/ 47 h 72"/>
              <a:gd name="T86" fmla="*/ 6 w 464"/>
              <a:gd name="T87" fmla="*/ 54 h 72"/>
              <a:gd name="T88" fmla="*/ 3 w 464"/>
              <a:gd name="T89" fmla="*/ 59 h 72"/>
              <a:gd name="T90" fmla="*/ 7 w 464"/>
              <a:gd name="T91" fmla="*/ 63 h 72"/>
              <a:gd name="T92" fmla="*/ 137 w 464"/>
              <a:gd name="T93" fmla="*/ 70 h 72"/>
              <a:gd name="T94" fmla="*/ 328 w 464"/>
              <a:gd name="T95" fmla="*/ 68 h 72"/>
              <a:gd name="T96" fmla="*/ 395 w 464"/>
              <a:gd name="T97" fmla="*/ 62 h 72"/>
              <a:gd name="T98" fmla="*/ 426 w 464"/>
              <a:gd name="T99" fmla="*/ 57 h 72"/>
              <a:gd name="T100" fmla="*/ 432 w 464"/>
              <a:gd name="T101" fmla="*/ 56 h 72"/>
              <a:gd name="T102" fmla="*/ 432 w 464"/>
              <a:gd name="T103" fmla="*/ 55 h 72"/>
              <a:gd name="T104" fmla="*/ 309 w 464"/>
              <a:gd name="T105" fmla="*/ 12 h 72"/>
              <a:gd name="T106" fmla="*/ 308 w 464"/>
              <a:gd name="T107" fmla="*/ 13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4" h="72">
                <a:moveTo>
                  <a:pt x="462" y="53"/>
                </a:moveTo>
                <a:cubicBezTo>
                  <a:pt x="445" y="52"/>
                  <a:pt x="428" y="53"/>
                  <a:pt x="411" y="53"/>
                </a:cubicBezTo>
                <a:cubicBezTo>
                  <a:pt x="409" y="52"/>
                  <a:pt x="409" y="52"/>
                  <a:pt x="409" y="52"/>
                </a:cubicBezTo>
                <a:cubicBezTo>
                  <a:pt x="415" y="50"/>
                  <a:pt x="424" y="51"/>
                  <a:pt x="429" y="50"/>
                </a:cubicBezTo>
                <a:cubicBezTo>
                  <a:pt x="428" y="50"/>
                  <a:pt x="428" y="50"/>
                  <a:pt x="428" y="50"/>
                </a:cubicBezTo>
                <a:cubicBezTo>
                  <a:pt x="429" y="50"/>
                  <a:pt x="429" y="50"/>
                  <a:pt x="429" y="50"/>
                </a:cubicBezTo>
                <a:cubicBezTo>
                  <a:pt x="430" y="49"/>
                  <a:pt x="433" y="49"/>
                  <a:pt x="434" y="49"/>
                </a:cubicBezTo>
                <a:cubicBezTo>
                  <a:pt x="427" y="48"/>
                  <a:pt x="427" y="48"/>
                  <a:pt x="427" y="48"/>
                </a:cubicBezTo>
                <a:cubicBezTo>
                  <a:pt x="437" y="47"/>
                  <a:pt x="447" y="47"/>
                  <a:pt x="457" y="47"/>
                </a:cubicBezTo>
                <a:cubicBezTo>
                  <a:pt x="446" y="46"/>
                  <a:pt x="430" y="47"/>
                  <a:pt x="419" y="47"/>
                </a:cubicBezTo>
                <a:cubicBezTo>
                  <a:pt x="426" y="45"/>
                  <a:pt x="434" y="45"/>
                  <a:pt x="441" y="45"/>
                </a:cubicBezTo>
                <a:cubicBezTo>
                  <a:pt x="448" y="44"/>
                  <a:pt x="458" y="45"/>
                  <a:pt x="464" y="44"/>
                </a:cubicBezTo>
                <a:cubicBezTo>
                  <a:pt x="449" y="45"/>
                  <a:pt x="434" y="43"/>
                  <a:pt x="419" y="43"/>
                </a:cubicBezTo>
                <a:cubicBezTo>
                  <a:pt x="432" y="42"/>
                  <a:pt x="446" y="42"/>
                  <a:pt x="459" y="40"/>
                </a:cubicBezTo>
                <a:cubicBezTo>
                  <a:pt x="417" y="40"/>
                  <a:pt x="417" y="40"/>
                  <a:pt x="417" y="40"/>
                </a:cubicBezTo>
                <a:cubicBezTo>
                  <a:pt x="419" y="39"/>
                  <a:pt x="419" y="39"/>
                  <a:pt x="419" y="39"/>
                </a:cubicBezTo>
                <a:cubicBezTo>
                  <a:pt x="419" y="38"/>
                  <a:pt x="419" y="38"/>
                  <a:pt x="419" y="38"/>
                </a:cubicBezTo>
                <a:cubicBezTo>
                  <a:pt x="422" y="37"/>
                  <a:pt x="427" y="38"/>
                  <a:pt x="430" y="37"/>
                </a:cubicBezTo>
                <a:cubicBezTo>
                  <a:pt x="421" y="37"/>
                  <a:pt x="421" y="37"/>
                  <a:pt x="421" y="37"/>
                </a:cubicBezTo>
                <a:cubicBezTo>
                  <a:pt x="420" y="37"/>
                  <a:pt x="420" y="37"/>
                  <a:pt x="420" y="37"/>
                </a:cubicBezTo>
                <a:cubicBezTo>
                  <a:pt x="421" y="36"/>
                  <a:pt x="422" y="36"/>
                  <a:pt x="422" y="36"/>
                </a:cubicBezTo>
                <a:cubicBezTo>
                  <a:pt x="389" y="35"/>
                  <a:pt x="389" y="35"/>
                  <a:pt x="389" y="35"/>
                </a:cubicBezTo>
                <a:cubicBezTo>
                  <a:pt x="405" y="35"/>
                  <a:pt x="421" y="33"/>
                  <a:pt x="435" y="34"/>
                </a:cubicBezTo>
                <a:cubicBezTo>
                  <a:pt x="409" y="33"/>
                  <a:pt x="409" y="33"/>
                  <a:pt x="409" y="33"/>
                </a:cubicBezTo>
                <a:cubicBezTo>
                  <a:pt x="419" y="31"/>
                  <a:pt x="433" y="32"/>
                  <a:pt x="445" y="31"/>
                </a:cubicBezTo>
                <a:cubicBezTo>
                  <a:pt x="408" y="31"/>
                  <a:pt x="408" y="31"/>
                  <a:pt x="408" y="31"/>
                </a:cubicBezTo>
                <a:cubicBezTo>
                  <a:pt x="407" y="30"/>
                  <a:pt x="407" y="30"/>
                  <a:pt x="407" y="30"/>
                </a:cubicBezTo>
                <a:cubicBezTo>
                  <a:pt x="409" y="29"/>
                  <a:pt x="409" y="29"/>
                  <a:pt x="409" y="29"/>
                </a:cubicBezTo>
                <a:cubicBezTo>
                  <a:pt x="441" y="28"/>
                  <a:pt x="441" y="28"/>
                  <a:pt x="441" y="28"/>
                </a:cubicBezTo>
                <a:cubicBezTo>
                  <a:pt x="430" y="27"/>
                  <a:pt x="414" y="29"/>
                  <a:pt x="401" y="27"/>
                </a:cubicBezTo>
                <a:cubicBezTo>
                  <a:pt x="414" y="27"/>
                  <a:pt x="427" y="26"/>
                  <a:pt x="440" y="26"/>
                </a:cubicBezTo>
                <a:cubicBezTo>
                  <a:pt x="431" y="24"/>
                  <a:pt x="422" y="25"/>
                  <a:pt x="412" y="25"/>
                </a:cubicBezTo>
                <a:cubicBezTo>
                  <a:pt x="411" y="24"/>
                  <a:pt x="411" y="24"/>
                  <a:pt x="411" y="24"/>
                </a:cubicBezTo>
                <a:cubicBezTo>
                  <a:pt x="413" y="23"/>
                  <a:pt x="415" y="24"/>
                  <a:pt x="418" y="24"/>
                </a:cubicBezTo>
                <a:cubicBezTo>
                  <a:pt x="423" y="21"/>
                  <a:pt x="431" y="23"/>
                  <a:pt x="436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3" y="21"/>
                  <a:pt x="404" y="21"/>
                  <a:pt x="405" y="20"/>
                </a:cubicBezTo>
                <a:cubicBezTo>
                  <a:pt x="390" y="20"/>
                  <a:pt x="390" y="20"/>
                  <a:pt x="390" y="20"/>
                </a:cubicBezTo>
                <a:cubicBezTo>
                  <a:pt x="389" y="19"/>
                  <a:pt x="389" y="19"/>
                  <a:pt x="389" y="19"/>
                </a:cubicBezTo>
                <a:cubicBezTo>
                  <a:pt x="389" y="18"/>
                  <a:pt x="390" y="19"/>
                  <a:pt x="391" y="19"/>
                </a:cubicBezTo>
                <a:cubicBezTo>
                  <a:pt x="383" y="17"/>
                  <a:pt x="373" y="18"/>
                  <a:pt x="365" y="17"/>
                </a:cubicBezTo>
                <a:cubicBezTo>
                  <a:pt x="367" y="16"/>
                  <a:pt x="367" y="16"/>
                  <a:pt x="367" y="16"/>
                </a:cubicBezTo>
                <a:cubicBezTo>
                  <a:pt x="331" y="15"/>
                  <a:pt x="331" y="15"/>
                  <a:pt x="331" y="15"/>
                </a:cubicBezTo>
                <a:cubicBezTo>
                  <a:pt x="332" y="14"/>
                  <a:pt x="332" y="14"/>
                  <a:pt x="332" y="14"/>
                </a:cubicBezTo>
                <a:cubicBezTo>
                  <a:pt x="356" y="14"/>
                  <a:pt x="356" y="14"/>
                  <a:pt x="356" y="14"/>
                </a:cubicBezTo>
                <a:cubicBezTo>
                  <a:pt x="344" y="13"/>
                  <a:pt x="331" y="13"/>
                  <a:pt x="319" y="13"/>
                </a:cubicBezTo>
                <a:cubicBezTo>
                  <a:pt x="317" y="12"/>
                  <a:pt x="317" y="12"/>
                  <a:pt x="317" y="12"/>
                </a:cubicBezTo>
                <a:cubicBezTo>
                  <a:pt x="322" y="11"/>
                  <a:pt x="327" y="12"/>
                  <a:pt x="331" y="12"/>
                </a:cubicBezTo>
                <a:cubicBezTo>
                  <a:pt x="333" y="12"/>
                  <a:pt x="332" y="10"/>
                  <a:pt x="334" y="11"/>
                </a:cubicBezTo>
                <a:cubicBezTo>
                  <a:pt x="332" y="13"/>
                  <a:pt x="336" y="11"/>
                  <a:pt x="337" y="12"/>
                </a:cubicBezTo>
                <a:cubicBezTo>
                  <a:pt x="347" y="12"/>
                  <a:pt x="355" y="10"/>
                  <a:pt x="364" y="11"/>
                </a:cubicBezTo>
                <a:cubicBezTo>
                  <a:pt x="328" y="9"/>
                  <a:pt x="328" y="9"/>
                  <a:pt x="328" y="9"/>
                </a:cubicBezTo>
                <a:cubicBezTo>
                  <a:pt x="210" y="9"/>
                  <a:pt x="210" y="9"/>
                  <a:pt x="210" y="9"/>
                </a:cubicBezTo>
                <a:cubicBezTo>
                  <a:pt x="208" y="8"/>
                  <a:pt x="208" y="8"/>
                  <a:pt x="208" y="8"/>
                </a:cubicBezTo>
                <a:cubicBezTo>
                  <a:pt x="208" y="7"/>
                  <a:pt x="208" y="7"/>
                  <a:pt x="208" y="7"/>
                </a:cubicBezTo>
                <a:cubicBezTo>
                  <a:pt x="288" y="7"/>
                  <a:pt x="288" y="7"/>
                  <a:pt x="288" y="7"/>
                </a:cubicBezTo>
                <a:cubicBezTo>
                  <a:pt x="297" y="6"/>
                  <a:pt x="307" y="8"/>
                  <a:pt x="316" y="6"/>
                </a:cubicBezTo>
                <a:cubicBezTo>
                  <a:pt x="314" y="6"/>
                  <a:pt x="314" y="6"/>
                  <a:pt x="314" y="6"/>
                </a:cubicBezTo>
                <a:cubicBezTo>
                  <a:pt x="302" y="6"/>
                  <a:pt x="288" y="6"/>
                  <a:pt x="276" y="5"/>
                </a:cubicBezTo>
                <a:cubicBezTo>
                  <a:pt x="304" y="5"/>
                  <a:pt x="331" y="5"/>
                  <a:pt x="359" y="5"/>
                </a:cubicBezTo>
                <a:cubicBezTo>
                  <a:pt x="315" y="3"/>
                  <a:pt x="265" y="5"/>
                  <a:pt x="225" y="3"/>
                </a:cubicBezTo>
                <a:cubicBezTo>
                  <a:pt x="226" y="2"/>
                  <a:pt x="226" y="2"/>
                  <a:pt x="226" y="2"/>
                </a:cubicBezTo>
                <a:cubicBezTo>
                  <a:pt x="325" y="2"/>
                  <a:pt x="325" y="2"/>
                  <a:pt x="325" y="2"/>
                </a:cubicBezTo>
                <a:cubicBezTo>
                  <a:pt x="325" y="2"/>
                  <a:pt x="325" y="2"/>
                  <a:pt x="325" y="2"/>
                </a:cubicBezTo>
                <a:cubicBezTo>
                  <a:pt x="204" y="1"/>
                  <a:pt x="204" y="1"/>
                  <a:pt x="204" y="1"/>
                </a:cubicBezTo>
                <a:cubicBezTo>
                  <a:pt x="180" y="1"/>
                  <a:pt x="148" y="0"/>
                  <a:pt x="123" y="2"/>
                </a:cubicBezTo>
                <a:cubicBezTo>
                  <a:pt x="21" y="7"/>
                  <a:pt x="21" y="7"/>
                  <a:pt x="21" y="7"/>
                </a:cubicBezTo>
                <a:cubicBezTo>
                  <a:pt x="8" y="9"/>
                  <a:pt x="8" y="9"/>
                  <a:pt x="8" y="9"/>
                </a:cubicBezTo>
                <a:cubicBezTo>
                  <a:pt x="9" y="9"/>
                  <a:pt x="11" y="9"/>
                  <a:pt x="12" y="9"/>
                </a:cubicBezTo>
                <a:cubicBezTo>
                  <a:pt x="10" y="11"/>
                  <a:pt x="7" y="11"/>
                  <a:pt x="5" y="12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8" y="13"/>
                  <a:pt x="18" y="13"/>
                </a:cubicBezTo>
                <a:cubicBezTo>
                  <a:pt x="12" y="14"/>
                  <a:pt x="6" y="15"/>
                  <a:pt x="2" y="17"/>
                </a:cubicBezTo>
                <a:cubicBezTo>
                  <a:pt x="5" y="18"/>
                  <a:pt x="9" y="16"/>
                  <a:pt x="10" y="18"/>
                </a:cubicBezTo>
                <a:cubicBezTo>
                  <a:pt x="6" y="19"/>
                  <a:pt x="6" y="19"/>
                  <a:pt x="6" y="19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21"/>
                  <a:pt x="7" y="21"/>
                  <a:pt x="8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1" y="24"/>
                  <a:pt x="3" y="28"/>
                  <a:pt x="0" y="30"/>
                </a:cubicBezTo>
                <a:cubicBezTo>
                  <a:pt x="3" y="30"/>
                  <a:pt x="0" y="32"/>
                  <a:pt x="2" y="33"/>
                </a:cubicBezTo>
                <a:cubicBezTo>
                  <a:pt x="0" y="35"/>
                  <a:pt x="7" y="37"/>
                  <a:pt x="3" y="40"/>
                </a:cubicBezTo>
                <a:cubicBezTo>
                  <a:pt x="2" y="42"/>
                  <a:pt x="7" y="41"/>
                  <a:pt x="7" y="42"/>
                </a:cubicBezTo>
                <a:cubicBezTo>
                  <a:pt x="3" y="43"/>
                  <a:pt x="3" y="43"/>
                  <a:pt x="3" y="43"/>
                </a:cubicBezTo>
                <a:cubicBezTo>
                  <a:pt x="3" y="45"/>
                  <a:pt x="6" y="44"/>
                  <a:pt x="7" y="46"/>
                </a:cubicBezTo>
                <a:cubicBezTo>
                  <a:pt x="7" y="47"/>
                  <a:pt x="3" y="46"/>
                  <a:pt x="3" y="47"/>
                </a:cubicBezTo>
                <a:cubicBezTo>
                  <a:pt x="6" y="50"/>
                  <a:pt x="1" y="52"/>
                  <a:pt x="7" y="53"/>
                </a:cubicBezTo>
                <a:cubicBezTo>
                  <a:pt x="6" y="54"/>
                  <a:pt x="6" y="54"/>
                  <a:pt x="6" y="54"/>
                </a:cubicBezTo>
                <a:cubicBezTo>
                  <a:pt x="8" y="54"/>
                  <a:pt x="5" y="57"/>
                  <a:pt x="4" y="57"/>
                </a:cubicBezTo>
                <a:cubicBezTo>
                  <a:pt x="6" y="57"/>
                  <a:pt x="3" y="58"/>
                  <a:pt x="3" y="59"/>
                </a:cubicBezTo>
                <a:cubicBezTo>
                  <a:pt x="4" y="60"/>
                  <a:pt x="6" y="61"/>
                  <a:pt x="8" y="62"/>
                </a:cubicBezTo>
                <a:cubicBezTo>
                  <a:pt x="8" y="62"/>
                  <a:pt x="7" y="63"/>
                  <a:pt x="7" y="63"/>
                </a:cubicBezTo>
                <a:cubicBezTo>
                  <a:pt x="7" y="63"/>
                  <a:pt x="7" y="63"/>
                  <a:pt x="7" y="63"/>
                </a:cubicBezTo>
                <a:cubicBezTo>
                  <a:pt x="46" y="72"/>
                  <a:pt x="93" y="68"/>
                  <a:pt x="137" y="70"/>
                </a:cubicBezTo>
                <a:cubicBezTo>
                  <a:pt x="220" y="70"/>
                  <a:pt x="220" y="70"/>
                  <a:pt x="220" y="70"/>
                </a:cubicBezTo>
                <a:cubicBezTo>
                  <a:pt x="328" y="68"/>
                  <a:pt x="328" y="68"/>
                  <a:pt x="328" y="68"/>
                </a:cubicBezTo>
                <a:cubicBezTo>
                  <a:pt x="363" y="67"/>
                  <a:pt x="397" y="64"/>
                  <a:pt x="431" y="61"/>
                </a:cubicBezTo>
                <a:cubicBezTo>
                  <a:pt x="419" y="61"/>
                  <a:pt x="407" y="63"/>
                  <a:pt x="395" y="62"/>
                </a:cubicBezTo>
                <a:cubicBezTo>
                  <a:pt x="406" y="61"/>
                  <a:pt x="417" y="59"/>
                  <a:pt x="429" y="58"/>
                </a:cubicBezTo>
                <a:cubicBezTo>
                  <a:pt x="428" y="58"/>
                  <a:pt x="427" y="58"/>
                  <a:pt x="426" y="57"/>
                </a:cubicBezTo>
                <a:cubicBezTo>
                  <a:pt x="428" y="56"/>
                  <a:pt x="432" y="57"/>
                  <a:pt x="435" y="56"/>
                </a:cubicBezTo>
                <a:cubicBezTo>
                  <a:pt x="434" y="56"/>
                  <a:pt x="433" y="57"/>
                  <a:pt x="432" y="56"/>
                </a:cubicBezTo>
                <a:cubicBezTo>
                  <a:pt x="432" y="55"/>
                  <a:pt x="433" y="55"/>
                  <a:pt x="433" y="55"/>
                </a:cubicBezTo>
                <a:cubicBezTo>
                  <a:pt x="433" y="55"/>
                  <a:pt x="432" y="55"/>
                  <a:pt x="432" y="55"/>
                </a:cubicBezTo>
                <a:cubicBezTo>
                  <a:pt x="441" y="53"/>
                  <a:pt x="453" y="54"/>
                  <a:pt x="462" y="53"/>
                </a:cubicBezTo>
                <a:close/>
                <a:moveTo>
                  <a:pt x="309" y="12"/>
                </a:moveTo>
                <a:cubicBezTo>
                  <a:pt x="316" y="12"/>
                  <a:pt x="316" y="12"/>
                  <a:pt x="316" y="12"/>
                </a:cubicBezTo>
                <a:cubicBezTo>
                  <a:pt x="308" y="13"/>
                  <a:pt x="308" y="13"/>
                  <a:pt x="308" y="13"/>
                </a:cubicBezTo>
                <a:lnTo>
                  <a:pt x="309" y="12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rot="5400000" flipH="1">
            <a:off x="11287909" y="-160134"/>
            <a:ext cx="743956" cy="1064224"/>
          </a:xfrm>
          <a:custGeom>
            <a:avLst/>
            <a:gdLst>
              <a:gd name="connsiteX0" fmla="*/ 47641 w 743956"/>
              <a:gd name="connsiteY0" fmla="*/ 1735 h 1064224"/>
              <a:gd name="connsiteX1" fmla="*/ 46428 w 743956"/>
              <a:gd name="connsiteY1" fmla="*/ 15768 h 1064224"/>
              <a:gd name="connsiteX2" fmla="*/ 36554 w 743956"/>
              <a:gd name="connsiteY2" fmla="*/ 17847 h 1064224"/>
              <a:gd name="connsiteX3" fmla="*/ 39845 w 743956"/>
              <a:gd name="connsiteY3" fmla="*/ 1216 h 1064224"/>
              <a:gd name="connsiteX4" fmla="*/ 47641 w 743956"/>
              <a:gd name="connsiteY4" fmla="*/ 1735 h 1064224"/>
              <a:gd name="connsiteX5" fmla="*/ 80210 w 743956"/>
              <a:gd name="connsiteY5" fmla="*/ 221750 h 1064224"/>
              <a:gd name="connsiteX6" fmla="*/ 70162 w 743956"/>
              <a:gd name="connsiteY6" fmla="*/ 223483 h 1064224"/>
              <a:gd name="connsiteX7" fmla="*/ 63059 w 743956"/>
              <a:gd name="connsiteY7" fmla="*/ 213262 h 1064224"/>
              <a:gd name="connsiteX8" fmla="*/ 72241 w 743956"/>
              <a:gd name="connsiteY8" fmla="*/ 205812 h 1064224"/>
              <a:gd name="connsiteX9" fmla="*/ 71895 w 743956"/>
              <a:gd name="connsiteY9" fmla="*/ 203041 h 1064224"/>
              <a:gd name="connsiteX10" fmla="*/ 60981 w 743956"/>
              <a:gd name="connsiteY10" fmla="*/ 204080 h 1064224"/>
              <a:gd name="connsiteX11" fmla="*/ 48507 w 743956"/>
              <a:gd name="connsiteY11" fmla="*/ 204080 h 1064224"/>
              <a:gd name="connsiteX12" fmla="*/ 45735 w 743956"/>
              <a:gd name="connsiteY12" fmla="*/ 190221 h 1064224"/>
              <a:gd name="connsiteX13" fmla="*/ 50066 w 743956"/>
              <a:gd name="connsiteY13" fmla="*/ 186930 h 1064224"/>
              <a:gd name="connsiteX14" fmla="*/ 74840 w 743956"/>
              <a:gd name="connsiteY14" fmla="*/ 201828 h 1064224"/>
              <a:gd name="connsiteX15" fmla="*/ 80210 w 743956"/>
              <a:gd name="connsiteY15" fmla="*/ 221750 h 1064224"/>
              <a:gd name="connsiteX16" fmla="*/ 107755 w 743956"/>
              <a:gd name="connsiteY16" fmla="*/ 23564 h 1064224"/>
              <a:gd name="connsiteX17" fmla="*/ 83675 w 743956"/>
              <a:gd name="connsiteY17" fmla="*/ 29801 h 1064224"/>
              <a:gd name="connsiteX18" fmla="*/ 82809 w 743956"/>
              <a:gd name="connsiteY18" fmla="*/ 24430 h 1064224"/>
              <a:gd name="connsiteX19" fmla="*/ 107755 w 743956"/>
              <a:gd name="connsiteY19" fmla="*/ 23564 h 1064224"/>
              <a:gd name="connsiteX20" fmla="*/ 109834 w 743956"/>
              <a:gd name="connsiteY20" fmla="*/ 68953 h 1064224"/>
              <a:gd name="connsiteX21" fmla="*/ 96148 w 743956"/>
              <a:gd name="connsiteY21" fmla="*/ 97884 h 1064224"/>
              <a:gd name="connsiteX22" fmla="*/ 97361 w 743956"/>
              <a:gd name="connsiteY22" fmla="*/ 78481 h 1064224"/>
              <a:gd name="connsiteX23" fmla="*/ 90258 w 743956"/>
              <a:gd name="connsiteY23" fmla="*/ 76748 h 1064224"/>
              <a:gd name="connsiteX24" fmla="*/ 86447 w 743956"/>
              <a:gd name="connsiteY24" fmla="*/ 48511 h 1064224"/>
              <a:gd name="connsiteX25" fmla="*/ 93722 w 743956"/>
              <a:gd name="connsiteY25" fmla="*/ 37077 h 1064224"/>
              <a:gd name="connsiteX26" fmla="*/ 109834 w 743956"/>
              <a:gd name="connsiteY26" fmla="*/ 68953 h 1064224"/>
              <a:gd name="connsiteX27" fmla="*/ 126119 w 743956"/>
              <a:gd name="connsiteY27" fmla="*/ 187622 h 1064224"/>
              <a:gd name="connsiteX28" fmla="*/ 100306 w 743956"/>
              <a:gd name="connsiteY28" fmla="*/ 161983 h 1064224"/>
              <a:gd name="connsiteX29" fmla="*/ 96148 w 743956"/>
              <a:gd name="connsiteY29" fmla="*/ 132532 h 1064224"/>
              <a:gd name="connsiteX30" fmla="*/ 119882 w 743956"/>
              <a:gd name="connsiteY30" fmla="*/ 116421 h 1064224"/>
              <a:gd name="connsiteX31" fmla="*/ 126119 w 743956"/>
              <a:gd name="connsiteY31" fmla="*/ 187622 h 1064224"/>
              <a:gd name="connsiteX32" fmla="*/ 140324 w 743956"/>
              <a:gd name="connsiteY32" fmla="*/ 252761 h 1064224"/>
              <a:gd name="connsiteX33" fmla="*/ 138592 w 743956"/>
              <a:gd name="connsiteY33" fmla="*/ 275455 h 1064224"/>
              <a:gd name="connsiteX34" fmla="*/ 140324 w 743956"/>
              <a:gd name="connsiteY34" fmla="*/ 252761 h 1064224"/>
              <a:gd name="connsiteX35" fmla="*/ 151777 w 743956"/>
              <a:gd name="connsiteY35" fmla="*/ 286613 h 1064224"/>
              <a:gd name="connsiteX36" fmla="*/ 146734 w 743956"/>
              <a:gd name="connsiteY36" fmla="*/ 303520 h 1064224"/>
              <a:gd name="connsiteX37" fmla="*/ 143443 w 743956"/>
              <a:gd name="connsiteY37" fmla="*/ 304906 h 1064224"/>
              <a:gd name="connsiteX38" fmla="*/ 132875 w 743956"/>
              <a:gd name="connsiteY38" fmla="*/ 296764 h 1064224"/>
              <a:gd name="connsiteX39" fmla="*/ 145695 w 743956"/>
              <a:gd name="connsiteY39" fmla="*/ 280652 h 1064224"/>
              <a:gd name="connsiteX40" fmla="*/ 151777 w 743956"/>
              <a:gd name="connsiteY40" fmla="*/ 286613 h 1064224"/>
              <a:gd name="connsiteX41" fmla="*/ 174106 w 743956"/>
              <a:gd name="connsiteY41" fmla="*/ 331585 h 1064224"/>
              <a:gd name="connsiteX42" fmla="*/ 171681 w 743956"/>
              <a:gd name="connsiteY42" fmla="*/ 341460 h 1064224"/>
              <a:gd name="connsiteX43" fmla="*/ 164231 w 743956"/>
              <a:gd name="connsiteY43" fmla="*/ 338861 h 1064224"/>
              <a:gd name="connsiteX44" fmla="*/ 155742 w 743956"/>
              <a:gd name="connsiteY44" fmla="*/ 309756 h 1064224"/>
              <a:gd name="connsiteX45" fmla="*/ 166484 w 743956"/>
              <a:gd name="connsiteY45" fmla="*/ 318765 h 1064224"/>
              <a:gd name="connsiteX46" fmla="*/ 174106 w 743956"/>
              <a:gd name="connsiteY46" fmla="*/ 331585 h 1064224"/>
              <a:gd name="connsiteX47" fmla="*/ 181729 w 743956"/>
              <a:gd name="connsiteY47" fmla="*/ 548135 h 1064224"/>
              <a:gd name="connsiteX48" fmla="*/ 154877 w 743956"/>
              <a:gd name="connsiteY48" fmla="*/ 546750 h 1064224"/>
              <a:gd name="connsiteX49" fmla="*/ 181729 w 743956"/>
              <a:gd name="connsiteY49" fmla="*/ 548135 h 1064224"/>
              <a:gd name="connsiteX50" fmla="*/ 237339 w 743956"/>
              <a:gd name="connsiteY50" fmla="*/ 470524 h 1064224"/>
              <a:gd name="connsiteX51" fmla="*/ 225558 w 743956"/>
              <a:gd name="connsiteY51" fmla="*/ 463767 h 1064224"/>
              <a:gd name="connsiteX52" fmla="*/ 219149 w 743956"/>
              <a:gd name="connsiteY52" fmla="*/ 438821 h 1064224"/>
              <a:gd name="connsiteX53" fmla="*/ 232142 w 743956"/>
              <a:gd name="connsiteY53" fmla="*/ 455971 h 1064224"/>
              <a:gd name="connsiteX54" fmla="*/ 237339 w 743956"/>
              <a:gd name="connsiteY54" fmla="*/ 470524 h 1064224"/>
              <a:gd name="connsiteX55" fmla="*/ 413094 w 743956"/>
              <a:gd name="connsiteY55" fmla="*/ 705218 h 1064224"/>
              <a:gd name="connsiteX56" fmla="*/ 410232 w 743956"/>
              <a:gd name="connsiteY56" fmla="*/ 713753 h 1064224"/>
              <a:gd name="connsiteX57" fmla="*/ 395680 w 743956"/>
              <a:gd name="connsiteY57" fmla="*/ 708036 h 1064224"/>
              <a:gd name="connsiteX58" fmla="*/ 398452 w 743956"/>
              <a:gd name="connsiteY58" fmla="*/ 696082 h 1064224"/>
              <a:gd name="connsiteX59" fmla="*/ 413094 w 743956"/>
              <a:gd name="connsiteY59" fmla="*/ 705218 h 1064224"/>
              <a:gd name="connsiteX60" fmla="*/ 421667 w 743956"/>
              <a:gd name="connsiteY60" fmla="*/ 850440 h 1064224"/>
              <a:gd name="connsiteX61" fmla="*/ 400877 w 743956"/>
              <a:gd name="connsiteY61" fmla="*/ 834328 h 1064224"/>
              <a:gd name="connsiteX62" fmla="*/ 421667 w 743956"/>
              <a:gd name="connsiteY62" fmla="*/ 850440 h 1064224"/>
              <a:gd name="connsiteX63" fmla="*/ 488061 w 743956"/>
              <a:gd name="connsiteY63" fmla="*/ 923135 h 1064224"/>
              <a:gd name="connsiteX64" fmla="*/ 485938 w 743956"/>
              <a:gd name="connsiteY64" fmla="*/ 929090 h 1064224"/>
              <a:gd name="connsiteX65" fmla="*/ 464630 w 743956"/>
              <a:gd name="connsiteY65" fmla="*/ 922507 h 1064224"/>
              <a:gd name="connsiteX66" fmla="*/ 455275 w 743956"/>
              <a:gd name="connsiteY66" fmla="*/ 930823 h 1064224"/>
              <a:gd name="connsiteX67" fmla="*/ 440030 w 743956"/>
              <a:gd name="connsiteY67" fmla="*/ 911247 h 1064224"/>
              <a:gd name="connsiteX68" fmla="*/ 458913 w 743956"/>
              <a:gd name="connsiteY68" fmla="*/ 907955 h 1064224"/>
              <a:gd name="connsiteX69" fmla="*/ 480568 w 743956"/>
              <a:gd name="connsiteY69" fmla="*/ 917310 h 1064224"/>
              <a:gd name="connsiteX70" fmla="*/ 488061 w 743956"/>
              <a:gd name="connsiteY70" fmla="*/ 923135 h 1064224"/>
              <a:gd name="connsiteX71" fmla="*/ 619766 w 743956"/>
              <a:gd name="connsiteY71" fmla="*/ 984008 h 1064224"/>
              <a:gd name="connsiteX72" fmla="*/ 619506 w 743956"/>
              <a:gd name="connsiteY72" fmla="*/ 990244 h 1064224"/>
              <a:gd name="connsiteX73" fmla="*/ 596985 w 743956"/>
              <a:gd name="connsiteY73" fmla="*/ 985740 h 1064224"/>
              <a:gd name="connsiteX74" fmla="*/ 618467 w 743956"/>
              <a:gd name="connsiteY74" fmla="*/ 977252 h 1064224"/>
              <a:gd name="connsiteX75" fmla="*/ 619766 w 743956"/>
              <a:gd name="connsiteY75" fmla="*/ 984008 h 1064224"/>
              <a:gd name="connsiteX76" fmla="*/ 674250 w 743956"/>
              <a:gd name="connsiteY76" fmla="*/ 774734 h 1064224"/>
              <a:gd name="connsiteX77" fmla="*/ 658485 w 743956"/>
              <a:gd name="connsiteY77" fmla="*/ 781490 h 1064224"/>
              <a:gd name="connsiteX78" fmla="*/ 668187 w 743956"/>
              <a:gd name="connsiteY78" fmla="*/ 759315 h 1064224"/>
              <a:gd name="connsiteX79" fmla="*/ 674250 w 743956"/>
              <a:gd name="connsiteY79" fmla="*/ 774734 h 1064224"/>
              <a:gd name="connsiteX80" fmla="*/ 743956 w 743956"/>
              <a:gd name="connsiteY80" fmla="*/ 1064224 h 1064224"/>
              <a:gd name="connsiteX81" fmla="*/ 743956 w 743956"/>
              <a:gd name="connsiteY81" fmla="*/ 829795 h 1064224"/>
              <a:gd name="connsiteX82" fmla="*/ 735577 w 743956"/>
              <a:gd name="connsiteY82" fmla="*/ 832769 h 1064224"/>
              <a:gd name="connsiteX83" fmla="*/ 735361 w 743956"/>
              <a:gd name="connsiteY83" fmla="*/ 810963 h 1064224"/>
              <a:gd name="connsiteX84" fmla="*/ 743956 w 743956"/>
              <a:gd name="connsiteY84" fmla="*/ 794942 h 1064224"/>
              <a:gd name="connsiteX85" fmla="*/ 743956 w 743956"/>
              <a:gd name="connsiteY85" fmla="*/ 792519 h 1064224"/>
              <a:gd name="connsiteX86" fmla="*/ 730056 w 743956"/>
              <a:gd name="connsiteY86" fmla="*/ 776509 h 1064224"/>
              <a:gd name="connsiteX87" fmla="*/ 705087 w 743956"/>
              <a:gd name="connsiteY87" fmla="*/ 774907 h 1064224"/>
              <a:gd name="connsiteX88" fmla="*/ 706473 w 743956"/>
              <a:gd name="connsiteY88" fmla="*/ 784608 h 1064224"/>
              <a:gd name="connsiteX89" fmla="*/ 691575 w 743956"/>
              <a:gd name="connsiteY89" fmla="*/ 780624 h 1064224"/>
              <a:gd name="connsiteX90" fmla="*/ 676849 w 743956"/>
              <a:gd name="connsiteY90" fmla="*/ 745456 h 1064224"/>
              <a:gd name="connsiteX91" fmla="*/ 665761 w 743956"/>
              <a:gd name="connsiteY91" fmla="*/ 745283 h 1064224"/>
              <a:gd name="connsiteX92" fmla="*/ 642375 w 743956"/>
              <a:gd name="connsiteY92" fmla="*/ 728305 h 1064224"/>
              <a:gd name="connsiteX93" fmla="*/ 629858 w 743956"/>
              <a:gd name="connsiteY93" fmla="*/ 722956 h 1064224"/>
              <a:gd name="connsiteX94" fmla="*/ 621450 w 743956"/>
              <a:gd name="connsiteY94" fmla="*/ 732061 h 1064224"/>
              <a:gd name="connsiteX95" fmla="*/ 621585 w 743956"/>
              <a:gd name="connsiteY95" fmla="*/ 732116 h 1064224"/>
              <a:gd name="connsiteX96" fmla="*/ 621713 w 743956"/>
              <a:gd name="connsiteY96" fmla="*/ 732256 h 1064224"/>
              <a:gd name="connsiteX97" fmla="*/ 640988 w 743956"/>
              <a:gd name="connsiteY97" fmla="*/ 730904 h 1064224"/>
              <a:gd name="connsiteX98" fmla="*/ 636311 w 743956"/>
              <a:gd name="connsiteY98" fmla="*/ 748228 h 1064224"/>
              <a:gd name="connsiteX99" fmla="*/ 621713 w 743956"/>
              <a:gd name="connsiteY99" fmla="*/ 732256 h 1064224"/>
              <a:gd name="connsiteX100" fmla="*/ 621239 w 743956"/>
              <a:gd name="connsiteY100" fmla="*/ 732290 h 1064224"/>
              <a:gd name="connsiteX101" fmla="*/ 621450 w 743956"/>
              <a:gd name="connsiteY101" fmla="*/ 732061 h 1064224"/>
              <a:gd name="connsiteX102" fmla="*/ 613965 w 743956"/>
              <a:gd name="connsiteY102" fmla="*/ 728963 h 1064224"/>
              <a:gd name="connsiteX103" fmla="*/ 612577 w 743956"/>
              <a:gd name="connsiteY103" fmla="*/ 712714 h 1064224"/>
              <a:gd name="connsiteX104" fmla="*/ 590056 w 743956"/>
              <a:gd name="connsiteY104" fmla="*/ 709075 h 1064224"/>
              <a:gd name="connsiteX105" fmla="*/ 573251 w 743956"/>
              <a:gd name="connsiteY105" fmla="*/ 698161 h 1064224"/>
              <a:gd name="connsiteX106" fmla="*/ 588670 w 743956"/>
              <a:gd name="connsiteY106" fmla="*/ 688980 h 1064224"/>
              <a:gd name="connsiteX107" fmla="*/ 557487 w 743956"/>
              <a:gd name="connsiteY107" fmla="*/ 679971 h 1064224"/>
              <a:gd name="connsiteX108" fmla="*/ 549518 w 743956"/>
              <a:gd name="connsiteY108" fmla="*/ 670096 h 1064224"/>
              <a:gd name="connsiteX109" fmla="*/ 542068 w 743956"/>
              <a:gd name="connsiteY109" fmla="*/ 647055 h 1064224"/>
              <a:gd name="connsiteX110" fmla="*/ 533060 w 743956"/>
              <a:gd name="connsiteY110" fmla="*/ 665765 h 1064224"/>
              <a:gd name="connsiteX111" fmla="*/ 507767 w 743956"/>
              <a:gd name="connsiteY111" fmla="*/ 657103 h 1064224"/>
              <a:gd name="connsiteX112" fmla="*/ 508633 w 743956"/>
              <a:gd name="connsiteY112" fmla="*/ 653985 h 1064224"/>
              <a:gd name="connsiteX113" fmla="*/ 516948 w 743956"/>
              <a:gd name="connsiteY113" fmla="*/ 653465 h 1064224"/>
              <a:gd name="connsiteX114" fmla="*/ 495293 w 743956"/>
              <a:gd name="connsiteY114" fmla="*/ 638047 h 1064224"/>
              <a:gd name="connsiteX115" fmla="*/ 448865 w 743956"/>
              <a:gd name="connsiteY115" fmla="*/ 601840 h 1064224"/>
              <a:gd name="connsiteX116" fmla="*/ 443321 w 743956"/>
              <a:gd name="connsiteY116" fmla="*/ 585728 h 1064224"/>
              <a:gd name="connsiteX117" fmla="*/ 405901 w 743956"/>
              <a:gd name="connsiteY117" fmla="*/ 558183 h 1064224"/>
              <a:gd name="connsiteX118" fmla="*/ 402436 w 743956"/>
              <a:gd name="connsiteY118" fmla="*/ 541725 h 1064224"/>
              <a:gd name="connsiteX119" fmla="*/ 391176 w 743956"/>
              <a:gd name="connsiteY119" fmla="*/ 524228 h 1064224"/>
              <a:gd name="connsiteX120" fmla="*/ 376797 w 743956"/>
              <a:gd name="connsiteY120" fmla="*/ 512274 h 1064224"/>
              <a:gd name="connsiteX121" fmla="*/ 370387 w 743956"/>
              <a:gd name="connsiteY121" fmla="*/ 501534 h 1064224"/>
              <a:gd name="connsiteX122" fmla="*/ 366402 w 743956"/>
              <a:gd name="connsiteY122" fmla="*/ 475894 h 1064224"/>
              <a:gd name="connsiteX123" fmla="*/ 362071 w 743956"/>
              <a:gd name="connsiteY123" fmla="*/ 476761 h 1064224"/>
              <a:gd name="connsiteX124" fmla="*/ 363977 w 743956"/>
              <a:gd name="connsiteY124" fmla="*/ 493391 h 1064224"/>
              <a:gd name="connsiteX125" fmla="*/ 359820 w 743956"/>
              <a:gd name="connsiteY125" fmla="*/ 495297 h 1064224"/>
              <a:gd name="connsiteX126" fmla="*/ 337298 w 743956"/>
              <a:gd name="connsiteY126" fmla="*/ 452853 h 1064224"/>
              <a:gd name="connsiteX127" fmla="*/ 321707 w 743956"/>
              <a:gd name="connsiteY127" fmla="*/ 461861 h 1064224"/>
              <a:gd name="connsiteX128" fmla="*/ 301437 w 743956"/>
              <a:gd name="connsiteY128" fmla="*/ 442285 h 1064224"/>
              <a:gd name="connsiteX129" fmla="*/ 329502 w 743956"/>
              <a:gd name="connsiteY129" fmla="*/ 445577 h 1064224"/>
              <a:gd name="connsiteX130" fmla="*/ 329675 w 743956"/>
              <a:gd name="connsiteY130" fmla="*/ 442285 h 1064224"/>
              <a:gd name="connsiteX131" fmla="*/ 320321 w 743956"/>
              <a:gd name="connsiteY131" fmla="*/ 440899 h 1064224"/>
              <a:gd name="connsiteX132" fmla="*/ 329849 w 743956"/>
              <a:gd name="connsiteY132" fmla="*/ 407984 h 1064224"/>
              <a:gd name="connsiteX133" fmla="*/ 350811 w 743956"/>
              <a:gd name="connsiteY133" fmla="*/ 432064 h 1064224"/>
              <a:gd name="connsiteX134" fmla="*/ 348732 w 743956"/>
              <a:gd name="connsiteY134" fmla="*/ 413874 h 1064224"/>
              <a:gd name="connsiteX135" fmla="*/ 344748 w 743956"/>
              <a:gd name="connsiteY135" fmla="*/ 395164 h 1064224"/>
              <a:gd name="connsiteX136" fmla="*/ 329329 w 743956"/>
              <a:gd name="connsiteY136" fmla="*/ 390140 h 1064224"/>
              <a:gd name="connsiteX137" fmla="*/ 317549 w 743956"/>
              <a:gd name="connsiteY137" fmla="*/ 424268 h 1064224"/>
              <a:gd name="connsiteX138" fmla="*/ 313044 w 743956"/>
              <a:gd name="connsiteY138" fmla="*/ 404866 h 1064224"/>
              <a:gd name="connsiteX139" fmla="*/ 310099 w 743956"/>
              <a:gd name="connsiteY139" fmla="*/ 398109 h 1064224"/>
              <a:gd name="connsiteX140" fmla="*/ 291909 w 743956"/>
              <a:gd name="connsiteY140" fmla="*/ 386676 h 1064224"/>
              <a:gd name="connsiteX141" fmla="*/ 308021 w 743956"/>
              <a:gd name="connsiteY141" fmla="*/ 377147 h 1064224"/>
              <a:gd name="connsiteX142" fmla="*/ 287925 w 743956"/>
              <a:gd name="connsiteY142" fmla="*/ 361209 h 1064224"/>
              <a:gd name="connsiteX143" fmla="*/ 277530 w 743956"/>
              <a:gd name="connsiteY143" fmla="*/ 354106 h 1064224"/>
              <a:gd name="connsiteX144" fmla="*/ 283247 w 743956"/>
              <a:gd name="connsiteY144" fmla="*/ 346656 h 1064224"/>
              <a:gd name="connsiteX145" fmla="*/ 290350 w 743956"/>
              <a:gd name="connsiteY145" fmla="*/ 358090 h 1064224"/>
              <a:gd name="connsiteX146" fmla="*/ 296587 w 743956"/>
              <a:gd name="connsiteY146" fmla="*/ 354453 h 1064224"/>
              <a:gd name="connsiteX147" fmla="*/ 288444 w 743956"/>
              <a:gd name="connsiteY147" fmla="*/ 343019 h 1064224"/>
              <a:gd name="connsiteX148" fmla="*/ 271467 w 743956"/>
              <a:gd name="connsiteY148" fmla="*/ 316167 h 1064224"/>
              <a:gd name="connsiteX149" fmla="*/ 252584 w 743956"/>
              <a:gd name="connsiteY149" fmla="*/ 299016 h 1064224"/>
              <a:gd name="connsiteX150" fmla="*/ 246520 w 743956"/>
              <a:gd name="connsiteY150" fmla="*/ 287063 h 1064224"/>
              <a:gd name="connsiteX151" fmla="*/ 242882 w 743956"/>
              <a:gd name="connsiteY151" fmla="*/ 288102 h 1064224"/>
              <a:gd name="connsiteX152" fmla="*/ 215510 w 743956"/>
              <a:gd name="connsiteY152" fmla="*/ 267486 h 1064224"/>
              <a:gd name="connsiteX153" fmla="*/ 221747 w 743956"/>
              <a:gd name="connsiteY153" fmla="*/ 247044 h 1064224"/>
              <a:gd name="connsiteX154" fmla="*/ 232834 w 743956"/>
              <a:gd name="connsiteY154" fmla="*/ 257785 h 1064224"/>
              <a:gd name="connsiteX155" fmla="*/ 236819 w 743956"/>
              <a:gd name="connsiteY155" fmla="*/ 275629 h 1064224"/>
              <a:gd name="connsiteX156" fmla="*/ 237165 w 743956"/>
              <a:gd name="connsiteY156" fmla="*/ 249296 h 1064224"/>
              <a:gd name="connsiteX157" fmla="*/ 208581 w 743956"/>
              <a:gd name="connsiteY157" fmla="*/ 231106 h 1064224"/>
              <a:gd name="connsiteX158" fmla="*/ 210833 w 743956"/>
              <a:gd name="connsiteY158" fmla="*/ 216207 h 1064224"/>
              <a:gd name="connsiteX159" fmla="*/ 200958 w 743956"/>
              <a:gd name="connsiteY159" fmla="*/ 217939 h 1064224"/>
              <a:gd name="connsiteX160" fmla="*/ 207888 w 743956"/>
              <a:gd name="connsiteY160" fmla="*/ 207199 h 1064224"/>
              <a:gd name="connsiteX161" fmla="*/ 190391 w 743956"/>
              <a:gd name="connsiteY161" fmla="*/ 189008 h 1064224"/>
              <a:gd name="connsiteX162" fmla="*/ 182422 w 743956"/>
              <a:gd name="connsiteY162" fmla="*/ 161116 h 1064224"/>
              <a:gd name="connsiteX163" fmla="*/ 183115 w 743956"/>
              <a:gd name="connsiteY163" fmla="*/ 147431 h 1064224"/>
              <a:gd name="connsiteX164" fmla="*/ 182941 w 743956"/>
              <a:gd name="connsiteY164" fmla="*/ 130973 h 1064224"/>
              <a:gd name="connsiteX165" fmla="*/ 176705 w 743956"/>
              <a:gd name="connsiteY165" fmla="*/ 143793 h 1064224"/>
              <a:gd name="connsiteX166" fmla="*/ 156955 w 743956"/>
              <a:gd name="connsiteY166" fmla="*/ 65315 h 1064224"/>
              <a:gd name="connsiteX167" fmla="*/ 150026 w 743956"/>
              <a:gd name="connsiteY167" fmla="*/ 37596 h 1064224"/>
              <a:gd name="connsiteX168" fmla="*/ 140324 w 743956"/>
              <a:gd name="connsiteY168" fmla="*/ 5374 h 1064224"/>
              <a:gd name="connsiteX169" fmla="*/ 139557 w 743956"/>
              <a:gd name="connsiteY169" fmla="*/ 0 h 1064224"/>
              <a:gd name="connsiteX170" fmla="*/ 246 w 743956"/>
              <a:gd name="connsiteY170" fmla="*/ 0 h 1064224"/>
              <a:gd name="connsiteX171" fmla="*/ 6756 w 743956"/>
              <a:gd name="connsiteY171" fmla="*/ 3988 h 1064224"/>
              <a:gd name="connsiteX172" fmla="*/ 12647 w 743956"/>
              <a:gd name="connsiteY172" fmla="*/ 25123 h 1064224"/>
              <a:gd name="connsiteX173" fmla="*/ 0 w 743956"/>
              <a:gd name="connsiteY173" fmla="*/ 86277 h 1064224"/>
              <a:gd name="connsiteX174" fmla="*/ 28411 w 743956"/>
              <a:gd name="connsiteY174" fmla="*/ 89568 h 1064224"/>
              <a:gd name="connsiteX175" fmla="*/ 8315 w 743956"/>
              <a:gd name="connsiteY175" fmla="*/ 130107 h 1064224"/>
              <a:gd name="connsiteX176" fmla="*/ 27545 w 743956"/>
              <a:gd name="connsiteY176" fmla="*/ 169086 h 1064224"/>
              <a:gd name="connsiteX177" fmla="*/ 45908 w 743956"/>
              <a:gd name="connsiteY177" fmla="*/ 150029 h 1064224"/>
              <a:gd name="connsiteX178" fmla="*/ 60808 w 743956"/>
              <a:gd name="connsiteY178" fmla="*/ 142406 h 1064224"/>
              <a:gd name="connsiteX179" fmla="*/ 70335 w 743956"/>
              <a:gd name="connsiteY179" fmla="*/ 148124 h 1064224"/>
              <a:gd name="connsiteX180" fmla="*/ 65484 w 743956"/>
              <a:gd name="connsiteY180" fmla="*/ 150029 h 1064224"/>
              <a:gd name="connsiteX181" fmla="*/ 65484 w 743956"/>
              <a:gd name="connsiteY181" fmla="*/ 182945 h 1064224"/>
              <a:gd name="connsiteX182" fmla="*/ 61153 w 743956"/>
              <a:gd name="connsiteY182" fmla="*/ 179480 h 1064224"/>
              <a:gd name="connsiteX183" fmla="*/ 49547 w 743956"/>
              <a:gd name="connsiteY183" fmla="*/ 181559 h 1064224"/>
              <a:gd name="connsiteX184" fmla="*/ 29277 w 743956"/>
              <a:gd name="connsiteY184" fmla="*/ 192647 h 1064224"/>
              <a:gd name="connsiteX185" fmla="*/ 17151 w 743956"/>
              <a:gd name="connsiteY185" fmla="*/ 200095 h 1064224"/>
              <a:gd name="connsiteX186" fmla="*/ 26852 w 743956"/>
              <a:gd name="connsiteY186" fmla="*/ 208238 h 1064224"/>
              <a:gd name="connsiteX187" fmla="*/ 36034 w 743956"/>
              <a:gd name="connsiteY187" fmla="*/ 199576 h 1064224"/>
              <a:gd name="connsiteX188" fmla="*/ 33782 w 743956"/>
              <a:gd name="connsiteY188" fmla="*/ 230240 h 1064224"/>
              <a:gd name="connsiteX189" fmla="*/ 39845 w 743956"/>
              <a:gd name="connsiteY189" fmla="*/ 230759 h 1064224"/>
              <a:gd name="connsiteX190" fmla="*/ 50066 w 743956"/>
              <a:gd name="connsiteY190" fmla="*/ 237516 h 1064224"/>
              <a:gd name="connsiteX191" fmla="*/ 45908 w 743956"/>
              <a:gd name="connsiteY191" fmla="*/ 245311 h 1064224"/>
              <a:gd name="connsiteX192" fmla="*/ 36034 w 743956"/>
              <a:gd name="connsiteY192" fmla="*/ 238902 h 1064224"/>
              <a:gd name="connsiteX193" fmla="*/ 30490 w 743956"/>
              <a:gd name="connsiteY193" fmla="*/ 232319 h 1064224"/>
              <a:gd name="connsiteX194" fmla="*/ 25293 w 743956"/>
              <a:gd name="connsiteY194" fmla="*/ 234744 h 1064224"/>
              <a:gd name="connsiteX195" fmla="*/ 41231 w 743956"/>
              <a:gd name="connsiteY195" fmla="*/ 282905 h 1064224"/>
              <a:gd name="connsiteX196" fmla="*/ 54570 w 743956"/>
              <a:gd name="connsiteY196" fmla="*/ 274589 h 1064224"/>
              <a:gd name="connsiteX197" fmla="*/ 55956 w 743956"/>
              <a:gd name="connsiteY197" fmla="*/ 276494 h 1064224"/>
              <a:gd name="connsiteX198" fmla="*/ 43136 w 743956"/>
              <a:gd name="connsiteY198" fmla="*/ 299709 h 1064224"/>
              <a:gd name="connsiteX199" fmla="*/ 70855 w 743956"/>
              <a:gd name="connsiteY199" fmla="*/ 325002 h 1064224"/>
              <a:gd name="connsiteX200" fmla="*/ 50932 w 743956"/>
              <a:gd name="connsiteY200" fmla="*/ 328293 h 1064224"/>
              <a:gd name="connsiteX201" fmla="*/ 58036 w 743956"/>
              <a:gd name="connsiteY201" fmla="*/ 347869 h 1064224"/>
              <a:gd name="connsiteX202" fmla="*/ 67043 w 743956"/>
              <a:gd name="connsiteY202" fmla="*/ 341113 h 1064224"/>
              <a:gd name="connsiteX203" fmla="*/ 70162 w 743956"/>
              <a:gd name="connsiteY203" fmla="*/ 344058 h 1064224"/>
              <a:gd name="connsiteX204" fmla="*/ 61153 w 743956"/>
              <a:gd name="connsiteY204" fmla="*/ 358784 h 1064224"/>
              <a:gd name="connsiteX205" fmla="*/ 73800 w 743956"/>
              <a:gd name="connsiteY205" fmla="*/ 368832 h 1064224"/>
              <a:gd name="connsiteX206" fmla="*/ 87832 w 743956"/>
              <a:gd name="connsiteY206" fmla="*/ 386676 h 1064224"/>
              <a:gd name="connsiteX207" fmla="*/ 92683 w 743956"/>
              <a:gd name="connsiteY207" fmla="*/ 417686 h 1064224"/>
              <a:gd name="connsiteX208" fmla="*/ 78477 w 743956"/>
              <a:gd name="connsiteY208" fmla="*/ 436049 h 1064224"/>
              <a:gd name="connsiteX209" fmla="*/ 79171 w 743956"/>
              <a:gd name="connsiteY209" fmla="*/ 445057 h 1064224"/>
              <a:gd name="connsiteX210" fmla="*/ 76745 w 743956"/>
              <a:gd name="connsiteY210" fmla="*/ 445750 h 1064224"/>
              <a:gd name="connsiteX211" fmla="*/ 69469 w 743956"/>
              <a:gd name="connsiteY211" fmla="*/ 431372 h 1064224"/>
              <a:gd name="connsiteX212" fmla="*/ 60461 w 743956"/>
              <a:gd name="connsiteY212" fmla="*/ 441246 h 1064224"/>
              <a:gd name="connsiteX213" fmla="*/ 81423 w 743956"/>
              <a:gd name="connsiteY213" fmla="*/ 473989 h 1064224"/>
              <a:gd name="connsiteX214" fmla="*/ 96494 w 743956"/>
              <a:gd name="connsiteY214" fmla="*/ 449388 h 1064224"/>
              <a:gd name="connsiteX215" fmla="*/ 105677 w 743956"/>
              <a:gd name="connsiteY215" fmla="*/ 441073 h 1064224"/>
              <a:gd name="connsiteX216" fmla="*/ 111220 w 743956"/>
              <a:gd name="connsiteY216" fmla="*/ 442805 h 1064224"/>
              <a:gd name="connsiteX217" fmla="*/ 118842 w 743956"/>
              <a:gd name="connsiteY217" fmla="*/ 459436 h 1064224"/>
              <a:gd name="connsiteX218" fmla="*/ 95802 w 743956"/>
              <a:gd name="connsiteY218" fmla="*/ 481437 h 1064224"/>
              <a:gd name="connsiteX219" fmla="*/ 115205 w 743956"/>
              <a:gd name="connsiteY219" fmla="*/ 481437 h 1064224"/>
              <a:gd name="connsiteX220" fmla="*/ 133048 w 743956"/>
              <a:gd name="connsiteY220" fmla="*/ 504479 h 1064224"/>
              <a:gd name="connsiteX221" fmla="*/ 112259 w 743956"/>
              <a:gd name="connsiteY221" fmla="*/ 513834 h 1064224"/>
              <a:gd name="connsiteX222" fmla="*/ 106196 w 743956"/>
              <a:gd name="connsiteY222" fmla="*/ 520070 h 1064224"/>
              <a:gd name="connsiteX223" fmla="*/ 120056 w 743956"/>
              <a:gd name="connsiteY223" fmla="*/ 537567 h 1064224"/>
              <a:gd name="connsiteX224" fmla="*/ 129757 w 743956"/>
              <a:gd name="connsiteY224" fmla="*/ 529252 h 1064224"/>
              <a:gd name="connsiteX225" fmla="*/ 134607 w 743956"/>
              <a:gd name="connsiteY225" fmla="*/ 518511 h 1064224"/>
              <a:gd name="connsiteX226" fmla="*/ 139631 w 743956"/>
              <a:gd name="connsiteY226" fmla="*/ 533756 h 1064224"/>
              <a:gd name="connsiteX227" fmla="*/ 138938 w 743956"/>
              <a:gd name="connsiteY227" fmla="*/ 545710 h 1064224"/>
              <a:gd name="connsiteX228" fmla="*/ 127158 w 743956"/>
              <a:gd name="connsiteY228" fmla="*/ 550041 h 1064224"/>
              <a:gd name="connsiteX229" fmla="*/ 141537 w 743956"/>
              <a:gd name="connsiteY229" fmla="*/ 562341 h 1064224"/>
              <a:gd name="connsiteX230" fmla="*/ 129757 w 743956"/>
              <a:gd name="connsiteY230" fmla="*/ 567885 h 1064224"/>
              <a:gd name="connsiteX231" fmla="*/ 158168 w 743956"/>
              <a:gd name="connsiteY231" fmla="*/ 587980 h 1064224"/>
              <a:gd name="connsiteX232" fmla="*/ 156089 w 743956"/>
              <a:gd name="connsiteY232" fmla="*/ 575854 h 1064224"/>
              <a:gd name="connsiteX233" fmla="*/ 167523 w 743956"/>
              <a:gd name="connsiteY233" fmla="*/ 569271 h 1064224"/>
              <a:gd name="connsiteX234" fmla="*/ 183288 w 743956"/>
              <a:gd name="connsiteY234" fmla="*/ 588327 h 1064224"/>
              <a:gd name="connsiteX235" fmla="*/ 180863 w 743956"/>
              <a:gd name="connsiteY235" fmla="*/ 590232 h 1064224"/>
              <a:gd name="connsiteX236" fmla="*/ 175146 w 743956"/>
              <a:gd name="connsiteY236" fmla="*/ 584342 h 1064224"/>
              <a:gd name="connsiteX237" fmla="*/ 164405 w 743956"/>
              <a:gd name="connsiteY237" fmla="*/ 627652 h 1064224"/>
              <a:gd name="connsiteX238" fmla="*/ 179650 w 743956"/>
              <a:gd name="connsiteY238" fmla="*/ 614313 h 1064224"/>
              <a:gd name="connsiteX239" fmla="*/ 205636 w 743956"/>
              <a:gd name="connsiteY239" fmla="*/ 613793 h 1064224"/>
              <a:gd name="connsiteX240" fmla="*/ 213432 w 743956"/>
              <a:gd name="connsiteY240" fmla="*/ 625920 h 1064224"/>
              <a:gd name="connsiteX241" fmla="*/ 199399 w 743956"/>
              <a:gd name="connsiteY241" fmla="*/ 634409 h 1064224"/>
              <a:gd name="connsiteX242" fmla="*/ 201651 w 743956"/>
              <a:gd name="connsiteY242" fmla="*/ 650694 h 1064224"/>
              <a:gd name="connsiteX243" fmla="*/ 216377 w 743956"/>
              <a:gd name="connsiteY243" fmla="*/ 655717 h 1064224"/>
              <a:gd name="connsiteX244" fmla="*/ 216377 w 743956"/>
              <a:gd name="connsiteY244" fmla="*/ 658489 h 1064224"/>
              <a:gd name="connsiteX245" fmla="*/ 197493 w 743956"/>
              <a:gd name="connsiteY245" fmla="*/ 663166 h 1064224"/>
              <a:gd name="connsiteX246" fmla="*/ 214125 w 743956"/>
              <a:gd name="connsiteY246" fmla="*/ 685514 h 1064224"/>
              <a:gd name="connsiteX247" fmla="*/ 226771 w 743956"/>
              <a:gd name="connsiteY247" fmla="*/ 675986 h 1064224"/>
              <a:gd name="connsiteX248" fmla="*/ 245654 w 743956"/>
              <a:gd name="connsiteY248" fmla="*/ 681357 h 1064224"/>
              <a:gd name="connsiteX249" fmla="*/ 255182 w 743956"/>
              <a:gd name="connsiteY249" fmla="*/ 666112 h 1064224"/>
              <a:gd name="connsiteX250" fmla="*/ 257608 w 743956"/>
              <a:gd name="connsiteY250" fmla="*/ 676333 h 1064224"/>
              <a:gd name="connsiteX251" fmla="*/ 271641 w 743956"/>
              <a:gd name="connsiteY251" fmla="*/ 684128 h 1064224"/>
              <a:gd name="connsiteX252" fmla="*/ 269561 w 743956"/>
              <a:gd name="connsiteY252" fmla="*/ 688113 h 1064224"/>
              <a:gd name="connsiteX253" fmla="*/ 250678 w 743956"/>
              <a:gd name="connsiteY253" fmla="*/ 688113 h 1064224"/>
              <a:gd name="connsiteX254" fmla="*/ 246694 w 743956"/>
              <a:gd name="connsiteY254" fmla="*/ 702145 h 1064224"/>
              <a:gd name="connsiteX255" fmla="*/ 237858 w 743956"/>
              <a:gd name="connsiteY255" fmla="*/ 688460 h 1064224"/>
              <a:gd name="connsiteX256" fmla="*/ 217763 w 743956"/>
              <a:gd name="connsiteY256" fmla="*/ 696775 h 1064224"/>
              <a:gd name="connsiteX257" fmla="*/ 215510 w 743956"/>
              <a:gd name="connsiteY257" fmla="*/ 706823 h 1064224"/>
              <a:gd name="connsiteX258" fmla="*/ 218802 w 743956"/>
              <a:gd name="connsiteY258" fmla="*/ 708729 h 1064224"/>
              <a:gd name="connsiteX259" fmla="*/ 264538 w 743956"/>
              <a:gd name="connsiteY259" fmla="*/ 723108 h 1064224"/>
              <a:gd name="connsiteX260" fmla="*/ 287059 w 743956"/>
              <a:gd name="connsiteY260" fmla="*/ 745629 h 1064224"/>
              <a:gd name="connsiteX261" fmla="*/ 290697 w 743956"/>
              <a:gd name="connsiteY261" fmla="*/ 766764 h 1064224"/>
              <a:gd name="connsiteX262" fmla="*/ 293815 w 743956"/>
              <a:gd name="connsiteY262" fmla="*/ 794656 h 1064224"/>
              <a:gd name="connsiteX263" fmla="*/ 310793 w 743956"/>
              <a:gd name="connsiteY263" fmla="*/ 804357 h 1064224"/>
              <a:gd name="connsiteX264" fmla="*/ 317722 w 743956"/>
              <a:gd name="connsiteY264" fmla="*/ 787034 h 1064224"/>
              <a:gd name="connsiteX265" fmla="*/ 305942 w 743956"/>
              <a:gd name="connsiteY265" fmla="*/ 778718 h 1064224"/>
              <a:gd name="connsiteX266" fmla="*/ 307674 w 743956"/>
              <a:gd name="connsiteY266" fmla="*/ 774560 h 1064224"/>
              <a:gd name="connsiteX267" fmla="*/ 321707 w 743956"/>
              <a:gd name="connsiteY267" fmla="*/ 776639 h 1064224"/>
              <a:gd name="connsiteX268" fmla="*/ 315297 w 743956"/>
              <a:gd name="connsiteY268" fmla="*/ 753771 h 1064224"/>
              <a:gd name="connsiteX269" fmla="*/ 330889 w 743956"/>
              <a:gd name="connsiteY269" fmla="*/ 770922 h 1064224"/>
              <a:gd name="connsiteX270" fmla="*/ 320494 w 743956"/>
              <a:gd name="connsiteY270" fmla="*/ 777505 h 1064224"/>
              <a:gd name="connsiteX271" fmla="*/ 340763 w 743956"/>
              <a:gd name="connsiteY271" fmla="*/ 803664 h 1064224"/>
              <a:gd name="connsiteX272" fmla="*/ 333314 w 743956"/>
              <a:gd name="connsiteY272" fmla="*/ 823414 h 1064224"/>
              <a:gd name="connsiteX273" fmla="*/ 339550 w 743956"/>
              <a:gd name="connsiteY273" fmla="*/ 826186 h 1064224"/>
              <a:gd name="connsiteX274" fmla="*/ 348559 w 743956"/>
              <a:gd name="connsiteY274" fmla="*/ 809035 h 1064224"/>
              <a:gd name="connsiteX275" fmla="*/ 351158 w 743956"/>
              <a:gd name="connsiteY275" fmla="*/ 809728 h 1064224"/>
              <a:gd name="connsiteX276" fmla="*/ 357048 w 743956"/>
              <a:gd name="connsiteY276" fmla="*/ 796215 h 1064224"/>
              <a:gd name="connsiteX277" fmla="*/ 362592 w 743956"/>
              <a:gd name="connsiteY277" fmla="*/ 797255 h 1064224"/>
              <a:gd name="connsiteX278" fmla="*/ 363284 w 743956"/>
              <a:gd name="connsiteY278" fmla="*/ 826532 h 1064224"/>
              <a:gd name="connsiteX279" fmla="*/ 360166 w 743956"/>
              <a:gd name="connsiteY279" fmla="*/ 858928 h 1064224"/>
              <a:gd name="connsiteX280" fmla="*/ 370907 w 743956"/>
              <a:gd name="connsiteY280" fmla="*/ 843336 h 1064224"/>
              <a:gd name="connsiteX281" fmla="*/ 379222 w 743956"/>
              <a:gd name="connsiteY281" fmla="*/ 822201 h 1064224"/>
              <a:gd name="connsiteX282" fmla="*/ 385806 w 743956"/>
              <a:gd name="connsiteY282" fmla="*/ 842470 h 1064224"/>
              <a:gd name="connsiteX283" fmla="*/ 385806 w 743956"/>
              <a:gd name="connsiteY283" fmla="*/ 872094 h 1064224"/>
              <a:gd name="connsiteX284" fmla="*/ 398798 w 743956"/>
              <a:gd name="connsiteY284" fmla="*/ 883701 h 1064224"/>
              <a:gd name="connsiteX285" fmla="*/ 409366 w 743956"/>
              <a:gd name="connsiteY285" fmla="*/ 897907 h 1064224"/>
              <a:gd name="connsiteX286" fmla="*/ 420107 w 743956"/>
              <a:gd name="connsiteY286" fmla="*/ 908648 h 1064224"/>
              <a:gd name="connsiteX287" fmla="*/ 438817 w 743956"/>
              <a:gd name="connsiteY287" fmla="*/ 928224 h 1064224"/>
              <a:gd name="connsiteX288" fmla="*/ 449211 w 743956"/>
              <a:gd name="connsiteY288" fmla="*/ 938445 h 1064224"/>
              <a:gd name="connsiteX289" fmla="*/ 485765 w 743956"/>
              <a:gd name="connsiteY289" fmla="*/ 951092 h 1064224"/>
              <a:gd name="connsiteX290" fmla="*/ 499451 w 743956"/>
              <a:gd name="connsiteY290" fmla="*/ 956636 h 1064224"/>
              <a:gd name="connsiteX291" fmla="*/ 501704 w 743956"/>
              <a:gd name="connsiteY291" fmla="*/ 953690 h 1064224"/>
              <a:gd name="connsiteX292" fmla="*/ 486458 w 743956"/>
              <a:gd name="connsiteY292" fmla="*/ 936540 h 1064224"/>
              <a:gd name="connsiteX293" fmla="*/ 489057 w 743956"/>
              <a:gd name="connsiteY293" fmla="*/ 932728 h 1064224"/>
              <a:gd name="connsiteX294" fmla="*/ 504302 w 743956"/>
              <a:gd name="connsiteY294" fmla="*/ 937579 h 1064224"/>
              <a:gd name="connsiteX295" fmla="*/ 521972 w 743956"/>
              <a:gd name="connsiteY295" fmla="*/ 941390 h 1064224"/>
              <a:gd name="connsiteX296" fmla="*/ 523358 w 743956"/>
              <a:gd name="connsiteY296" fmla="*/ 959927 h 1064224"/>
              <a:gd name="connsiteX297" fmla="*/ 530981 w 743956"/>
              <a:gd name="connsiteY297" fmla="*/ 980023 h 1064224"/>
              <a:gd name="connsiteX298" fmla="*/ 542415 w 743956"/>
              <a:gd name="connsiteY298" fmla="*/ 979676 h 1064224"/>
              <a:gd name="connsiteX299" fmla="*/ 529421 w 743956"/>
              <a:gd name="connsiteY299" fmla="*/ 952131 h 1064224"/>
              <a:gd name="connsiteX300" fmla="*/ 549171 w 743956"/>
              <a:gd name="connsiteY300" fmla="*/ 962352 h 1064224"/>
              <a:gd name="connsiteX301" fmla="*/ 526303 w 743956"/>
              <a:gd name="connsiteY301" fmla="*/ 937579 h 1064224"/>
              <a:gd name="connsiteX302" fmla="*/ 569267 w 743956"/>
              <a:gd name="connsiteY302" fmla="*/ 957329 h 1064224"/>
              <a:gd name="connsiteX303" fmla="*/ 572558 w 743956"/>
              <a:gd name="connsiteY303" fmla="*/ 956116 h 1064224"/>
              <a:gd name="connsiteX304" fmla="*/ 586937 w 743956"/>
              <a:gd name="connsiteY304" fmla="*/ 974306 h 1064224"/>
              <a:gd name="connsiteX305" fmla="*/ 585898 w 743956"/>
              <a:gd name="connsiteY305" fmla="*/ 976905 h 1064224"/>
              <a:gd name="connsiteX306" fmla="*/ 560952 w 743956"/>
              <a:gd name="connsiteY306" fmla="*/ 968069 h 1064224"/>
              <a:gd name="connsiteX307" fmla="*/ 578448 w 743956"/>
              <a:gd name="connsiteY307" fmla="*/ 996827 h 1064224"/>
              <a:gd name="connsiteX308" fmla="*/ 584685 w 743956"/>
              <a:gd name="connsiteY308" fmla="*/ 1019868 h 1064224"/>
              <a:gd name="connsiteX309" fmla="*/ 600104 w 743956"/>
              <a:gd name="connsiteY309" fmla="*/ 1007048 h 1064224"/>
              <a:gd name="connsiteX310" fmla="*/ 583299 w 743956"/>
              <a:gd name="connsiteY310" fmla="*/ 992843 h 1064224"/>
              <a:gd name="connsiteX311" fmla="*/ 585551 w 743956"/>
              <a:gd name="connsiteY311" fmla="*/ 989724 h 1064224"/>
              <a:gd name="connsiteX312" fmla="*/ 624011 w 743956"/>
              <a:gd name="connsiteY312" fmla="*/ 1008780 h 1064224"/>
              <a:gd name="connsiteX313" fmla="*/ 610498 w 743956"/>
              <a:gd name="connsiteY313" fmla="*/ 1018656 h 1064224"/>
              <a:gd name="connsiteX314" fmla="*/ 615696 w 743956"/>
              <a:gd name="connsiteY314" fmla="*/ 1030782 h 1064224"/>
              <a:gd name="connsiteX315" fmla="*/ 640468 w 743956"/>
              <a:gd name="connsiteY315" fmla="*/ 1042043 h 1064224"/>
              <a:gd name="connsiteX316" fmla="*/ 660045 w 743956"/>
              <a:gd name="connsiteY316" fmla="*/ 1045161 h 1064224"/>
              <a:gd name="connsiteX317" fmla="*/ 649131 w 743956"/>
              <a:gd name="connsiteY317" fmla="*/ 1020734 h 1064224"/>
              <a:gd name="connsiteX318" fmla="*/ 651556 w 743956"/>
              <a:gd name="connsiteY318" fmla="*/ 1017616 h 1064224"/>
              <a:gd name="connsiteX319" fmla="*/ 661084 w 743956"/>
              <a:gd name="connsiteY319" fmla="*/ 1023333 h 1064224"/>
              <a:gd name="connsiteX320" fmla="*/ 692267 w 743956"/>
              <a:gd name="connsiteY320" fmla="*/ 1035633 h 1064224"/>
              <a:gd name="connsiteX321" fmla="*/ 690535 w 743956"/>
              <a:gd name="connsiteY321" fmla="*/ 1043082 h 1064224"/>
              <a:gd name="connsiteX322" fmla="*/ 726222 w 743956"/>
              <a:gd name="connsiteY322" fmla="*/ 1063351 h 1064224"/>
              <a:gd name="connsiteX323" fmla="*/ 724498 w 743956"/>
              <a:gd name="connsiteY323" fmla="*/ 1064224 h 106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743956" h="1064224">
                <a:moveTo>
                  <a:pt x="47641" y="1735"/>
                </a:moveTo>
                <a:cubicBezTo>
                  <a:pt x="47294" y="6413"/>
                  <a:pt x="47987" y="11611"/>
                  <a:pt x="46428" y="15768"/>
                </a:cubicBezTo>
                <a:cubicBezTo>
                  <a:pt x="45735" y="17501"/>
                  <a:pt x="40018" y="17154"/>
                  <a:pt x="36554" y="17847"/>
                </a:cubicBezTo>
                <a:cubicBezTo>
                  <a:pt x="37593" y="12303"/>
                  <a:pt x="38805" y="6760"/>
                  <a:pt x="39845" y="1216"/>
                </a:cubicBezTo>
                <a:cubicBezTo>
                  <a:pt x="42444" y="1390"/>
                  <a:pt x="45042" y="1563"/>
                  <a:pt x="47641" y="1735"/>
                </a:cubicBezTo>
                <a:close/>
                <a:moveTo>
                  <a:pt x="80210" y="221750"/>
                </a:moveTo>
                <a:cubicBezTo>
                  <a:pt x="76745" y="222444"/>
                  <a:pt x="72414" y="224696"/>
                  <a:pt x="70162" y="223483"/>
                </a:cubicBezTo>
                <a:cubicBezTo>
                  <a:pt x="67043" y="221750"/>
                  <a:pt x="65658" y="217246"/>
                  <a:pt x="63059" y="213262"/>
                </a:cubicBezTo>
                <a:cubicBezTo>
                  <a:pt x="66351" y="210664"/>
                  <a:pt x="69296" y="208238"/>
                  <a:pt x="72241" y="205812"/>
                </a:cubicBezTo>
                <a:cubicBezTo>
                  <a:pt x="72068" y="204946"/>
                  <a:pt x="72068" y="203907"/>
                  <a:pt x="71895" y="203041"/>
                </a:cubicBezTo>
                <a:cubicBezTo>
                  <a:pt x="68256" y="203387"/>
                  <a:pt x="64619" y="203907"/>
                  <a:pt x="60981" y="204080"/>
                </a:cubicBezTo>
                <a:cubicBezTo>
                  <a:pt x="56650" y="204253"/>
                  <a:pt x="50066" y="206159"/>
                  <a:pt x="48507" y="204080"/>
                </a:cubicBezTo>
                <a:cubicBezTo>
                  <a:pt x="45908" y="200789"/>
                  <a:pt x="46428" y="194898"/>
                  <a:pt x="45735" y="190221"/>
                </a:cubicBezTo>
                <a:cubicBezTo>
                  <a:pt x="47121" y="189008"/>
                  <a:pt x="48680" y="187969"/>
                  <a:pt x="50066" y="186930"/>
                </a:cubicBezTo>
                <a:cubicBezTo>
                  <a:pt x="58555" y="191607"/>
                  <a:pt x="68429" y="195072"/>
                  <a:pt x="74840" y="201828"/>
                </a:cubicBezTo>
                <a:cubicBezTo>
                  <a:pt x="78997" y="205986"/>
                  <a:pt x="78651" y="214994"/>
                  <a:pt x="80210" y="221750"/>
                </a:cubicBezTo>
                <a:close/>
                <a:moveTo>
                  <a:pt x="107755" y="23564"/>
                </a:moveTo>
                <a:cubicBezTo>
                  <a:pt x="97880" y="26163"/>
                  <a:pt x="90778" y="27895"/>
                  <a:pt x="83675" y="29801"/>
                </a:cubicBezTo>
                <a:cubicBezTo>
                  <a:pt x="83328" y="27895"/>
                  <a:pt x="83155" y="26163"/>
                  <a:pt x="82809" y="24430"/>
                </a:cubicBezTo>
                <a:cubicBezTo>
                  <a:pt x="89565" y="19926"/>
                  <a:pt x="95629" y="12130"/>
                  <a:pt x="107755" y="23564"/>
                </a:cubicBezTo>
                <a:close/>
                <a:moveTo>
                  <a:pt x="109834" y="68953"/>
                </a:moveTo>
                <a:cubicBezTo>
                  <a:pt x="107236" y="95978"/>
                  <a:pt x="107236" y="95978"/>
                  <a:pt x="96148" y="97884"/>
                </a:cubicBezTo>
                <a:cubicBezTo>
                  <a:pt x="96494" y="91301"/>
                  <a:pt x="96841" y="85064"/>
                  <a:pt x="97361" y="78481"/>
                </a:cubicBezTo>
                <a:cubicBezTo>
                  <a:pt x="95455" y="77961"/>
                  <a:pt x="93030" y="77442"/>
                  <a:pt x="90258" y="76748"/>
                </a:cubicBezTo>
                <a:cubicBezTo>
                  <a:pt x="100479" y="65488"/>
                  <a:pt x="96668" y="56480"/>
                  <a:pt x="86447" y="48511"/>
                </a:cubicBezTo>
                <a:cubicBezTo>
                  <a:pt x="88872" y="44699"/>
                  <a:pt x="91298" y="40888"/>
                  <a:pt x="93722" y="37077"/>
                </a:cubicBezTo>
                <a:cubicBezTo>
                  <a:pt x="102385" y="41234"/>
                  <a:pt x="110873" y="57866"/>
                  <a:pt x="109834" y="68953"/>
                </a:cubicBezTo>
                <a:close/>
                <a:moveTo>
                  <a:pt x="126119" y="187622"/>
                </a:moveTo>
                <a:cubicBezTo>
                  <a:pt x="115898" y="177921"/>
                  <a:pt x="105503" y="171338"/>
                  <a:pt x="100306" y="161983"/>
                </a:cubicBezTo>
                <a:cubicBezTo>
                  <a:pt x="95802" y="153667"/>
                  <a:pt x="97188" y="142060"/>
                  <a:pt x="96148" y="132532"/>
                </a:cubicBezTo>
                <a:cubicBezTo>
                  <a:pt x="103771" y="127335"/>
                  <a:pt x="110873" y="122484"/>
                  <a:pt x="119882" y="116421"/>
                </a:cubicBezTo>
                <a:cubicBezTo>
                  <a:pt x="122134" y="141887"/>
                  <a:pt x="124040" y="164062"/>
                  <a:pt x="126119" y="187622"/>
                </a:cubicBezTo>
                <a:close/>
                <a:moveTo>
                  <a:pt x="140324" y="252761"/>
                </a:moveTo>
                <a:cubicBezTo>
                  <a:pt x="139631" y="261076"/>
                  <a:pt x="139285" y="267486"/>
                  <a:pt x="138592" y="275455"/>
                </a:cubicBezTo>
                <a:cubicBezTo>
                  <a:pt x="125426" y="263328"/>
                  <a:pt x="125426" y="259864"/>
                  <a:pt x="140324" y="252761"/>
                </a:cubicBezTo>
                <a:close/>
                <a:moveTo>
                  <a:pt x="151777" y="286613"/>
                </a:moveTo>
                <a:cubicBezTo>
                  <a:pt x="153653" y="292444"/>
                  <a:pt x="145175" y="297933"/>
                  <a:pt x="146734" y="303520"/>
                </a:cubicBezTo>
                <a:cubicBezTo>
                  <a:pt x="145522" y="304040"/>
                  <a:pt x="144482" y="304386"/>
                  <a:pt x="143443" y="304906"/>
                </a:cubicBezTo>
                <a:cubicBezTo>
                  <a:pt x="140151" y="302308"/>
                  <a:pt x="136860" y="299709"/>
                  <a:pt x="132875" y="296764"/>
                </a:cubicBezTo>
                <a:cubicBezTo>
                  <a:pt x="137379" y="291047"/>
                  <a:pt x="141364" y="286023"/>
                  <a:pt x="145695" y="280652"/>
                </a:cubicBezTo>
                <a:cubicBezTo>
                  <a:pt x="149376" y="282688"/>
                  <a:pt x="151152" y="284669"/>
                  <a:pt x="151777" y="286613"/>
                </a:cubicBezTo>
                <a:close/>
                <a:moveTo>
                  <a:pt x="174106" y="331585"/>
                </a:moveTo>
                <a:cubicBezTo>
                  <a:pt x="174973" y="334357"/>
                  <a:pt x="172547" y="338168"/>
                  <a:pt x="171681" y="341460"/>
                </a:cubicBezTo>
                <a:cubicBezTo>
                  <a:pt x="169083" y="340766"/>
                  <a:pt x="164752" y="340421"/>
                  <a:pt x="164231" y="338861"/>
                </a:cubicBezTo>
                <a:cubicBezTo>
                  <a:pt x="161286" y="330719"/>
                  <a:pt x="159208" y="322057"/>
                  <a:pt x="155742" y="309756"/>
                </a:cubicBezTo>
                <a:cubicBezTo>
                  <a:pt x="160594" y="313742"/>
                  <a:pt x="164231" y="315820"/>
                  <a:pt x="166484" y="318765"/>
                </a:cubicBezTo>
                <a:cubicBezTo>
                  <a:pt x="169602" y="322750"/>
                  <a:pt x="172720" y="326907"/>
                  <a:pt x="174106" y="331585"/>
                </a:cubicBezTo>
                <a:close/>
                <a:moveTo>
                  <a:pt x="181729" y="548135"/>
                </a:moveTo>
                <a:cubicBezTo>
                  <a:pt x="167696" y="562688"/>
                  <a:pt x="165964" y="562514"/>
                  <a:pt x="154877" y="546750"/>
                </a:cubicBezTo>
                <a:cubicBezTo>
                  <a:pt x="164405" y="547269"/>
                  <a:pt x="171681" y="547615"/>
                  <a:pt x="181729" y="548135"/>
                </a:cubicBezTo>
                <a:close/>
                <a:moveTo>
                  <a:pt x="237339" y="470524"/>
                </a:moveTo>
                <a:cubicBezTo>
                  <a:pt x="233354" y="468272"/>
                  <a:pt x="227984" y="467059"/>
                  <a:pt x="225558" y="463767"/>
                </a:cubicBezTo>
                <a:cubicBezTo>
                  <a:pt x="220361" y="456491"/>
                  <a:pt x="209100" y="449388"/>
                  <a:pt x="219149" y="438821"/>
                </a:cubicBezTo>
                <a:cubicBezTo>
                  <a:pt x="223826" y="445057"/>
                  <a:pt x="228677" y="450255"/>
                  <a:pt x="232142" y="455971"/>
                </a:cubicBezTo>
                <a:cubicBezTo>
                  <a:pt x="234740" y="460302"/>
                  <a:pt x="235606" y="465673"/>
                  <a:pt x="237339" y="470524"/>
                </a:cubicBezTo>
                <a:close/>
                <a:moveTo>
                  <a:pt x="413094" y="705218"/>
                </a:moveTo>
                <a:cubicBezTo>
                  <a:pt x="413145" y="707322"/>
                  <a:pt x="412311" y="710072"/>
                  <a:pt x="410232" y="713753"/>
                </a:cubicBezTo>
                <a:cubicBezTo>
                  <a:pt x="405382" y="711674"/>
                  <a:pt x="400531" y="709942"/>
                  <a:pt x="395680" y="708036"/>
                </a:cubicBezTo>
                <a:cubicBezTo>
                  <a:pt x="396546" y="704398"/>
                  <a:pt x="397413" y="700760"/>
                  <a:pt x="398452" y="696082"/>
                </a:cubicBezTo>
                <a:cubicBezTo>
                  <a:pt x="404819" y="698421"/>
                  <a:pt x="412940" y="698908"/>
                  <a:pt x="413094" y="705218"/>
                </a:cubicBezTo>
                <a:close/>
                <a:moveTo>
                  <a:pt x="421667" y="850440"/>
                </a:moveTo>
                <a:cubicBezTo>
                  <a:pt x="402610" y="853211"/>
                  <a:pt x="396027" y="846974"/>
                  <a:pt x="400877" y="834328"/>
                </a:cubicBezTo>
                <a:cubicBezTo>
                  <a:pt x="407114" y="839179"/>
                  <a:pt x="413351" y="844029"/>
                  <a:pt x="421667" y="850440"/>
                </a:cubicBezTo>
                <a:close/>
                <a:moveTo>
                  <a:pt x="488061" y="923135"/>
                </a:moveTo>
                <a:cubicBezTo>
                  <a:pt x="489014" y="925192"/>
                  <a:pt x="488364" y="927271"/>
                  <a:pt x="485938" y="929090"/>
                </a:cubicBezTo>
                <a:cubicBezTo>
                  <a:pt x="477103" y="926145"/>
                  <a:pt x="471040" y="923374"/>
                  <a:pt x="464630" y="922507"/>
                </a:cubicBezTo>
                <a:cubicBezTo>
                  <a:pt x="462378" y="922161"/>
                  <a:pt x="459433" y="927011"/>
                  <a:pt x="455275" y="930823"/>
                </a:cubicBezTo>
                <a:cubicBezTo>
                  <a:pt x="451463" y="925972"/>
                  <a:pt x="446266" y="919216"/>
                  <a:pt x="440030" y="911247"/>
                </a:cubicBezTo>
                <a:cubicBezTo>
                  <a:pt x="445227" y="903797"/>
                  <a:pt x="449558" y="899466"/>
                  <a:pt x="458913" y="907955"/>
                </a:cubicBezTo>
                <a:cubicBezTo>
                  <a:pt x="464283" y="912979"/>
                  <a:pt x="473292" y="914191"/>
                  <a:pt x="480568" y="917310"/>
                </a:cubicBezTo>
                <a:cubicBezTo>
                  <a:pt x="484552" y="919042"/>
                  <a:pt x="487108" y="921078"/>
                  <a:pt x="488061" y="923135"/>
                </a:cubicBezTo>
                <a:close/>
                <a:moveTo>
                  <a:pt x="619766" y="984008"/>
                </a:moveTo>
                <a:cubicBezTo>
                  <a:pt x="620156" y="986259"/>
                  <a:pt x="620286" y="988425"/>
                  <a:pt x="619506" y="990244"/>
                </a:cubicBezTo>
                <a:cubicBezTo>
                  <a:pt x="616908" y="997001"/>
                  <a:pt x="614829" y="996308"/>
                  <a:pt x="596985" y="985740"/>
                </a:cubicBezTo>
                <a:cubicBezTo>
                  <a:pt x="603049" y="983315"/>
                  <a:pt x="609112" y="980889"/>
                  <a:pt x="618467" y="977252"/>
                </a:cubicBezTo>
                <a:cubicBezTo>
                  <a:pt x="618727" y="979417"/>
                  <a:pt x="619377" y="981755"/>
                  <a:pt x="619766" y="984008"/>
                </a:cubicBezTo>
                <a:close/>
                <a:moveTo>
                  <a:pt x="674250" y="774734"/>
                </a:moveTo>
                <a:cubicBezTo>
                  <a:pt x="670786" y="779065"/>
                  <a:pt x="664896" y="781316"/>
                  <a:pt x="658485" y="781490"/>
                </a:cubicBezTo>
                <a:cubicBezTo>
                  <a:pt x="661084" y="775600"/>
                  <a:pt x="663683" y="769709"/>
                  <a:pt x="668187" y="759315"/>
                </a:cubicBezTo>
                <a:cubicBezTo>
                  <a:pt x="671478" y="766938"/>
                  <a:pt x="675636" y="773001"/>
                  <a:pt x="674250" y="774734"/>
                </a:cubicBezTo>
                <a:close/>
                <a:moveTo>
                  <a:pt x="743956" y="1064224"/>
                </a:moveTo>
                <a:lnTo>
                  <a:pt x="743956" y="829795"/>
                </a:lnTo>
                <a:lnTo>
                  <a:pt x="735577" y="832769"/>
                </a:lnTo>
                <a:cubicBezTo>
                  <a:pt x="733238" y="827745"/>
                  <a:pt x="733498" y="818997"/>
                  <a:pt x="735361" y="810963"/>
                </a:cubicBezTo>
                <a:lnTo>
                  <a:pt x="743956" y="794942"/>
                </a:lnTo>
                <a:lnTo>
                  <a:pt x="743956" y="792519"/>
                </a:lnTo>
                <a:lnTo>
                  <a:pt x="730056" y="776509"/>
                </a:lnTo>
                <a:cubicBezTo>
                  <a:pt x="723667" y="773521"/>
                  <a:pt x="715568" y="773088"/>
                  <a:pt x="705087" y="774907"/>
                </a:cubicBezTo>
                <a:cubicBezTo>
                  <a:pt x="705434" y="777505"/>
                  <a:pt x="705780" y="780277"/>
                  <a:pt x="706473" y="784608"/>
                </a:cubicBezTo>
                <a:cubicBezTo>
                  <a:pt x="700756" y="783049"/>
                  <a:pt x="696771" y="782009"/>
                  <a:pt x="691575" y="780624"/>
                </a:cubicBezTo>
                <a:cubicBezTo>
                  <a:pt x="703875" y="760874"/>
                  <a:pt x="678235" y="759315"/>
                  <a:pt x="676849" y="745456"/>
                </a:cubicBezTo>
                <a:cubicBezTo>
                  <a:pt x="672864" y="745456"/>
                  <a:pt x="666108" y="746496"/>
                  <a:pt x="665761" y="745283"/>
                </a:cubicBezTo>
                <a:cubicBezTo>
                  <a:pt x="661604" y="733849"/>
                  <a:pt x="648957" y="734714"/>
                  <a:pt x="642375" y="728305"/>
                </a:cubicBezTo>
                <a:cubicBezTo>
                  <a:pt x="637004" y="723021"/>
                  <a:pt x="633106" y="721765"/>
                  <a:pt x="629858" y="722956"/>
                </a:cubicBezTo>
                <a:lnTo>
                  <a:pt x="621450" y="732061"/>
                </a:lnTo>
                <a:lnTo>
                  <a:pt x="621585" y="732116"/>
                </a:lnTo>
                <a:lnTo>
                  <a:pt x="621713" y="732256"/>
                </a:lnTo>
                <a:lnTo>
                  <a:pt x="640988" y="730904"/>
                </a:lnTo>
                <a:cubicBezTo>
                  <a:pt x="639429" y="736794"/>
                  <a:pt x="638217" y="740778"/>
                  <a:pt x="636311" y="748228"/>
                </a:cubicBezTo>
                <a:lnTo>
                  <a:pt x="621713" y="732256"/>
                </a:lnTo>
                <a:lnTo>
                  <a:pt x="621239" y="732290"/>
                </a:lnTo>
                <a:lnTo>
                  <a:pt x="621450" y="732061"/>
                </a:lnTo>
                <a:lnTo>
                  <a:pt x="613965" y="728963"/>
                </a:lnTo>
                <a:cubicBezTo>
                  <a:pt x="609848" y="724180"/>
                  <a:pt x="614526" y="715572"/>
                  <a:pt x="612577" y="712714"/>
                </a:cubicBezTo>
                <a:cubicBezTo>
                  <a:pt x="602875" y="710981"/>
                  <a:pt x="594387" y="706476"/>
                  <a:pt x="590056" y="709075"/>
                </a:cubicBezTo>
                <a:cubicBezTo>
                  <a:pt x="573425" y="718950"/>
                  <a:pt x="580008" y="701280"/>
                  <a:pt x="573251" y="698161"/>
                </a:cubicBezTo>
                <a:cubicBezTo>
                  <a:pt x="578968" y="694697"/>
                  <a:pt x="583126" y="692271"/>
                  <a:pt x="588670" y="688980"/>
                </a:cubicBezTo>
                <a:cubicBezTo>
                  <a:pt x="576889" y="685688"/>
                  <a:pt x="566842" y="683782"/>
                  <a:pt x="557487" y="679971"/>
                </a:cubicBezTo>
                <a:cubicBezTo>
                  <a:pt x="554022" y="678412"/>
                  <a:pt x="549171" y="670443"/>
                  <a:pt x="549518" y="670096"/>
                </a:cubicBezTo>
                <a:cubicBezTo>
                  <a:pt x="564763" y="655544"/>
                  <a:pt x="546746" y="655024"/>
                  <a:pt x="542068" y="647055"/>
                </a:cubicBezTo>
                <a:cubicBezTo>
                  <a:pt x="538257" y="654678"/>
                  <a:pt x="535658" y="660221"/>
                  <a:pt x="533060" y="665765"/>
                </a:cubicBezTo>
                <a:cubicBezTo>
                  <a:pt x="524225" y="662820"/>
                  <a:pt x="516082" y="659875"/>
                  <a:pt x="507767" y="657103"/>
                </a:cubicBezTo>
                <a:cubicBezTo>
                  <a:pt x="508113" y="656064"/>
                  <a:pt x="508286" y="655024"/>
                  <a:pt x="508633" y="653985"/>
                </a:cubicBezTo>
                <a:cubicBezTo>
                  <a:pt x="511058" y="653812"/>
                  <a:pt x="513657" y="653639"/>
                  <a:pt x="516948" y="653465"/>
                </a:cubicBezTo>
                <a:cubicBezTo>
                  <a:pt x="508979" y="648095"/>
                  <a:pt x="498238" y="644803"/>
                  <a:pt x="495293" y="638047"/>
                </a:cubicBezTo>
                <a:cubicBezTo>
                  <a:pt x="485765" y="616045"/>
                  <a:pt x="461165" y="617605"/>
                  <a:pt x="448865" y="601840"/>
                </a:cubicBezTo>
                <a:cubicBezTo>
                  <a:pt x="446960" y="597162"/>
                  <a:pt x="447132" y="589020"/>
                  <a:pt x="443321" y="585728"/>
                </a:cubicBezTo>
                <a:cubicBezTo>
                  <a:pt x="431368" y="575334"/>
                  <a:pt x="417682" y="566672"/>
                  <a:pt x="405901" y="558183"/>
                </a:cubicBezTo>
                <a:cubicBezTo>
                  <a:pt x="404862" y="552640"/>
                  <a:pt x="404689" y="546750"/>
                  <a:pt x="402436" y="541725"/>
                </a:cubicBezTo>
                <a:cubicBezTo>
                  <a:pt x="399665" y="535489"/>
                  <a:pt x="395680" y="529425"/>
                  <a:pt x="391176" y="524228"/>
                </a:cubicBezTo>
                <a:cubicBezTo>
                  <a:pt x="387191" y="519550"/>
                  <a:pt x="382341" y="514354"/>
                  <a:pt x="376797" y="512274"/>
                </a:cubicBezTo>
                <a:cubicBezTo>
                  <a:pt x="370734" y="509849"/>
                  <a:pt x="369348" y="508810"/>
                  <a:pt x="370387" y="501534"/>
                </a:cubicBezTo>
                <a:cubicBezTo>
                  <a:pt x="371427" y="493218"/>
                  <a:pt x="367962" y="484383"/>
                  <a:pt x="366402" y="475894"/>
                </a:cubicBezTo>
                <a:cubicBezTo>
                  <a:pt x="365016" y="476240"/>
                  <a:pt x="363458" y="476414"/>
                  <a:pt x="362071" y="476761"/>
                </a:cubicBezTo>
                <a:cubicBezTo>
                  <a:pt x="362765" y="482304"/>
                  <a:pt x="363284" y="487848"/>
                  <a:pt x="363977" y="493391"/>
                </a:cubicBezTo>
                <a:cubicBezTo>
                  <a:pt x="362592" y="494084"/>
                  <a:pt x="361206" y="494604"/>
                  <a:pt x="359820" y="495297"/>
                </a:cubicBezTo>
                <a:cubicBezTo>
                  <a:pt x="352023" y="480572"/>
                  <a:pt x="344228" y="465673"/>
                  <a:pt x="337298" y="452853"/>
                </a:cubicBezTo>
                <a:cubicBezTo>
                  <a:pt x="331235" y="456491"/>
                  <a:pt x="326558" y="461342"/>
                  <a:pt x="321707" y="461861"/>
                </a:cubicBezTo>
                <a:cubicBezTo>
                  <a:pt x="308714" y="463074"/>
                  <a:pt x="309926" y="447309"/>
                  <a:pt x="301437" y="442285"/>
                </a:cubicBezTo>
                <a:cubicBezTo>
                  <a:pt x="310793" y="443498"/>
                  <a:pt x="320147" y="444537"/>
                  <a:pt x="329502" y="445577"/>
                </a:cubicBezTo>
                <a:cubicBezTo>
                  <a:pt x="329502" y="444537"/>
                  <a:pt x="329675" y="443325"/>
                  <a:pt x="329675" y="442285"/>
                </a:cubicBezTo>
                <a:cubicBezTo>
                  <a:pt x="326558" y="441766"/>
                  <a:pt x="323439" y="441420"/>
                  <a:pt x="320321" y="440899"/>
                </a:cubicBezTo>
                <a:cubicBezTo>
                  <a:pt x="340590" y="436049"/>
                  <a:pt x="324479" y="419418"/>
                  <a:pt x="329849" y="407984"/>
                </a:cubicBezTo>
                <a:cubicBezTo>
                  <a:pt x="337818" y="416992"/>
                  <a:pt x="344228" y="424615"/>
                  <a:pt x="350811" y="432064"/>
                </a:cubicBezTo>
                <a:cubicBezTo>
                  <a:pt x="364324" y="422709"/>
                  <a:pt x="364151" y="421496"/>
                  <a:pt x="348732" y="413874"/>
                </a:cubicBezTo>
                <a:cubicBezTo>
                  <a:pt x="347347" y="406425"/>
                  <a:pt x="348212" y="398629"/>
                  <a:pt x="344748" y="395164"/>
                </a:cubicBezTo>
                <a:cubicBezTo>
                  <a:pt x="340936" y="391180"/>
                  <a:pt x="333141" y="391180"/>
                  <a:pt x="329329" y="390140"/>
                </a:cubicBezTo>
                <a:cubicBezTo>
                  <a:pt x="324999" y="402960"/>
                  <a:pt x="321707" y="412315"/>
                  <a:pt x="317549" y="424268"/>
                </a:cubicBezTo>
                <a:cubicBezTo>
                  <a:pt x="309580" y="413181"/>
                  <a:pt x="309753" y="413181"/>
                  <a:pt x="313044" y="404866"/>
                </a:cubicBezTo>
                <a:cubicBezTo>
                  <a:pt x="313565" y="403133"/>
                  <a:pt x="311832" y="399496"/>
                  <a:pt x="310099" y="398109"/>
                </a:cubicBezTo>
                <a:cubicBezTo>
                  <a:pt x="304556" y="394125"/>
                  <a:pt x="298320" y="390660"/>
                  <a:pt x="291909" y="386676"/>
                </a:cubicBezTo>
                <a:cubicBezTo>
                  <a:pt x="297800" y="383211"/>
                  <a:pt x="302996" y="380092"/>
                  <a:pt x="308021" y="377147"/>
                </a:cubicBezTo>
                <a:cubicBezTo>
                  <a:pt x="305768" y="367446"/>
                  <a:pt x="305595" y="367619"/>
                  <a:pt x="287925" y="361209"/>
                </a:cubicBezTo>
                <a:cubicBezTo>
                  <a:pt x="284114" y="359823"/>
                  <a:pt x="280995" y="356531"/>
                  <a:pt x="277530" y="354106"/>
                </a:cubicBezTo>
                <a:cubicBezTo>
                  <a:pt x="279783" y="351161"/>
                  <a:pt x="282035" y="348216"/>
                  <a:pt x="283247" y="346656"/>
                </a:cubicBezTo>
                <a:cubicBezTo>
                  <a:pt x="285846" y="350988"/>
                  <a:pt x="287751" y="354626"/>
                  <a:pt x="290350" y="358090"/>
                </a:cubicBezTo>
                <a:cubicBezTo>
                  <a:pt x="290523" y="358264"/>
                  <a:pt x="294335" y="355666"/>
                  <a:pt x="296587" y="354453"/>
                </a:cubicBezTo>
                <a:cubicBezTo>
                  <a:pt x="293989" y="350642"/>
                  <a:pt x="292083" y="344924"/>
                  <a:pt x="288444" y="343019"/>
                </a:cubicBezTo>
                <a:cubicBezTo>
                  <a:pt x="277357" y="337129"/>
                  <a:pt x="264711" y="333144"/>
                  <a:pt x="271467" y="316167"/>
                </a:cubicBezTo>
                <a:cubicBezTo>
                  <a:pt x="256568" y="318073"/>
                  <a:pt x="252237" y="313222"/>
                  <a:pt x="252584" y="299016"/>
                </a:cubicBezTo>
                <a:cubicBezTo>
                  <a:pt x="252757" y="295032"/>
                  <a:pt x="249119" y="290700"/>
                  <a:pt x="246520" y="287063"/>
                </a:cubicBezTo>
                <a:cubicBezTo>
                  <a:pt x="246174" y="286369"/>
                  <a:pt x="242016" y="288448"/>
                  <a:pt x="242882" y="288102"/>
                </a:cubicBezTo>
                <a:cubicBezTo>
                  <a:pt x="232661" y="280306"/>
                  <a:pt x="224172" y="274070"/>
                  <a:pt x="215510" y="267486"/>
                </a:cubicBezTo>
                <a:cubicBezTo>
                  <a:pt x="221747" y="262289"/>
                  <a:pt x="238032" y="260730"/>
                  <a:pt x="221747" y="247044"/>
                </a:cubicBezTo>
                <a:cubicBezTo>
                  <a:pt x="233701" y="244965"/>
                  <a:pt x="232142" y="252068"/>
                  <a:pt x="232834" y="257785"/>
                </a:cubicBezTo>
                <a:cubicBezTo>
                  <a:pt x="233527" y="263501"/>
                  <a:pt x="235260" y="269045"/>
                  <a:pt x="236819" y="275629"/>
                </a:cubicBezTo>
                <a:cubicBezTo>
                  <a:pt x="253450" y="265754"/>
                  <a:pt x="239764" y="252761"/>
                  <a:pt x="237165" y="249296"/>
                </a:cubicBezTo>
                <a:cubicBezTo>
                  <a:pt x="230756" y="240980"/>
                  <a:pt x="218629" y="236996"/>
                  <a:pt x="208581" y="231106"/>
                </a:cubicBezTo>
                <a:cubicBezTo>
                  <a:pt x="209100" y="227121"/>
                  <a:pt x="209967" y="221924"/>
                  <a:pt x="210833" y="216207"/>
                </a:cubicBezTo>
                <a:cubicBezTo>
                  <a:pt x="207195" y="216900"/>
                  <a:pt x="204596" y="217246"/>
                  <a:pt x="200958" y="217939"/>
                </a:cubicBezTo>
                <a:cubicBezTo>
                  <a:pt x="204423" y="212569"/>
                  <a:pt x="207022" y="208411"/>
                  <a:pt x="207888" y="207199"/>
                </a:cubicBezTo>
                <a:cubicBezTo>
                  <a:pt x="200785" y="199922"/>
                  <a:pt x="193682" y="195418"/>
                  <a:pt x="190391" y="189008"/>
                </a:cubicBezTo>
                <a:cubicBezTo>
                  <a:pt x="186060" y="180519"/>
                  <a:pt x="184327" y="170645"/>
                  <a:pt x="182422" y="161116"/>
                </a:cubicBezTo>
                <a:cubicBezTo>
                  <a:pt x="181382" y="156613"/>
                  <a:pt x="180689" y="148990"/>
                  <a:pt x="183115" y="147431"/>
                </a:cubicBezTo>
                <a:cubicBezTo>
                  <a:pt x="191950" y="141540"/>
                  <a:pt x="188312" y="137209"/>
                  <a:pt x="182941" y="130973"/>
                </a:cubicBezTo>
                <a:cubicBezTo>
                  <a:pt x="181209" y="134438"/>
                  <a:pt x="179823" y="137209"/>
                  <a:pt x="176705" y="143793"/>
                </a:cubicBezTo>
                <a:cubicBezTo>
                  <a:pt x="169428" y="115035"/>
                  <a:pt x="163192" y="90262"/>
                  <a:pt x="156955" y="65315"/>
                </a:cubicBezTo>
                <a:cubicBezTo>
                  <a:pt x="154530" y="55960"/>
                  <a:pt x="150199" y="46778"/>
                  <a:pt x="150026" y="37596"/>
                </a:cubicBezTo>
                <a:cubicBezTo>
                  <a:pt x="149852" y="25470"/>
                  <a:pt x="147774" y="15075"/>
                  <a:pt x="140324" y="5374"/>
                </a:cubicBezTo>
                <a:lnTo>
                  <a:pt x="139557" y="0"/>
                </a:lnTo>
                <a:lnTo>
                  <a:pt x="246" y="0"/>
                </a:lnTo>
                <a:lnTo>
                  <a:pt x="6756" y="3988"/>
                </a:lnTo>
                <a:cubicBezTo>
                  <a:pt x="9008" y="11784"/>
                  <a:pt x="10567" y="17847"/>
                  <a:pt x="12647" y="25123"/>
                </a:cubicBezTo>
                <a:cubicBezTo>
                  <a:pt x="-5370" y="41581"/>
                  <a:pt x="2425" y="65661"/>
                  <a:pt x="0" y="86277"/>
                </a:cubicBezTo>
                <a:cubicBezTo>
                  <a:pt x="10741" y="87663"/>
                  <a:pt x="19749" y="88529"/>
                  <a:pt x="28411" y="89568"/>
                </a:cubicBezTo>
                <a:cubicBezTo>
                  <a:pt x="22175" y="105334"/>
                  <a:pt x="2598" y="110357"/>
                  <a:pt x="8315" y="130107"/>
                </a:cubicBezTo>
                <a:cubicBezTo>
                  <a:pt x="12126" y="143620"/>
                  <a:pt x="15938" y="156959"/>
                  <a:pt x="27545" y="169086"/>
                </a:cubicBezTo>
                <a:cubicBezTo>
                  <a:pt x="33435" y="162849"/>
                  <a:pt x="39152" y="155920"/>
                  <a:pt x="45908" y="150029"/>
                </a:cubicBezTo>
                <a:cubicBezTo>
                  <a:pt x="50066" y="146392"/>
                  <a:pt x="55437" y="143446"/>
                  <a:pt x="60808" y="142406"/>
                </a:cubicBezTo>
                <a:cubicBezTo>
                  <a:pt x="63579" y="141887"/>
                  <a:pt x="67217" y="146045"/>
                  <a:pt x="70335" y="148124"/>
                </a:cubicBezTo>
                <a:cubicBezTo>
                  <a:pt x="68776" y="148643"/>
                  <a:pt x="67043" y="149336"/>
                  <a:pt x="65484" y="150029"/>
                </a:cubicBezTo>
                <a:cubicBezTo>
                  <a:pt x="65484" y="160944"/>
                  <a:pt x="65484" y="172031"/>
                  <a:pt x="65484" y="182945"/>
                </a:cubicBezTo>
                <a:cubicBezTo>
                  <a:pt x="64099" y="181732"/>
                  <a:pt x="62540" y="180693"/>
                  <a:pt x="61153" y="179480"/>
                </a:cubicBezTo>
                <a:cubicBezTo>
                  <a:pt x="57342" y="180173"/>
                  <a:pt x="53011" y="180000"/>
                  <a:pt x="49547" y="181559"/>
                </a:cubicBezTo>
                <a:cubicBezTo>
                  <a:pt x="42617" y="184850"/>
                  <a:pt x="36034" y="188835"/>
                  <a:pt x="29277" y="192647"/>
                </a:cubicBezTo>
                <a:cubicBezTo>
                  <a:pt x="25120" y="195072"/>
                  <a:pt x="21135" y="197670"/>
                  <a:pt x="17151" y="200095"/>
                </a:cubicBezTo>
                <a:cubicBezTo>
                  <a:pt x="20789" y="203041"/>
                  <a:pt x="24253" y="205986"/>
                  <a:pt x="26852" y="208238"/>
                </a:cubicBezTo>
                <a:cubicBezTo>
                  <a:pt x="30490" y="204773"/>
                  <a:pt x="33262" y="202174"/>
                  <a:pt x="36034" y="199576"/>
                </a:cubicBezTo>
                <a:cubicBezTo>
                  <a:pt x="51106" y="212049"/>
                  <a:pt x="28411" y="218979"/>
                  <a:pt x="33782" y="230240"/>
                </a:cubicBezTo>
                <a:cubicBezTo>
                  <a:pt x="35687" y="230413"/>
                  <a:pt x="38113" y="229893"/>
                  <a:pt x="39845" y="230759"/>
                </a:cubicBezTo>
                <a:cubicBezTo>
                  <a:pt x="43656" y="232491"/>
                  <a:pt x="47294" y="234570"/>
                  <a:pt x="50066" y="237516"/>
                </a:cubicBezTo>
                <a:cubicBezTo>
                  <a:pt x="50759" y="238209"/>
                  <a:pt x="47468" y="242540"/>
                  <a:pt x="45908" y="245311"/>
                </a:cubicBezTo>
                <a:cubicBezTo>
                  <a:pt x="42617" y="243233"/>
                  <a:pt x="39152" y="241326"/>
                  <a:pt x="36034" y="238902"/>
                </a:cubicBezTo>
                <a:cubicBezTo>
                  <a:pt x="33782" y="237169"/>
                  <a:pt x="32396" y="234570"/>
                  <a:pt x="30490" y="232319"/>
                </a:cubicBezTo>
                <a:cubicBezTo>
                  <a:pt x="28758" y="233011"/>
                  <a:pt x="27025" y="233878"/>
                  <a:pt x="25293" y="234744"/>
                </a:cubicBezTo>
                <a:cubicBezTo>
                  <a:pt x="30663" y="251028"/>
                  <a:pt x="36034" y="267140"/>
                  <a:pt x="41231" y="282905"/>
                </a:cubicBezTo>
                <a:cubicBezTo>
                  <a:pt x="44349" y="280999"/>
                  <a:pt x="49547" y="277707"/>
                  <a:pt x="54570" y="274589"/>
                </a:cubicBezTo>
                <a:cubicBezTo>
                  <a:pt x="54917" y="275282"/>
                  <a:pt x="55437" y="275802"/>
                  <a:pt x="55956" y="276494"/>
                </a:cubicBezTo>
                <a:cubicBezTo>
                  <a:pt x="51279" y="284983"/>
                  <a:pt x="46428" y="293646"/>
                  <a:pt x="43136" y="299709"/>
                </a:cubicBezTo>
                <a:cubicBezTo>
                  <a:pt x="51798" y="307678"/>
                  <a:pt x="60114" y="315127"/>
                  <a:pt x="70855" y="325002"/>
                </a:cubicBezTo>
                <a:cubicBezTo>
                  <a:pt x="62020" y="326561"/>
                  <a:pt x="56650" y="327427"/>
                  <a:pt x="50932" y="328293"/>
                </a:cubicBezTo>
                <a:cubicBezTo>
                  <a:pt x="53358" y="335050"/>
                  <a:pt x="55783" y="341460"/>
                  <a:pt x="58036" y="347869"/>
                </a:cubicBezTo>
                <a:cubicBezTo>
                  <a:pt x="61327" y="345444"/>
                  <a:pt x="64272" y="343192"/>
                  <a:pt x="67043" y="341113"/>
                </a:cubicBezTo>
                <a:cubicBezTo>
                  <a:pt x="68083" y="342153"/>
                  <a:pt x="69123" y="343019"/>
                  <a:pt x="70162" y="344058"/>
                </a:cubicBezTo>
                <a:cubicBezTo>
                  <a:pt x="67390" y="348736"/>
                  <a:pt x="64445" y="353240"/>
                  <a:pt x="61153" y="358784"/>
                </a:cubicBezTo>
                <a:cubicBezTo>
                  <a:pt x="65139" y="362075"/>
                  <a:pt x="69123" y="368139"/>
                  <a:pt x="73800" y="368832"/>
                </a:cubicBezTo>
                <a:cubicBezTo>
                  <a:pt x="85061" y="370391"/>
                  <a:pt x="85407" y="380265"/>
                  <a:pt x="87832" y="386676"/>
                </a:cubicBezTo>
                <a:cubicBezTo>
                  <a:pt x="91298" y="396204"/>
                  <a:pt x="90951" y="407291"/>
                  <a:pt x="92683" y="417686"/>
                </a:cubicBezTo>
                <a:cubicBezTo>
                  <a:pt x="94935" y="431024"/>
                  <a:pt x="92337" y="434836"/>
                  <a:pt x="78477" y="436049"/>
                </a:cubicBezTo>
                <a:cubicBezTo>
                  <a:pt x="78651" y="439167"/>
                  <a:pt x="78997" y="442112"/>
                  <a:pt x="79171" y="445057"/>
                </a:cubicBezTo>
                <a:cubicBezTo>
                  <a:pt x="78304" y="445230"/>
                  <a:pt x="77612" y="445577"/>
                  <a:pt x="76745" y="445750"/>
                </a:cubicBezTo>
                <a:cubicBezTo>
                  <a:pt x="74493" y="441420"/>
                  <a:pt x="72414" y="437088"/>
                  <a:pt x="69469" y="431372"/>
                </a:cubicBezTo>
                <a:cubicBezTo>
                  <a:pt x="65311" y="436049"/>
                  <a:pt x="61847" y="439687"/>
                  <a:pt x="60461" y="441246"/>
                </a:cubicBezTo>
                <a:cubicBezTo>
                  <a:pt x="68083" y="453199"/>
                  <a:pt x="74666" y="463594"/>
                  <a:pt x="81423" y="473989"/>
                </a:cubicBezTo>
                <a:cubicBezTo>
                  <a:pt x="89045" y="468445"/>
                  <a:pt x="99786" y="463941"/>
                  <a:pt x="96494" y="449388"/>
                </a:cubicBezTo>
                <a:cubicBezTo>
                  <a:pt x="95975" y="447309"/>
                  <a:pt x="102211" y="443325"/>
                  <a:pt x="105677" y="441073"/>
                </a:cubicBezTo>
                <a:cubicBezTo>
                  <a:pt x="106716" y="440380"/>
                  <a:pt x="110527" y="441593"/>
                  <a:pt x="111220" y="442805"/>
                </a:cubicBezTo>
                <a:cubicBezTo>
                  <a:pt x="114511" y="449042"/>
                  <a:pt x="117110" y="455452"/>
                  <a:pt x="118842" y="459436"/>
                </a:cubicBezTo>
                <a:cubicBezTo>
                  <a:pt x="111393" y="466712"/>
                  <a:pt x="104983" y="472776"/>
                  <a:pt x="95802" y="481437"/>
                </a:cubicBezTo>
                <a:cubicBezTo>
                  <a:pt x="106369" y="481437"/>
                  <a:pt x="112779" y="481437"/>
                  <a:pt x="115205" y="481437"/>
                </a:cubicBezTo>
                <a:cubicBezTo>
                  <a:pt x="121961" y="490100"/>
                  <a:pt x="127331" y="497029"/>
                  <a:pt x="133048" y="504479"/>
                </a:cubicBezTo>
                <a:cubicBezTo>
                  <a:pt x="129583" y="511408"/>
                  <a:pt x="124559" y="519377"/>
                  <a:pt x="112259" y="513834"/>
                </a:cubicBezTo>
                <a:cubicBezTo>
                  <a:pt x="111393" y="513487"/>
                  <a:pt x="108275" y="517818"/>
                  <a:pt x="106196" y="520070"/>
                </a:cubicBezTo>
                <a:cubicBezTo>
                  <a:pt x="125772" y="515219"/>
                  <a:pt x="117976" y="528905"/>
                  <a:pt x="120056" y="537567"/>
                </a:cubicBezTo>
                <a:cubicBezTo>
                  <a:pt x="124213" y="535489"/>
                  <a:pt x="127331" y="532717"/>
                  <a:pt x="129757" y="529252"/>
                </a:cubicBezTo>
                <a:cubicBezTo>
                  <a:pt x="131662" y="526653"/>
                  <a:pt x="132529" y="523189"/>
                  <a:pt x="134607" y="518511"/>
                </a:cubicBezTo>
                <a:cubicBezTo>
                  <a:pt x="137033" y="526133"/>
                  <a:pt x="137033" y="531677"/>
                  <a:pt x="139631" y="533756"/>
                </a:cubicBezTo>
                <a:cubicBezTo>
                  <a:pt x="146215" y="538953"/>
                  <a:pt x="142230" y="542765"/>
                  <a:pt x="138938" y="545710"/>
                </a:cubicBezTo>
                <a:cubicBezTo>
                  <a:pt x="136340" y="547962"/>
                  <a:pt x="132182" y="548309"/>
                  <a:pt x="127158" y="550041"/>
                </a:cubicBezTo>
                <a:cubicBezTo>
                  <a:pt x="132529" y="554718"/>
                  <a:pt x="136686" y="558183"/>
                  <a:pt x="141537" y="562341"/>
                </a:cubicBezTo>
                <a:cubicBezTo>
                  <a:pt x="137379" y="564247"/>
                  <a:pt x="134434" y="565632"/>
                  <a:pt x="129757" y="567885"/>
                </a:cubicBezTo>
                <a:cubicBezTo>
                  <a:pt x="139285" y="574641"/>
                  <a:pt x="147600" y="580531"/>
                  <a:pt x="158168" y="587980"/>
                </a:cubicBezTo>
                <a:cubicBezTo>
                  <a:pt x="156955" y="580531"/>
                  <a:pt x="156263" y="576893"/>
                  <a:pt x="156089" y="575854"/>
                </a:cubicBezTo>
                <a:cubicBezTo>
                  <a:pt x="160767" y="573255"/>
                  <a:pt x="163712" y="571349"/>
                  <a:pt x="167523" y="569271"/>
                </a:cubicBezTo>
                <a:cubicBezTo>
                  <a:pt x="172201" y="575161"/>
                  <a:pt x="177744" y="581744"/>
                  <a:pt x="183288" y="588327"/>
                </a:cubicBezTo>
                <a:cubicBezTo>
                  <a:pt x="182422" y="589020"/>
                  <a:pt x="181729" y="589539"/>
                  <a:pt x="180863" y="590232"/>
                </a:cubicBezTo>
                <a:cubicBezTo>
                  <a:pt x="178957" y="588327"/>
                  <a:pt x="176878" y="586248"/>
                  <a:pt x="175146" y="584342"/>
                </a:cubicBezTo>
                <a:cubicBezTo>
                  <a:pt x="171508" y="599068"/>
                  <a:pt x="168042" y="613100"/>
                  <a:pt x="164405" y="627652"/>
                </a:cubicBezTo>
                <a:cubicBezTo>
                  <a:pt x="170468" y="622282"/>
                  <a:pt x="174453" y="615526"/>
                  <a:pt x="179650" y="614313"/>
                </a:cubicBezTo>
                <a:cubicBezTo>
                  <a:pt x="187965" y="612234"/>
                  <a:pt x="197147" y="613793"/>
                  <a:pt x="205636" y="613793"/>
                </a:cubicBezTo>
                <a:cubicBezTo>
                  <a:pt x="207715" y="617085"/>
                  <a:pt x="210313" y="621069"/>
                  <a:pt x="213432" y="625920"/>
                </a:cubicBezTo>
                <a:cubicBezTo>
                  <a:pt x="208581" y="628865"/>
                  <a:pt x="203904" y="631637"/>
                  <a:pt x="199399" y="634409"/>
                </a:cubicBezTo>
                <a:cubicBezTo>
                  <a:pt x="200265" y="640299"/>
                  <a:pt x="200958" y="645669"/>
                  <a:pt x="201651" y="650694"/>
                </a:cubicBezTo>
                <a:cubicBezTo>
                  <a:pt x="206675" y="652426"/>
                  <a:pt x="211526" y="653985"/>
                  <a:pt x="216377" y="655717"/>
                </a:cubicBezTo>
                <a:cubicBezTo>
                  <a:pt x="216377" y="656584"/>
                  <a:pt x="216377" y="657623"/>
                  <a:pt x="216377" y="658489"/>
                </a:cubicBezTo>
                <a:cubicBezTo>
                  <a:pt x="211179" y="659702"/>
                  <a:pt x="206155" y="661088"/>
                  <a:pt x="197493" y="663166"/>
                </a:cubicBezTo>
                <a:cubicBezTo>
                  <a:pt x="203904" y="671482"/>
                  <a:pt x="221574" y="667844"/>
                  <a:pt x="214125" y="685514"/>
                </a:cubicBezTo>
                <a:cubicBezTo>
                  <a:pt x="220708" y="680664"/>
                  <a:pt x="224172" y="678065"/>
                  <a:pt x="226771" y="675986"/>
                </a:cubicBezTo>
                <a:cubicBezTo>
                  <a:pt x="234740" y="678239"/>
                  <a:pt x="242189" y="680318"/>
                  <a:pt x="245654" y="681357"/>
                </a:cubicBezTo>
                <a:cubicBezTo>
                  <a:pt x="248946" y="675986"/>
                  <a:pt x="251198" y="672522"/>
                  <a:pt x="255182" y="666112"/>
                </a:cubicBezTo>
                <a:cubicBezTo>
                  <a:pt x="256915" y="673041"/>
                  <a:pt x="257608" y="676333"/>
                  <a:pt x="257608" y="676333"/>
                </a:cubicBezTo>
                <a:cubicBezTo>
                  <a:pt x="263671" y="679798"/>
                  <a:pt x="267656" y="682050"/>
                  <a:pt x="271641" y="684128"/>
                </a:cubicBezTo>
                <a:cubicBezTo>
                  <a:pt x="270947" y="685514"/>
                  <a:pt x="270254" y="686727"/>
                  <a:pt x="269561" y="688113"/>
                </a:cubicBezTo>
                <a:cubicBezTo>
                  <a:pt x="263498" y="688113"/>
                  <a:pt x="257262" y="688113"/>
                  <a:pt x="250678" y="688113"/>
                </a:cubicBezTo>
                <a:cubicBezTo>
                  <a:pt x="249639" y="691924"/>
                  <a:pt x="248599" y="695216"/>
                  <a:pt x="246694" y="702145"/>
                </a:cubicBezTo>
                <a:cubicBezTo>
                  <a:pt x="242536" y="695736"/>
                  <a:pt x="240631" y="691751"/>
                  <a:pt x="237858" y="688460"/>
                </a:cubicBezTo>
                <a:cubicBezTo>
                  <a:pt x="222440" y="669750"/>
                  <a:pt x="227291" y="700760"/>
                  <a:pt x="217763" y="696775"/>
                </a:cubicBezTo>
                <a:cubicBezTo>
                  <a:pt x="217069" y="700240"/>
                  <a:pt x="216030" y="703532"/>
                  <a:pt x="215510" y="706823"/>
                </a:cubicBezTo>
                <a:cubicBezTo>
                  <a:pt x="215510" y="707343"/>
                  <a:pt x="217589" y="708382"/>
                  <a:pt x="218802" y="708729"/>
                </a:cubicBezTo>
                <a:cubicBezTo>
                  <a:pt x="234047" y="713753"/>
                  <a:pt x="248946" y="720856"/>
                  <a:pt x="264538" y="723108"/>
                </a:cubicBezTo>
                <a:cubicBezTo>
                  <a:pt x="279436" y="725187"/>
                  <a:pt x="278397" y="739219"/>
                  <a:pt x="287059" y="745629"/>
                </a:cubicBezTo>
                <a:cubicBezTo>
                  <a:pt x="294335" y="750999"/>
                  <a:pt x="297800" y="757409"/>
                  <a:pt x="290697" y="766764"/>
                </a:cubicBezTo>
                <a:cubicBezTo>
                  <a:pt x="283767" y="775946"/>
                  <a:pt x="288964" y="786687"/>
                  <a:pt x="293815" y="794656"/>
                </a:cubicBezTo>
                <a:cubicBezTo>
                  <a:pt x="296933" y="799853"/>
                  <a:pt x="305768" y="801585"/>
                  <a:pt x="310793" y="804357"/>
                </a:cubicBezTo>
                <a:cubicBezTo>
                  <a:pt x="312352" y="800199"/>
                  <a:pt x="315124" y="793444"/>
                  <a:pt x="317722" y="787034"/>
                </a:cubicBezTo>
                <a:cubicBezTo>
                  <a:pt x="314084" y="784435"/>
                  <a:pt x="310099" y="781663"/>
                  <a:pt x="305942" y="778718"/>
                </a:cubicBezTo>
                <a:cubicBezTo>
                  <a:pt x="306462" y="777332"/>
                  <a:pt x="307154" y="775946"/>
                  <a:pt x="307674" y="774560"/>
                </a:cubicBezTo>
                <a:cubicBezTo>
                  <a:pt x="312352" y="775253"/>
                  <a:pt x="317029" y="775946"/>
                  <a:pt x="321707" y="776639"/>
                </a:cubicBezTo>
                <a:cubicBezTo>
                  <a:pt x="320147" y="769882"/>
                  <a:pt x="318588" y="763300"/>
                  <a:pt x="315297" y="753771"/>
                </a:cubicBezTo>
                <a:cubicBezTo>
                  <a:pt x="321707" y="760701"/>
                  <a:pt x="326211" y="765898"/>
                  <a:pt x="330889" y="770922"/>
                </a:cubicBezTo>
                <a:cubicBezTo>
                  <a:pt x="327424" y="773001"/>
                  <a:pt x="323959" y="775253"/>
                  <a:pt x="320494" y="777505"/>
                </a:cubicBezTo>
                <a:cubicBezTo>
                  <a:pt x="323786" y="789458"/>
                  <a:pt x="324999" y="802972"/>
                  <a:pt x="340763" y="803664"/>
                </a:cubicBezTo>
                <a:cubicBezTo>
                  <a:pt x="337818" y="811460"/>
                  <a:pt x="335566" y="817350"/>
                  <a:pt x="333314" y="823414"/>
                </a:cubicBezTo>
                <a:cubicBezTo>
                  <a:pt x="335392" y="824280"/>
                  <a:pt x="337472" y="825320"/>
                  <a:pt x="339550" y="826186"/>
                </a:cubicBezTo>
                <a:cubicBezTo>
                  <a:pt x="342495" y="820468"/>
                  <a:pt x="345441" y="814925"/>
                  <a:pt x="348559" y="809035"/>
                </a:cubicBezTo>
                <a:cubicBezTo>
                  <a:pt x="349425" y="809208"/>
                  <a:pt x="352023" y="809902"/>
                  <a:pt x="351158" y="809728"/>
                </a:cubicBezTo>
                <a:cubicBezTo>
                  <a:pt x="353583" y="804184"/>
                  <a:pt x="355315" y="800199"/>
                  <a:pt x="357048" y="796215"/>
                </a:cubicBezTo>
                <a:cubicBezTo>
                  <a:pt x="358953" y="796561"/>
                  <a:pt x="360685" y="796908"/>
                  <a:pt x="362592" y="797255"/>
                </a:cubicBezTo>
                <a:cubicBezTo>
                  <a:pt x="355489" y="807476"/>
                  <a:pt x="368655" y="814752"/>
                  <a:pt x="363284" y="826532"/>
                </a:cubicBezTo>
                <a:cubicBezTo>
                  <a:pt x="358953" y="835887"/>
                  <a:pt x="361032" y="848014"/>
                  <a:pt x="360166" y="858928"/>
                </a:cubicBezTo>
                <a:cubicBezTo>
                  <a:pt x="365883" y="854077"/>
                  <a:pt x="368655" y="848707"/>
                  <a:pt x="370907" y="843336"/>
                </a:cubicBezTo>
                <a:cubicBezTo>
                  <a:pt x="373332" y="837620"/>
                  <a:pt x="375411" y="831902"/>
                  <a:pt x="379222" y="822201"/>
                </a:cubicBezTo>
                <a:cubicBezTo>
                  <a:pt x="382341" y="831902"/>
                  <a:pt x="384419" y="838485"/>
                  <a:pt x="385806" y="842470"/>
                </a:cubicBezTo>
                <a:cubicBezTo>
                  <a:pt x="385806" y="853038"/>
                  <a:pt x="385806" y="861700"/>
                  <a:pt x="385806" y="872094"/>
                </a:cubicBezTo>
                <a:cubicBezTo>
                  <a:pt x="400704" y="864819"/>
                  <a:pt x="394988" y="879024"/>
                  <a:pt x="398798" y="883701"/>
                </a:cubicBezTo>
                <a:cubicBezTo>
                  <a:pt x="402610" y="888206"/>
                  <a:pt x="405901" y="893057"/>
                  <a:pt x="409366" y="897907"/>
                </a:cubicBezTo>
                <a:cubicBezTo>
                  <a:pt x="412485" y="902065"/>
                  <a:pt x="416642" y="908994"/>
                  <a:pt x="420107" y="908648"/>
                </a:cubicBezTo>
                <a:cubicBezTo>
                  <a:pt x="435525" y="907435"/>
                  <a:pt x="433446" y="920948"/>
                  <a:pt x="438817" y="928224"/>
                </a:cubicBezTo>
                <a:cubicBezTo>
                  <a:pt x="441762" y="932209"/>
                  <a:pt x="445574" y="938272"/>
                  <a:pt x="449211" y="938445"/>
                </a:cubicBezTo>
                <a:cubicBezTo>
                  <a:pt x="462898" y="939312"/>
                  <a:pt x="474851" y="942776"/>
                  <a:pt x="485765" y="951092"/>
                </a:cubicBezTo>
                <a:cubicBezTo>
                  <a:pt x="489577" y="954037"/>
                  <a:pt x="494947" y="954903"/>
                  <a:pt x="499451" y="956636"/>
                </a:cubicBezTo>
                <a:cubicBezTo>
                  <a:pt x="500144" y="955770"/>
                  <a:pt x="501010" y="954730"/>
                  <a:pt x="501704" y="953690"/>
                </a:cubicBezTo>
                <a:cubicBezTo>
                  <a:pt x="496506" y="947974"/>
                  <a:pt x="491482" y="942257"/>
                  <a:pt x="486458" y="936540"/>
                </a:cubicBezTo>
                <a:cubicBezTo>
                  <a:pt x="487324" y="935327"/>
                  <a:pt x="488190" y="933941"/>
                  <a:pt x="489057" y="932728"/>
                </a:cubicBezTo>
                <a:cubicBezTo>
                  <a:pt x="494081" y="934461"/>
                  <a:pt x="499105" y="936194"/>
                  <a:pt x="504302" y="937579"/>
                </a:cubicBezTo>
                <a:cubicBezTo>
                  <a:pt x="508979" y="938965"/>
                  <a:pt x="514003" y="939658"/>
                  <a:pt x="521972" y="941390"/>
                </a:cubicBezTo>
                <a:cubicBezTo>
                  <a:pt x="522319" y="945375"/>
                  <a:pt x="521972" y="952824"/>
                  <a:pt x="523358" y="959927"/>
                </a:cubicBezTo>
                <a:cubicBezTo>
                  <a:pt x="524744" y="966856"/>
                  <a:pt x="527516" y="973786"/>
                  <a:pt x="530981" y="980023"/>
                </a:cubicBezTo>
                <a:cubicBezTo>
                  <a:pt x="531847" y="981582"/>
                  <a:pt x="538084" y="979850"/>
                  <a:pt x="542415" y="979676"/>
                </a:cubicBezTo>
                <a:cubicBezTo>
                  <a:pt x="537910" y="970322"/>
                  <a:pt x="534446" y="962872"/>
                  <a:pt x="529421" y="952131"/>
                </a:cubicBezTo>
                <a:cubicBezTo>
                  <a:pt x="537564" y="956289"/>
                  <a:pt x="542935" y="959061"/>
                  <a:pt x="549171" y="962352"/>
                </a:cubicBezTo>
                <a:cubicBezTo>
                  <a:pt x="545706" y="948493"/>
                  <a:pt x="528382" y="951092"/>
                  <a:pt x="526303" y="937579"/>
                </a:cubicBezTo>
                <a:cubicBezTo>
                  <a:pt x="536871" y="952478"/>
                  <a:pt x="560952" y="937753"/>
                  <a:pt x="569267" y="957329"/>
                </a:cubicBezTo>
                <a:cubicBezTo>
                  <a:pt x="570826" y="956808"/>
                  <a:pt x="573251" y="955943"/>
                  <a:pt x="572558" y="956116"/>
                </a:cubicBezTo>
                <a:cubicBezTo>
                  <a:pt x="578102" y="963219"/>
                  <a:pt x="582606" y="968763"/>
                  <a:pt x="586937" y="974306"/>
                </a:cubicBezTo>
                <a:cubicBezTo>
                  <a:pt x="586591" y="975172"/>
                  <a:pt x="586244" y="976038"/>
                  <a:pt x="585898" y="976905"/>
                </a:cubicBezTo>
                <a:cubicBezTo>
                  <a:pt x="576889" y="973786"/>
                  <a:pt x="567881" y="970494"/>
                  <a:pt x="560952" y="968069"/>
                </a:cubicBezTo>
                <a:cubicBezTo>
                  <a:pt x="566495" y="977252"/>
                  <a:pt x="573251" y="986606"/>
                  <a:pt x="578448" y="996827"/>
                </a:cubicBezTo>
                <a:cubicBezTo>
                  <a:pt x="581740" y="1003064"/>
                  <a:pt x="582260" y="1010686"/>
                  <a:pt x="584685" y="1019868"/>
                </a:cubicBezTo>
                <a:cubicBezTo>
                  <a:pt x="591615" y="1014151"/>
                  <a:pt x="596465" y="1010166"/>
                  <a:pt x="600104" y="1007048"/>
                </a:cubicBezTo>
                <a:cubicBezTo>
                  <a:pt x="593521" y="1001504"/>
                  <a:pt x="588496" y="997174"/>
                  <a:pt x="583299" y="992843"/>
                </a:cubicBezTo>
                <a:cubicBezTo>
                  <a:pt x="583992" y="991803"/>
                  <a:pt x="584859" y="990764"/>
                  <a:pt x="585551" y="989724"/>
                </a:cubicBezTo>
                <a:cubicBezTo>
                  <a:pt x="598025" y="995961"/>
                  <a:pt x="610498" y="1002024"/>
                  <a:pt x="624011" y="1008780"/>
                </a:cubicBezTo>
                <a:cubicBezTo>
                  <a:pt x="619506" y="1012072"/>
                  <a:pt x="615176" y="1015364"/>
                  <a:pt x="610498" y="1018656"/>
                </a:cubicBezTo>
                <a:cubicBezTo>
                  <a:pt x="612230" y="1022813"/>
                  <a:pt x="613789" y="1026624"/>
                  <a:pt x="615696" y="1030782"/>
                </a:cubicBezTo>
                <a:cubicBezTo>
                  <a:pt x="628169" y="1026451"/>
                  <a:pt x="634232" y="1034594"/>
                  <a:pt x="640468" y="1042043"/>
                </a:cubicBezTo>
                <a:cubicBezTo>
                  <a:pt x="647398" y="1050359"/>
                  <a:pt x="654328" y="1052437"/>
                  <a:pt x="660045" y="1045161"/>
                </a:cubicBezTo>
                <a:cubicBezTo>
                  <a:pt x="655887" y="1035806"/>
                  <a:pt x="652422" y="1028357"/>
                  <a:pt x="649131" y="1020734"/>
                </a:cubicBezTo>
                <a:cubicBezTo>
                  <a:pt x="649997" y="1019695"/>
                  <a:pt x="650690" y="1018656"/>
                  <a:pt x="651556" y="1017616"/>
                </a:cubicBezTo>
                <a:cubicBezTo>
                  <a:pt x="654674" y="1019522"/>
                  <a:pt x="657966" y="1021254"/>
                  <a:pt x="661084" y="1023333"/>
                </a:cubicBezTo>
                <a:cubicBezTo>
                  <a:pt x="670439" y="1029742"/>
                  <a:pt x="675983" y="1045161"/>
                  <a:pt x="692267" y="1035633"/>
                </a:cubicBezTo>
                <a:cubicBezTo>
                  <a:pt x="691575" y="1038752"/>
                  <a:pt x="691055" y="1041003"/>
                  <a:pt x="690535" y="1043082"/>
                </a:cubicBezTo>
                <a:cubicBezTo>
                  <a:pt x="712537" y="1041350"/>
                  <a:pt x="716868" y="1043948"/>
                  <a:pt x="726222" y="1063351"/>
                </a:cubicBezTo>
                <a:lnTo>
                  <a:pt x="724498" y="1064224"/>
                </a:ln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1">
                  <a:alpha val="15000"/>
                </a:schemeClr>
              </a:gs>
            </a:gsLst>
            <a:lin ang="66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49600" b="0">
              <a:latin typeface="字魂板刷黑(商用需授权)" panose="00000500000000000000" pitchFamily="2" charset="-122"/>
              <a:ea typeface="字魂板刷黑(商用需授权)" panose="00000500000000000000" pitchFamily="2" charset="-122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5400000" flipV="1">
            <a:off x="4394886" y="5574760"/>
            <a:ext cx="574981" cy="1991498"/>
          </a:xfrm>
          <a:custGeom>
            <a:avLst/>
            <a:gdLst>
              <a:gd name="connsiteX0" fmla="*/ 453403 w 563518"/>
              <a:gd name="connsiteY0" fmla="*/ 1881969 h 1951796"/>
              <a:gd name="connsiteX1" fmla="*/ 472396 w 563518"/>
              <a:gd name="connsiteY1" fmla="*/ 1878658 h 1951796"/>
              <a:gd name="connsiteX2" fmla="*/ 494178 w 563518"/>
              <a:gd name="connsiteY2" fmla="*/ 1888067 h 1951796"/>
              <a:gd name="connsiteX3" fmla="*/ 501714 w 563518"/>
              <a:gd name="connsiteY3" fmla="*/ 1893926 h 1951796"/>
              <a:gd name="connsiteX4" fmla="*/ 499580 w 563518"/>
              <a:gd name="connsiteY4" fmla="*/ 1899917 h 1951796"/>
              <a:gd name="connsiteX5" fmla="*/ 478147 w 563518"/>
              <a:gd name="connsiteY5" fmla="*/ 1893295 h 1951796"/>
              <a:gd name="connsiteX6" fmla="*/ 468737 w 563518"/>
              <a:gd name="connsiteY6" fmla="*/ 1901659 h 1951796"/>
              <a:gd name="connsiteX7" fmla="*/ 453403 w 563518"/>
              <a:gd name="connsiteY7" fmla="*/ 1881969 h 1951796"/>
              <a:gd name="connsiteX8" fmla="*/ 414022 w 563518"/>
              <a:gd name="connsiteY8" fmla="*/ 1804601 h 1951796"/>
              <a:gd name="connsiteX9" fmla="*/ 434932 w 563518"/>
              <a:gd name="connsiteY9" fmla="*/ 1820806 h 1951796"/>
              <a:gd name="connsiteX10" fmla="*/ 414022 w 563518"/>
              <a:gd name="connsiteY10" fmla="*/ 1804601 h 1951796"/>
              <a:gd name="connsiteX11" fmla="*/ 408794 w 563518"/>
              <a:gd name="connsiteY11" fmla="*/ 1677572 h 1951796"/>
              <a:gd name="connsiteX12" fmla="*/ 411583 w 563518"/>
              <a:gd name="connsiteY12" fmla="*/ 1665548 h 1951796"/>
              <a:gd name="connsiteX13" fmla="*/ 426310 w 563518"/>
              <a:gd name="connsiteY13" fmla="*/ 1674737 h 1951796"/>
              <a:gd name="connsiteX14" fmla="*/ 423432 w 563518"/>
              <a:gd name="connsiteY14" fmla="*/ 1683322 h 1951796"/>
              <a:gd name="connsiteX15" fmla="*/ 408794 w 563518"/>
              <a:gd name="connsiteY15" fmla="*/ 1677572 h 1951796"/>
              <a:gd name="connsiteX16" fmla="*/ 227241 w 563518"/>
              <a:gd name="connsiteY16" fmla="*/ 1414160 h 1951796"/>
              <a:gd name="connsiteX17" fmla="*/ 231232 w 563518"/>
              <a:gd name="connsiteY17" fmla="*/ 1406784 h 1951796"/>
              <a:gd name="connsiteX18" fmla="*/ 244301 w 563518"/>
              <a:gd name="connsiteY18" fmla="*/ 1424035 h 1951796"/>
              <a:gd name="connsiteX19" fmla="*/ 249528 w 563518"/>
              <a:gd name="connsiteY19" fmla="*/ 1438672 h 1951796"/>
              <a:gd name="connsiteX20" fmla="*/ 237679 w 563518"/>
              <a:gd name="connsiteY20" fmla="*/ 1431877 h 1951796"/>
              <a:gd name="connsiteX21" fmla="*/ 227241 w 563518"/>
              <a:gd name="connsiteY21" fmla="*/ 1414160 h 1951796"/>
              <a:gd name="connsiteX22" fmla="*/ 183836 w 563518"/>
              <a:gd name="connsiteY22" fmla="*/ 457635 h 1951796"/>
              <a:gd name="connsiteX23" fmla="*/ 195859 w 563518"/>
              <a:gd name="connsiteY23" fmla="*/ 428710 h 1951796"/>
              <a:gd name="connsiteX24" fmla="*/ 201087 w 563518"/>
              <a:gd name="connsiteY24" fmla="*/ 426096 h 1951796"/>
              <a:gd name="connsiteX25" fmla="*/ 204746 w 563518"/>
              <a:gd name="connsiteY25" fmla="*/ 429581 h 1951796"/>
              <a:gd name="connsiteX26" fmla="*/ 193245 w 563518"/>
              <a:gd name="connsiteY26" fmla="*/ 461817 h 1951796"/>
              <a:gd name="connsiteX27" fmla="*/ 185578 w 563518"/>
              <a:gd name="connsiteY27" fmla="*/ 464954 h 1951796"/>
              <a:gd name="connsiteX28" fmla="*/ 183836 w 563518"/>
              <a:gd name="connsiteY28" fmla="*/ 457635 h 1951796"/>
              <a:gd name="connsiteX29" fmla="*/ 167456 w 563518"/>
              <a:gd name="connsiteY29" fmla="*/ 1276966 h 1951796"/>
              <a:gd name="connsiteX30" fmla="*/ 178260 w 563518"/>
              <a:gd name="connsiteY30" fmla="*/ 1286028 h 1951796"/>
              <a:gd name="connsiteX31" fmla="*/ 185926 w 563518"/>
              <a:gd name="connsiteY31" fmla="*/ 1298923 h 1951796"/>
              <a:gd name="connsiteX32" fmla="*/ 183487 w 563518"/>
              <a:gd name="connsiteY32" fmla="*/ 1308855 h 1951796"/>
              <a:gd name="connsiteX33" fmla="*/ 175994 w 563518"/>
              <a:gd name="connsiteY33" fmla="*/ 1306241 h 1951796"/>
              <a:gd name="connsiteX34" fmla="*/ 167456 w 563518"/>
              <a:gd name="connsiteY34" fmla="*/ 1276966 h 1951796"/>
              <a:gd name="connsiteX35" fmla="*/ 166585 w 563518"/>
              <a:gd name="connsiteY35" fmla="*/ 1515343 h 1951796"/>
              <a:gd name="connsiteX36" fmla="*/ 193594 w 563518"/>
              <a:gd name="connsiteY36" fmla="*/ 1516737 h 1951796"/>
              <a:gd name="connsiteX37" fmla="*/ 166585 w 563518"/>
              <a:gd name="connsiteY37" fmla="*/ 1515343 h 1951796"/>
              <a:gd name="connsiteX38" fmla="*/ 144455 w 563518"/>
              <a:gd name="connsiteY38" fmla="*/ 1263898 h 1951796"/>
              <a:gd name="connsiteX39" fmla="*/ 157350 w 563518"/>
              <a:gd name="connsiteY39" fmla="*/ 1247692 h 1951796"/>
              <a:gd name="connsiteX40" fmla="*/ 163468 w 563518"/>
              <a:gd name="connsiteY40" fmla="*/ 1253688 h 1951796"/>
              <a:gd name="connsiteX41" fmla="*/ 158395 w 563518"/>
              <a:gd name="connsiteY41" fmla="*/ 1270694 h 1951796"/>
              <a:gd name="connsiteX42" fmla="*/ 155084 w 563518"/>
              <a:gd name="connsiteY42" fmla="*/ 1272087 h 1951796"/>
              <a:gd name="connsiteX43" fmla="*/ 144455 w 563518"/>
              <a:gd name="connsiteY43" fmla="*/ 1263898 h 1951796"/>
              <a:gd name="connsiteX44" fmla="*/ 140491 w 563518"/>
              <a:gd name="connsiteY44" fmla="*/ 1229157 h 1951796"/>
              <a:gd name="connsiteX45" fmla="*/ 151948 w 563518"/>
              <a:gd name="connsiteY45" fmla="*/ 1219638 h 1951796"/>
              <a:gd name="connsiteX46" fmla="*/ 150205 w 563518"/>
              <a:gd name="connsiteY46" fmla="*/ 1242465 h 1951796"/>
              <a:gd name="connsiteX47" fmla="*/ 140491 w 563518"/>
              <a:gd name="connsiteY47" fmla="*/ 1229157 h 1951796"/>
              <a:gd name="connsiteX48" fmla="*/ 119380 w 563518"/>
              <a:gd name="connsiteY48" fmla="*/ 678696 h 1951796"/>
              <a:gd name="connsiteX49" fmla="*/ 119537 w 563518"/>
              <a:gd name="connsiteY49" fmla="*/ 678935 h 1951796"/>
              <a:gd name="connsiteX50" fmla="*/ 119587 w 563518"/>
              <a:gd name="connsiteY50" fmla="*/ 678878 h 1951796"/>
              <a:gd name="connsiteX51" fmla="*/ 107513 w 563518"/>
              <a:gd name="connsiteY51" fmla="*/ 1098707 h 1951796"/>
              <a:gd name="connsiteX52" fmla="*/ 131386 w 563518"/>
              <a:gd name="connsiteY52" fmla="*/ 1082502 h 1951796"/>
              <a:gd name="connsiteX53" fmla="*/ 137659 w 563518"/>
              <a:gd name="connsiteY53" fmla="*/ 1154119 h 1951796"/>
              <a:gd name="connsiteX54" fmla="*/ 111696 w 563518"/>
              <a:gd name="connsiteY54" fmla="*/ 1128331 h 1951796"/>
              <a:gd name="connsiteX55" fmla="*/ 107513 w 563518"/>
              <a:gd name="connsiteY55" fmla="*/ 1098707 h 1951796"/>
              <a:gd name="connsiteX56" fmla="*/ 97756 w 563518"/>
              <a:gd name="connsiteY56" fmla="*/ 1014195 h 1951796"/>
              <a:gd name="connsiteX57" fmla="*/ 105074 w 563518"/>
              <a:gd name="connsiteY57" fmla="*/ 1002695 h 1951796"/>
              <a:gd name="connsiteX58" fmla="*/ 121280 w 563518"/>
              <a:gd name="connsiteY58" fmla="*/ 1034757 h 1951796"/>
              <a:gd name="connsiteX59" fmla="*/ 107513 w 563518"/>
              <a:gd name="connsiteY59" fmla="*/ 1063856 h 1951796"/>
              <a:gd name="connsiteX60" fmla="*/ 108733 w 563518"/>
              <a:gd name="connsiteY60" fmla="*/ 1044341 h 1951796"/>
              <a:gd name="connsiteX61" fmla="*/ 101589 w 563518"/>
              <a:gd name="connsiteY61" fmla="*/ 1042598 h 1951796"/>
              <a:gd name="connsiteX62" fmla="*/ 97756 w 563518"/>
              <a:gd name="connsiteY62" fmla="*/ 1014195 h 1951796"/>
              <a:gd name="connsiteX63" fmla="*/ 94096 w 563518"/>
              <a:gd name="connsiteY63" fmla="*/ 989974 h 1951796"/>
              <a:gd name="connsiteX64" fmla="*/ 119188 w 563518"/>
              <a:gd name="connsiteY64" fmla="*/ 989103 h 1951796"/>
              <a:gd name="connsiteX65" fmla="*/ 94968 w 563518"/>
              <a:gd name="connsiteY65" fmla="*/ 995376 h 1951796"/>
              <a:gd name="connsiteX66" fmla="*/ 94096 w 563518"/>
              <a:gd name="connsiteY66" fmla="*/ 989974 h 1951796"/>
              <a:gd name="connsiteX67" fmla="*/ 69701 w 563518"/>
              <a:gd name="connsiteY67" fmla="*/ 930032 h 1951796"/>
              <a:gd name="connsiteX68" fmla="*/ 92703 w 563518"/>
              <a:gd name="connsiteY68" fmla="*/ 912955 h 1951796"/>
              <a:gd name="connsiteX69" fmla="*/ 105248 w 563518"/>
              <a:gd name="connsiteY69" fmla="*/ 897621 h 1951796"/>
              <a:gd name="connsiteX70" fmla="*/ 109082 w 563518"/>
              <a:gd name="connsiteY70" fmla="*/ 899364 h 1951796"/>
              <a:gd name="connsiteX71" fmla="*/ 104900 w 563518"/>
              <a:gd name="connsiteY71" fmla="*/ 923236 h 1951796"/>
              <a:gd name="connsiteX72" fmla="*/ 108211 w 563518"/>
              <a:gd name="connsiteY72" fmla="*/ 947108 h 1951796"/>
              <a:gd name="connsiteX73" fmla="*/ 98452 w 563518"/>
              <a:gd name="connsiteY73" fmla="*/ 942055 h 1951796"/>
              <a:gd name="connsiteX74" fmla="*/ 94444 w 563518"/>
              <a:gd name="connsiteY74" fmla="*/ 951813 h 1951796"/>
              <a:gd name="connsiteX75" fmla="*/ 91482 w 563518"/>
              <a:gd name="connsiteY75" fmla="*/ 951464 h 1951796"/>
              <a:gd name="connsiteX76" fmla="*/ 91482 w 563518"/>
              <a:gd name="connsiteY76" fmla="*/ 935608 h 1951796"/>
              <a:gd name="connsiteX77" fmla="*/ 77020 w 563518"/>
              <a:gd name="connsiteY77" fmla="*/ 939441 h 1951796"/>
              <a:gd name="connsiteX78" fmla="*/ 69701 w 563518"/>
              <a:gd name="connsiteY78" fmla="*/ 930032 h 1951796"/>
              <a:gd name="connsiteX79" fmla="*/ 64299 w 563518"/>
              <a:gd name="connsiteY79" fmla="*/ 871134 h 1951796"/>
              <a:gd name="connsiteX80" fmla="*/ 65693 w 563518"/>
              <a:gd name="connsiteY80" fmla="*/ 848656 h 1951796"/>
              <a:gd name="connsiteX81" fmla="*/ 81724 w 563518"/>
              <a:gd name="connsiteY81" fmla="*/ 851444 h 1951796"/>
              <a:gd name="connsiteX82" fmla="*/ 96536 w 563518"/>
              <a:gd name="connsiteY82" fmla="*/ 803351 h 1951796"/>
              <a:gd name="connsiteX83" fmla="*/ 96362 w 563518"/>
              <a:gd name="connsiteY83" fmla="*/ 754386 h 1951796"/>
              <a:gd name="connsiteX84" fmla="*/ 99846 w 563518"/>
              <a:gd name="connsiteY84" fmla="*/ 732256 h 1951796"/>
              <a:gd name="connsiteX85" fmla="*/ 74928 w 563518"/>
              <a:gd name="connsiteY85" fmla="*/ 715876 h 1951796"/>
              <a:gd name="connsiteX86" fmla="*/ 73883 w 563518"/>
              <a:gd name="connsiteY86" fmla="*/ 706292 h 1951796"/>
              <a:gd name="connsiteX87" fmla="*/ 72489 w 563518"/>
              <a:gd name="connsiteY87" fmla="*/ 701413 h 1951796"/>
              <a:gd name="connsiteX88" fmla="*/ 94444 w 563518"/>
              <a:gd name="connsiteY88" fmla="*/ 696534 h 1951796"/>
              <a:gd name="connsiteX89" fmla="*/ 97930 w 563518"/>
              <a:gd name="connsiteY89" fmla="*/ 705247 h 1951796"/>
              <a:gd name="connsiteX90" fmla="*/ 98104 w 563518"/>
              <a:gd name="connsiteY90" fmla="*/ 717793 h 1951796"/>
              <a:gd name="connsiteX91" fmla="*/ 101763 w 563518"/>
              <a:gd name="connsiteY91" fmla="*/ 718664 h 1951796"/>
              <a:gd name="connsiteX92" fmla="*/ 118666 w 563518"/>
              <a:gd name="connsiteY92" fmla="*/ 678064 h 1951796"/>
              <a:gd name="connsiteX93" fmla="*/ 119380 w 563518"/>
              <a:gd name="connsiteY93" fmla="*/ 678696 h 1951796"/>
              <a:gd name="connsiteX94" fmla="*/ 100718 w 563518"/>
              <a:gd name="connsiteY94" fmla="*/ 650183 h 1951796"/>
              <a:gd name="connsiteX95" fmla="*/ 117446 w 563518"/>
              <a:gd name="connsiteY95" fmla="*/ 651752 h 1951796"/>
              <a:gd name="connsiteX96" fmla="*/ 131561 w 563518"/>
              <a:gd name="connsiteY96" fmla="*/ 609582 h 1951796"/>
              <a:gd name="connsiteX97" fmla="*/ 97581 w 563518"/>
              <a:gd name="connsiteY97" fmla="*/ 604007 h 1951796"/>
              <a:gd name="connsiteX98" fmla="*/ 95490 w 563518"/>
              <a:gd name="connsiteY98" fmla="*/ 576998 h 1951796"/>
              <a:gd name="connsiteX99" fmla="*/ 129120 w 563518"/>
              <a:gd name="connsiteY99" fmla="*/ 570202 h 1951796"/>
              <a:gd name="connsiteX100" fmla="*/ 142538 w 563518"/>
              <a:gd name="connsiteY100" fmla="*/ 565149 h 1951796"/>
              <a:gd name="connsiteX101" fmla="*/ 144629 w 563518"/>
              <a:gd name="connsiteY101" fmla="*/ 550685 h 1951796"/>
              <a:gd name="connsiteX102" fmla="*/ 145326 w 563518"/>
              <a:gd name="connsiteY102" fmla="*/ 541973 h 1951796"/>
              <a:gd name="connsiteX103" fmla="*/ 125287 w 563518"/>
              <a:gd name="connsiteY103" fmla="*/ 516532 h 1951796"/>
              <a:gd name="connsiteX104" fmla="*/ 147940 w 563518"/>
              <a:gd name="connsiteY104" fmla="*/ 525767 h 1951796"/>
              <a:gd name="connsiteX105" fmla="*/ 160486 w 563518"/>
              <a:gd name="connsiteY105" fmla="*/ 506775 h 1951796"/>
              <a:gd name="connsiteX106" fmla="*/ 182442 w 563518"/>
              <a:gd name="connsiteY106" fmla="*/ 500676 h 1951796"/>
              <a:gd name="connsiteX107" fmla="*/ 168327 w 563518"/>
              <a:gd name="connsiteY107" fmla="*/ 520541 h 1951796"/>
              <a:gd name="connsiteX108" fmla="*/ 161880 w 563518"/>
              <a:gd name="connsiteY108" fmla="*/ 534480 h 1951796"/>
              <a:gd name="connsiteX109" fmla="*/ 168327 w 563518"/>
              <a:gd name="connsiteY109" fmla="*/ 544936 h 1951796"/>
              <a:gd name="connsiteX110" fmla="*/ 174600 w 563518"/>
              <a:gd name="connsiteY110" fmla="*/ 545458 h 1951796"/>
              <a:gd name="connsiteX111" fmla="*/ 160660 w 563518"/>
              <a:gd name="connsiteY111" fmla="*/ 562012 h 1951796"/>
              <a:gd name="connsiteX112" fmla="*/ 170418 w 563518"/>
              <a:gd name="connsiteY112" fmla="*/ 566717 h 1951796"/>
              <a:gd name="connsiteX113" fmla="*/ 157176 w 563518"/>
              <a:gd name="connsiteY113" fmla="*/ 607666 h 1951796"/>
              <a:gd name="connsiteX114" fmla="*/ 124241 w 563518"/>
              <a:gd name="connsiteY114" fmla="*/ 650009 h 1951796"/>
              <a:gd name="connsiteX115" fmla="*/ 141841 w 563518"/>
              <a:gd name="connsiteY115" fmla="*/ 648615 h 1951796"/>
              <a:gd name="connsiteX116" fmla="*/ 143758 w 563518"/>
              <a:gd name="connsiteY116" fmla="*/ 651577 h 1951796"/>
              <a:gd name="connsiteX117" fmla="*/ 119587 w 563518"/>
              <a:gd name="connsiteY117" fmla="*/ 678878 h 1951796"/>
              <a:gd name="connsiteX118" fmla="*/ 129483 w 563518"/>
              <a:gd name="connsiteY118" fmla="*/ 687626 h 1951796"/>
              <a:gd name="connsiteX119" fmla="*/ 119363 w 563518"/>
              <a:gd name="connsiteY119" fmla="*/ 723892 h 1951796"/>
              <a:gd name="connsiteX120" fmla="*/ 107339 w 563518"/>
              <a:gd name="connsiteY120" fmla="*/ 771811 h 1951796"/>
              <a:gd name="connsiteX121" fmla="*/ 121105 w 563518"/>
              <a:gd name="connsiteY121" fmla="*/ 803176 h 1951796"/>
              <a:gd name="connsiteX122" fmla="*/ 113961 w 563518"/>
              <a:gd name="connsiteY122" fmla="*/ 811367 h 1951796"/>
              <a:gd name="connsiteX123" fmla="*/ 110302 w 563518"/>
              <a:gd name="connsiteY123" fmla="*/ 828443 h 1951796"/>
              <a:gd name="connsiteX124" fmla="*/ 111347 w 563518"/>
              <a:gd name="connsiteY124" fmla="*/ 869916 h 1951796"/>
              <a:gd name="connsiteX125" fmla="*/ 110127 w 563518"/>
              <a:gd name="connsiteY125" fmla="*/ 878802 h 1951796"/>
              <a:gd name="connsiteX126" fmla="*/ 96536 w 563518"/>
              <a:gd name="connsiteY126" fmla="*/ 880544 h 1951796"/>
              <a:gd name="connsiteX127" fmla="*/ 103331 w 563518"/>
              <a:gd name="connsiteY127" fmla="*/ 891174 h 1951796"/>
              <a:gd name="connsiteX128" fmla="*/ 95838 w 563518"/>
              <a:gd name="connsiteY128" fmla="*/ 899711 h 1951796"/>
              <a:gd name="connsiteX129" fmla="*/ 86952 w 563518"/>
              <a:gd name="connsiteY129" fmla="*/ 859635 h 1951796"/>
              <a:gd name="connsiteX130" fmla="*/ 82769 w 563518"/>
              <a:gd name="connsiteY130" fmla="*/ 859460 h 1951796"/>
              <a:gd name="connsiteX131" fmla="*/ 78762 w 563518"/>
              <a:gd name="connsiteY131" fmla="*/ 875665 h 1951796"/>
              <a:gd name="connsiteX132" fmla="*/ 64299 w 563518"/>
              <a:gd name="connsiteY132" fmla="*/ 871134 h 1951796"/>
              <a:gd name="connsiteX133" fmla="*/ 57329 w 563518"/>
              <a:gd name="connsiteY133" fmla="*/ 649661 h 1951796"/>
              <a:gd name="connsiteX134" fmla="*/ 59594 w 563518"/>
              <a:gd name="connsiteY134" fmla="*/ 644433 h 1951796"/>
              <a:gd name="connsiteX135" fmla="*/ 72838 w 563518"/>
              <a:gd name="connsiteY135" fmla="*/ 640774 h 1951796"/>
              <a:gd name="connsiteX136" fmla="*/ 69178 w 563518"/>
              <a:gd name="connsiteY136" fmla="*/ 637463 h 1951796"/>
              <a:gd name="connsiteX137" fmla="*/ 92876 w 563518"/>
              <a:gd name="connsiteY137" fmla="*/ 617251 h 1951796"/>
              <a:gd name="connsiteX138" fmla="*/ 93552 w 563518"/>
              <a:gd name="connsiteY138" fmla="*/ 630232 h 1951796"/>
              <a:gd name="connsiteX139" fmla="*/ 88346 w 563518"/>
              <a:gd name="connsiteY139" fmla="*/ 642169 h 1951796"/>
              <a:gd name="connsiteX140" fmla="*/ 79459 w 563518"/>
              <a:gd name="connsiteY140" fmla="*/ 669525 h 1951796"/>
              <a:gd name="connsiteX141" fmla="*/ 57329 w 563518"/>
              <a:gd name="connsiteY141" fmla="*/ 649661 h 1951796"/>
              <a:gd name="connsiteX142" fmla="*/ 56806 w 563518"/>
              <a:gd name="connsiteY142" fmla="*/ 1156733 h 1951796"/>
              <a:gd name="connsiteX143" fmla="*/ 61163 w 563518"/>
              <a:gd name="connsiteY143" fmla="*/ 1153422 h 1951796"/>
              <a:gd name="connsiteX144" fmla="*/ 86081 w 563518"/>
              <a:gd name="connsiteY144" fmla="*/ 1168408 h 1951796"/>
              <a:gd name="connsiteX145" fmla="*/ 91482 w 563518"/>
              <a:gd name="connsiteY145" fmla="*/ 1188447 h 1951796"/>
              <a:gd name="connsiteX146" fmla="*/ 81376 w 563518"/>
              <a:gd name="connsiteY146" fmla="*/ 1190189 h 1951796"/>
              <a:gd name="connsiteX147" fmla="*/ 74232 w 563518"/>
              <a:gd name="connsiteY147" fmla="*/ 1179909 h 1951796"/>
              <a:gd name="connsiteX148" fmla="*/ 83467 w 563518"/>
              <a:gd name="connsiteY148" fmla="*/ 1172415 h 1951796"/>
              <a:gd name="connsiteX149" fmla="*/ 83118 w 563518"/>
              <a:gd name="connsiteY149" fmla="*/ 1169628 h 1951796"/>
              <a:gd name="connsiteX150" fmla="*/ 72141 w 563518"/>
              <a:gd name="connsiteY150" fmla="*/ 1170673 h 1951796"/>
              <a:gd name="connsiteX151" fmla="*/ 59594 w 563518"/>
              <a:gd name="connsiteY151" fmla="*/ 1170673 h 1951796"/>
              <a:gd name="connsiteX152" fmla="*/ 56806 w 563518"/>
              <a:gd name="connsiteY152" fmla="*/ 1156733 h 1951796"/>
              <a:gd name="connsiteX153" fmla="*/ 50707 w 563518"/>
              <a:gd name="connsiteY153" fmla="*/ 946063 h 1951796"/>
              <a:gd name="connsiteX154" fmla="*/ 57155 w 563518"/>
              <a:gd name="connsiteY154" fmla="*/ 899189 h 1951796"/>
              <a:gd name="connsiteX155" fmla="*/ 57155 w 563518"/>
              <a:gd name="connsiteY155" fmla="*/ 946238 h 1951796"/>
              <a:gd name="connsiteX156" fmla="*/ 50707 w 563518"/>
              <a:gd name="connsiteY156" fmla="*/ 946063 h 1951796"/>
              <a:gd name="connsiteX157" fmla="*/ 50533 w 563518"/>
              <a:gd name="connsiteY157" fmla="*/ 803176 h 1951796"/>
              <a:gd name="connsiteX158" fmla="*/ 60640 w 563518"/>
              <a:gd name="connsiteY158" fmla="*/ 761356 h 1951796"/>
              <a:gd name="connsiteX159" fmla="*/ 64996 w 563518"/>
              <a:gd name="connsiteY159" fmla="*/ 761356 h 1951796"/>
              <a:gd name="connsiteX160" fmla="*/ 69701 w 563518"/>
              <a:gd name="connsiteY160" fmla="*/ 774250 h 1951796"/>
              <a:gd name="connsiteX161" fmla="*/ 78413 w 563518"/>
              <a:gd name="connsiteY161" fmla="*/ 780176 h 1951796"/>
              <a:gd name="connsiteX162" fmla="*/ 84861 w 563518"/>
              <a:gd name="connsiteY162" fmla="*/ 772334 h 1951796"/>
              <a:gd name="connsiteX163" fmla="*/ 87649 w 563518"/>
              <a:gd name="connsiteY163" fmla="*/ 743234 h 1951796"/>
              <a:gd name="connsiteX164" fmla="*/ 91482 w 563518"/>
              <a:gd name="connsiteY164" fmla="*/ 743060 h 1951796"/>
              <a:gd name="connsiteX165" fmla="*/ 91308 w 563518"/>
              <a:gd name="connsiteY165" fmla="*/ 767629 h 1951796"/>
              <a:gd name="connsiteX166" fmla="*/ 87301 w 563518"/>
              <a:gd name="connsiteY166" fmla="*/ 787145 h 1951796"/>
              <a:gd name="connsiteX167" fmla="*/ 63776 w 563518"/>
              <a:gd name="connsiteY167" fmla="*/ 813283 h 1951796"/>
              <a:gd name="connsiteX168" fmla="*/ 50533 w 563518"/>
              <a:gd name="connsiteY168" fmla="*/ 803176 h 1951796"/>
              <a:gd name="connsiteX169" fmla="*/ 47571 w 563518"/>
              <a:gd name="connsiteY169" fmla="*/ 983353 h 1951796"/>
              <a:gd name="connsiteX170" fmla="*/ 50882 w 563518"/>
              <a:gd name="connsiteY170" fmla="*/ 966625 h 1951796"/>
              <a:gd name="connsiteX171" fmla="*/ 58723 w 563518"/>
              <a:gd name="connsiteY171" fmla="*/ 967147 h 1951796"/>
              <a:gd name="connsiteX172" fmla="*/ 57504 w 563518"/>
              <a:gd name="connsiteY172" fmla="*/ 981261 h 1951796"/>
              <a:gd name="connsiteX173" fmla="*/ 47571 w 563518"/>
              <a:gd name="connsiteY173" fmla="*/ 983353 h 1951796"/>
              <a:gd name="connsiteX174" fmla="*/ 0 w 563518"/>
              <a:gd name="connsiteY174" fmla="*/ 928812 h 1951796"/>
              <a:gd name="connsiteX175" fmla="*/ 12895 w 563518"/>
              <a:gd name="connsiteY175" fmla="*/ 940835 h 1951796"/>
              <a:gd name="connsiteX176" fmla="*/ 8364 w 563518"/>
              <a:gd name="connsiteY176" fmla="*/ 959480 h 1951796"/>
              <a:gd name="connsiteX177" fmla="*/ 3660 w 563518"/>
              <a:gd name="connsiteY177" fmla="*/ 960874 h 1951796"/>
              <a:gd name="connsiteX178" fmla="*/ 17600 w 563518"/>
              <a:gd name="connsiteY178" fmla="*/ 969413 h 1951796"/>
              <a:gd name="connsiteX179" fmla="*/ 23524 w 563518"/>
              <a:gd name="connsiteY179" fmla="*/ 990671 h 1951796"/>
              <a:gd name="connsiteX180" fmla="*/ 10804 w 563518"/>
              <a:gd name="connsiteY180" fmla="*/ 1052182 h 1951796"/>
              <a:gd name="connsiteX181" fmla="*/ 39381 w 563518"/>
              <a:gd name="connsiteY181" fmla="*/ 1055493 h 1951796"/>
              <a:gd name="connsiteX182" fmla="*/ 19168 w 563518"/>
              <a:gd name="connsiteY182" fmla="*/ 1096269 h 1951796"/>
              <a:gd name="connsiteX183" fmla="*/ 38509 w 563518"/>
              <a:gd name="connsiteY183" fmla="*/ 1135475 h 1951796"/>
              <a:gd name="connsiteX184" fmla="*/ 56980 w 563518"/>
              <a:gd name="connsiteY184" fmla="*/ 1116307 h 1951796"/>
              <a:gd name="connsiteX185" fmla="*/ 71967 w 563518"/>
              <a:gd name="connsiteY185" fmla="*/ 1108639 h 1951796"/>
              <a:gd name="connsiteX186" fmla="*/ 81550 w 563518"/>
              <a:gd name="connsiteY186" fmla="*/ 1114390 h 1951796"/>
              <a:gd name="connsiteX187" fmla="*/ 76671 w 563518"/>
              <a:gd name="connsiteY187" fmla="*/ 1116307 h 1951796"/>
              <a:gd name="connsiteX188" fmla="*/ 76671 w 563518"/>
              <a:gd name="connsiteY188" fmla="*/ 1149414 h 1951796"/>
              <a:gd name="connsiteX189" fmla="*/ 72314 w 563518"/>
              <a:gd name="connsiteY189" fmla="*/ 1145930 h 1951796"/>
              <a:gd name="connsiteX190" fmla="*/ 60640 w 563518"/>
              <a:gd name="connsiteY190" fmla="*/ 1148020 h 1951796"/>
              <a:gd name="connsiteX191" fmla="*/ 40252 w 563518"/>
              <a:gd name="connsiteY191" fmla="*/ 1159173 h 1951796"/>
              <a:gd name="connsiteX192" fmla="*/ 28055 w 563518"/>
              <a:gd name="connsiteY192" fmla="*/ 1166665 h 1951796"/>
              <a:gd name="connsiteX193" fmla="*/ 37813 w 563518"/>
              <a:gd name="connsiteY193" fmla="*/ 1174855 h 1951796"/>
              <a:gd name="connsiteX194" fmla="*/ 47048 w 563518"/>
              <a:gd name="connsiteY194" fmla="*/ 1166143 h 1951796"/>
              <a:gd name="connsiteX195" fmla="*/ 44783 w 563518"/>
              <a:gd name="connsiteY195" fmla="*/ 1196985 h 1951796"/>
              <a:gd name="connsiteX196" fmla="*/ 50882 w 563518"/>
              <a:gd name="connsiteY196" fmla="*/ 1197508 h 1951796"/>
              <a:gd name="connsiteX197" fmla="*/ 61163 w 563518"/>
              <a:gd name="connsiteY197" fmla="*/ 1204304 h 1951796"/>
              <a:gd name="connsiteX198" fmla="*/ 56980 w 563518"/>
              <a:gd name="connsiteY198" fmla="*/ 1212145 h 1951796"/>
              <a:gd name="connsiteX199" fmla="*/ 47048 w 563518"/>
              <a:gd name="connsiteY199" fmla="*/ 1205698 h 1951796"/>
              <a:gd name="connsiteX200" fmla="*/ 41472 w 563518"/>
              <a:gd name="connsiteY200" fmla="*/ 1199076 h 1951796"/>
              <a:gd name="connsiteX201" fmla="*/ 36244 w 563518"/>
              <a:gd name="connsiteY201" fmla="*/ 1201516 h 1951796"/>
              <a:gd name="connsiteX202" fmla="*/ 52276 w 563518"/>
              <a:gd name="connsiteY202" fmla="*/ 1249958 h 1951796"/>
              <a:gd name="connsiteX203" fmla="*/ 65693 w 563518"/>
              <a:gd name="connsiteY203" fmla="*/ 1241594 h 1951796"/>
              <a:gd name="connsiteX204" fmla="*/ 67087 w 563518"/>
              <a:gd name="connsiteY204" fmla="*/ 1243510 h 1951796"/>
              <a:gd name="connsiteX205" fmla="*/ 54192 w 563518"/>
              <a:gd name="connsiteY205" fmla="*/ 1266860 h 1951796"/>
              <a:gd name="connsiteX206" fmla="*/ 82073 w 563518"/>
              <a:gd name="connsiteY206" fmla="*/ 1292301 h 1951796"/>
              <a:gd name="connsiteX207" fmla="*/ 62033 w 563518"/>
              <a:gd name="connsiteY207" fmla="*/ 1295611 h 1951796"/>
              <a:gd name="connsiteX208" fmla="*/ 69178 w 563518"/>
              <a:gd name="connsiteY208" fmla="*/ 1315302 h 1951796"/>
              <a:gd name="connsiteX209" fmla="*/ 78239 w 563518"/>
              <a:gd name="connsiteY209" fmla="*/ 1308506 h 1951796"/>
              <a:gd name="connsiteX210" fmla="*/ 81376 w 563518"/>
              <a:gd name="connsiteY210" fmla="*/ 1311469 h 1951796"/>
              <a:gd name="connsiteX211" fmla="*/ 72314 w 563518"/>
              <a:gd name="connsiteY211" fmla="*/ 1326280 h 1951796"/>
              <a:gd name="connsiteX212" fmla="*/ 85035 w 563518"/>
              <a:gd name="connsiteY212" fmla="*/ 1336387 h 1951796"/>
              <a:gd name="connsiteX213" fmla="*/ 99149 w 563518"/>
              <a:gd name="connsiteY213" fmla="*/ 1354335 h 1951796"/>
              <a:gd name="connsiteX214" fmla="*/ 104028 w 563518"/>
              <a:gd name="connsiteY214" fmla="*/ 1385526 h 1951796"/>
              <a:gd name="connsiteX215" fmla="*/ 89740 w 563518"/>
              <a:gd name="connsiteY215" fmla="*/ 1403996 h 1951796"/>
              <a:gd name="connsiteX216" fmla="*/ 90437 w 563518"/>
              <a:gd name="connsiteY216" fmla="*/ 1413057 h 1951796"/>
              <a:gd name="connsiteX217" fmla="*/ 87997 w 563518"/>
              <a:gd name="connsiteY217" fmla="*/ 1413754 h 1951796"/>
              <a:gd name="connsiteX218" fmla="*/ 80679 w 563518"/>
              <a:gd name="connsiteY218" fmla="*/ 1399291 h 1951796"/>
              <a:gd name="connsiteX219" fmla="*/ 71618 w 563518"/>
              <a:gd name="connsiteY219" fmla="*/ 1409223 h 1951796"/>
              <a:gd name="connsiteX220" fmla="*/ 92703 w 563518"/>
              <a:gd name="connsiteY220" fmla="*/ 1442158 h 1951796"/>
              <a:gd name="connsiteX221" fmla="*/ 107862 w 563518"/>
              <a:gd name="connsiteY221" fmla="*/ 1417414 h 1951796"/>
              <a:gd name="connsiteX222" fmla="*/ 117098 w 563518"/>
              <a:gd name="connsiteY222" fmla="*/ 1409049 h 1951796"/>
              <a:gd name="connsiteX223" fmla="*/ 122673 w 563518"/>
              <a:gd name="connsiteY223" fmla="*/ 1410792 h 1951796"/>
              <a:gd name="connsiteX224" fmla="*/ 130340 w 563518"/>
              <a:gd name="connsiteY224" fmla="*/ 1427520 h 1951796"/>
              <a:gd name="connsiteX225" fmla="*/ 107165 w 563518"/>
              <a:gd name="connsiteY225" fmla="*/ 1449650 h 1951796"/>
              <a:gd name="connsiteX226" fmla="*/ 126681 w 563518"/>
              <a:gd name="connsiteY226" fmla="*/ 1449650 h 1951796"/>
              <a:gd name="connsiteX227" fmla="*/ 144629 w 563518"/>
              <a:gd name="connsiteY227" fmla="*/ 1472826 h 1951796"/>
              <a:gd name="connsiteX228" fmla="*/ 123719 w 563518"/>
              <a:gd name="connsiteY228" fmla="*/ 1482236 h 1951796"/>
              <a:gd name="connsiteX229" fmla="*/ 117620 w 563518"/>
              <a:gd name="connsiteY229" fmla="*/ 1488508 h 1951796"/>
              <a:gd name="connsiteX230" fmla="*/ 131561 w 563518"/>
              <a:gd name="connsiteY230" fmla="*/ 1506107 h 1951796"/>
              <a:gd name="connsiteX231" fmla="*/ 141318 w 563518"/>
              <a:gd name="connsiteY231" fmla="*/ 1497744 h 1951796"/>
              <a:gd name="connsiteX232" fmla="*/ 146197 w 563518"/>
              <a:gd name="connsiteY232" fmla="*/ 1486940 h 1951796"/>
              <a:gd name="connsiteX233" fmla="*/ 151250 w 563518"/>
              <a:gd name="connsiteY233" fmla="*/ 1502274 h 1951796"/>
              <a:gd name="connsiteX234" fmla="*/ 150554 w 563518"/>
              <a:gd name="connsiteY234" fmla="*/ 1514298 h 1951796"/>
              <a:gd name="connsiteX235" fmla="*/ 138705 w 563518"/>
              <a:gd name="connsiteY235" fmla="*/ 1518654 h 1951796"/>
              <a:gd name="connsiteX236" fmla="*/ 153168 w 563518"/>
              <a:gd name="connsiteY236" fmla="*/ 1531026 h 1951796"/>
              <a:gd name="connsiteX237" fmla="*/ 141318 w 563518"/>
              <a:gd name="connsiteY237" fmla="*/ 1536602 h 1951796"/>
              <a:gd name="connsiteX238" fmla="*/ 169896 w 563518"/>
              <a:gd name="connsiteY238" fmla="*/ 1556815 h 1951796"/>
              <a:gd name="connsiteX239" fmla="*/ 167805 w 563518"/>
              <a:gd name="connsiteY239" fmla="*/ 1544617 h 1951796"/>
              <a:gd name="connsiteX240" fmla="*/ 179305 w 563518"/>
              <a:gd name="connsiteY240" fmla="*/ 1537996 h 1951796"/>
              <a:gd name="connsiteX241" fmla="*/ 195162 w 563518"/>
              <a:gd name="connsiteY241" fmla="*/ 1557164 h 1951796"/>
              <a:gd name="connsiteX242" fmla="*/ 192723 w 563518"/>
              <a:gd name="connsiteY242" fmla="*/ 1559080 h 1951796"/>
              <a:gd name="connsiteX243" fmla="*/ 186973 w 563518"/>
              <a:gd name="connsiteY243" fmla="*/ 1553156 h 1951796"/>
              <a:gd name="connsiteX244" fmla="*/ 176169 w 563518"/>
              <a:gd name="connsiteY244" fmla="*/ 1596718 h 1951796"/>
              <a:gd name="connsiteX245" fmla="*/ 191503 w 563518"/>
              <a:gd name="connsiteY245" fmla="*/ 1583301 h 1951796"/>
              <a:gd name="connsiteX246" fmla="*/ 217641 w 563518"/>
              <a:gd name="connsiteY246" fmla="*/ 1582778 h 1951796"/>
              <a:gd name="connsiteX247" fmla="*/ 225482 w 563518"/>
              <a:gd name="connsiteY247" fmla="*/ 1594976 h 1951796"/>
              <a:gd name="connsiteX248" fmla="*/ 211368 w 563518"/>
              <a:gd name="connsiteY248" fmla="*/ 1603514 h 1951796"/>
              <a:gd name="connsiteX249" fmla="*/ 213633 w 563518"/>
              <a:gd name="connsiteY249" fmla="*/ 1619894 h 1951796"/>
              <a:gd name="connsiteX250" fmla="*/ 228444 w 563518"/>
              <a:gd name="connsiteY250" fmla="*/ 1624947 h 1951796"/>
              <a:gd name="connsiteX251" fmla="*/ 228444 w 563518"/>
              <a:gd name="connsiteY251" fmla="*/ 1627735 h 1951796"/>
              <a:gd name="connsiteX252" fmla="*/ 209450 w 563518"/>
              <a:gd name="connsiteY252" fmla="*/ 1632440 h 1951796"/>
              <a:gd name="connsiteX253" fmla="*/ 226179 w 563518"/>
              <a:gd name="connsiteY253" fmla="*/ 1654918 h 1951796"/>
              <a:gd name="connsiteX254" fmla="*/ 238899 w 563518"/>
              <a:gd name="connsiteY254" fmla="*/ 1645335 h 1951796"/>
              <a:gd name="connsiteX255" fmla="*/ 257893 w 563518"/>
              <a:gd name="connsiteY255" fmla="*/ 1650736 h 1951796"/>
              <a:gd name="connsiteX256" fmla="*/ 267476 w 563518"/>
              <a:gd name="connsiteY256" fmla="*/ 1635402 h 1951796"/>
              <a:gd name="connsiteX257" fmla="*/ 269916 w 563518"/>
              <a:gd name="connsiteY257" fmla="*/ 1645683 h 1951796"/>
              <a:gd name="connsiteX258" fmla="*/ 284031 w 563518"/>
              <a:gd name="connsiteY258" fmla="*/ 1653524 h 1951796"/>
              <a:gd name="connsiteX259" fmla="*/ 281939 w 563518"/>
              <a:gd name="connsiteY259" fmla="*/ 1657532 h 1951796"/>
              <a:gd name="connsiteX260" fmla="*/ 262946 w 563518"/>
              <a:gd name="connsiteY260" fmla="*/ 1657532 h 1951796"/>
              <a:gd name="connsiteX261" fmla="*/ 258938 w 563518"/>
              <a:gd name="connsiteY261" fmla="*/ 1671646 h 1951796"/>
              <a:gd name="connsiteX262" fmla="*/ 250051 w 563518"/>
              <a:gd name="connsiteY262" fmla="*/ 1657881 h 1951796"/>
              <a:gd name="connsiteX263" fmla="*/ 229838 w 563518"/>
              <a:gd name="connsiteY263" fmla="*/ 1666245 h 1951796"/>
              <a:gd name="connsiteX264" fmla="*/ 227572 w 563518"/>
              <a:gd name="connsiteY264" fmla="*/ 1676352 h 1951796"/>
              <a:gd name="connsiteX265" fmla="*/ 230884 w 563518"/>
              <a:gd name="connsiteY265" fmla="*/ 1678268 h 1951796"/>
              <a:gd name="connsiteX266" fmla="*/ 276886 w 563518"/>
              <a:gd name="connsiteY266" fmla="*/ 1692731 h 1951796"/>
              <a:gd name="connsiteX267" fmla="*/ 299539 w 563518"/>
              <a:gd name="connsiteY267" fmla="*/ 1715384 h 1951796"/>
              <a:gd name="connsiteX268" fmla="*/ 303198 w 563518"/>
              <a:gd name="connsiteY268" fmla="*/ 1736643 h 1951796"/>
              <a:gd name="connsiteX269" fmla="*/ 306334 w 563518"/>
              <a:gd name="connsiteY269" fmla="*/ 1764697 h 1951796"/>
              <a:gd name="connsiteX270" fmla="*/ 323411 w 563518"/>
              <a:gd name="connsiteY270" fmla="*/ 1774455 h 1951796"/>
              <a:gd name="connsiteX271" fmla="*/ 330381 w 563518"/>
              <a:gd name="connsiteY271" fmla="*/ 1757031 h 1951796"/>
              <a:gd name="connsiteX272" fmla="*/ 318532 w 563518"/>
              <a:gd name="connsiteY272" fmla="*/ 1748666 h 1951796"/>
              <a:gd name="connsiteX273" fmla="*/ 320275 w 563518"/>
              <a:gd name="connsiteY273" fmla="*/ 1744484 h 1951796"/>
              <a:gd name="connsiteX274" fmla="*/ 334389 w 563518"/>
              <a:gd name="connsiteY274" fmla="*/ 1746575 h 1951796"/>
              <a:gd name="connsiteX275" fmla="*/ 327942 w 563518"/>
              <a:gd name="connsiteY275" fmla="*/ 1723574 h 1951796"/>
              <a:gd name="connsiteX276" fmla="*/ 343625 w 563518"/>
              <a:gd name="connsiteY276" fmla="*/ 1740825 h 1951796"/>
              <a:gd name="connsiteX277" fmla="*/ 333169 w 563518"/>
              <a:gd name="connsiteY277" fmla="*/ 1747446 h 1951796"/>
              <a:gd name="connsiteX278" fmla="*/ 353557 w 563518"/>
              <a:gd name="connsiteY278" fmla="*/ 1773758 h 1951796"/>
              <a:gd name="connsiteX279" fmla="*/ 346064 w 563518"/>
              <a:gd name="connsiteY279" fmla="*/ 1793623 h 1951796"/>
              <a:gd name="connsiteX280" fmla="*/ 352337 w 563518"/>
              <a:gd name="connsiteY280" fmla="*/ 1796411 h 1951796"/>
              <a:gd name="connsiteX281" fmla="*/ 361398 w 563518"/>
              <a:gd name="connsiteY281" fmla="*/ 1779161 h 1951796"/>
              <a:gd name="connsiteX282" fmla="*/ 364012 w 563518"/>
              <a:gd name="connsiteY282" fmla="*/ 1779857 h 1951796"/>
              <a:gd name="connsiteX283" fmla="*/ 369936 w 563518"/>
              <a:gd name="connsiteY283" fmla="*/ 1766265 h 1951796"/>
              <a:gd name="connsiteX284" fmla="*/ 375513 w 563518"/>
              <a:gd name="connsiteY284" fmla="*/ 1767311 h 1951796"/>
              <a:gd name="connsiteX285" fmla="*/ 376209 w 563518"/>
              <a:gd name="connsiteY285" fmla="*/ 1796759 h 1951796"/>
              <a:gd name="connsiteX286" fmla="*/ 373073 w 563518"/>
              <a:gd name="connsiteY286" fmla="*/ 1829344 h 1951796"/>
              <a:gd name="connsiteX287" fmla="*/ 383876 w 563518"/>
              <a:gd name="connsiteY287" fmla="*/ 1813662 h 1951796"/>
              <a:gd name="connsiteX288" fmla="*/ 392241 w 563518"/>
              <a:gd name="connsiteY288" fmla="*/ 1792403 h 1951796"/>
              <a:gd name="connsiteX289" fmla="*/ 398862 w 563518"/>
              <a:gd name="connsiteY289" fmla="*/ 1812790 h 1951796"/>
              <a:gd name="connsiteX290" fmla="*/ 398862 w 563518"/>
              <a:gd name="connsiteY290" fmla="*/ 1842588 h 1951796"/>
              <a:gd name="connsiteX291" fmla="*/ 411931 w 563518"/>
              <a:gd name="connsiteY291" fmla="*/ 1854262 h 1951796"/>
              <a:gd name="connsiteX292" fmla="*/ 422560 w 563518"/>
              <a:gd name="connsiteY292" fmla="*/ 1868551 h 1951796"/>
              <a:gd name="connsiteX293" fmla="*/ 433364 w 563518"/>
              <a:gd name="connsiteY293" fmla="*/ 1879355 h 1951796"/>
              <a:gd name="connsiteX294" fmla="*/ 452183 w 563518"/>
              <a:gd name="connsiteY294" fmla="*/ 1899045 h 1951796"/>
              <a:gd name="connsiteX295" fmla="*/ 462638 w 563518"/>
              <a:gd name="connsiteY295" fmla="*/ 1909326 h 1951796"/>
              <a:gd name="connsiteX296" fmla="*/ 499405 w 563518"/>
              <a:gd name="connsiteY296" fmla="*/ 1922047 h 1951796"/>
              <a:gd name="connsiteX297" fmla="*/ 513171 w 563518"/>
              <a:gd name="connsiteY297" fmla="*/ 1927623 h 1951796"/>
              <a:gd name="connsiteX298" fmla="*/ 515437 w 563518"/>
              <a:gd name="connsiteY298" fmla="*/ 1924660 h 1951796"/>
              <a:gd name="connsiteX299" fmla="*/ 500102 w 563518"/>
              <a:gd name="connsiteY299" fmla="*/ 1907409 h 1951796"/>
              <a:gd name="connsiteX300" fmla="*/ 502716 w 563518"/>
              <a:gd name="connsiteY300" fmla="*/ 1903576 h 1951796"/>
              <a:gd name="connsiteX301" fmla="*/ 518051 w 563518"/>
              <a:gd name="connsiteY301" fmla="*/ 1908455 h 1951796"/>
              <a:gd name="connsiteX302" fmla="*/ 535824 w 563518"/>
              <a:gd name="connsiteY302" fmla="*/ 1912288 h 1951796"/>
              <a:gd name="connsiteX303" fmla="*/ 537218 w 563518"/>
              <a:gd name="connsiteY303" fmla="*/ 1930934 h 1951796"/>
              <a:gd name="connsiteX304" fmla="*/ 544885 w 563518"/>
              <a:gd name="connsiteY304" fmla="*/ 1951146 h 1951796"/>
              <a:gd name="connsiteX305" fmla="*/ 556386 w 563518"/>
              <a:gd name="connsiteY305" fmla="*/ 1950798 h 1951796"/>
              <a:gd name="connsiteX306" fmla="*/ 543317 w 563518"/>
              <a:gd name="connsiteY306" fmla="*/ 1923092 h 1951796"/>
              <a:gd name="connsiteX307" fmla="*/ 563181 w 563518"/>
              <a:gd name="connsiteY307" fmla="*/ 1933373 h 1951796"/>
              <a:gd name="connsiteX308" fmla="*/ 540180 w 563518"/>
              <a:gd name="connsiteY308" fmla="*/ 1908455 h 1951796"/>
              <a:gd name="connsiteX309" fmla="*/ 562637 w 563518"/>
              <a:gd name="connsiteY309" fmla="*/ 1916623 h 1951796"/>
              <a:gd name="connsiteX310" fmla="*/ 563518 w 563518"/>
              <a:gd name="connsiteY310" fmla="*/ 1916799 h 1951796"/>
              <a:gd name="connsiteX311" fmla="*/ 563518 w 563518"/>
              <a:gd name="connsiteY311" fmla="*/ 1622283 h 1951796"/>
              <a:gd name="connsiteX312" fmla="*/ 556037 w 563518"/>
              <a:gd name="connsiteY312" fmla="*/ 1616235 h 1951796"/>
              <a:gd name="connsiteX313" fmla="*/ 546976 w 563518"/>
              <a:gd name="connsiteY313" fmla="*/ 1635054 h 1951796"/>
              <a:gd name="connsiteX314" fmla="*/ 521535 w 563518"/>
              <a:gd name="connsiteY314" fmla="*/ 1626341 h 1951796"/>
              <a:gd name="connsiteX315" fmla="*/ 522406 w 563518"/>
              <a:gd name="connsiteY315" fmla="*/ 1623205 h 1951796"/>
              <a:gd name="connsiteX316" fmla="*/ 530771 w 563518"/>
              <a:gd name="connsiteY316" fmla="*/ 1622682 h 1951796"/>
              <a:gd name="connsiteX317" fmla="*/ 508989 w 563518"/>
              <a:gd name="connsiteY317" fmla="*/ 1607173 h 1951796"/>
              <a:gd name="connsiteX318" fmla="*/ 462290 w 563518"/>
              <a:gd name="connsiteY318" fmla="*/ 1570755 h 1951796"/>
              <a:gd name="connsiteX319" fmla="*/ 456714 w 563518"/>
              <a:gd name="connsiteY319" fmla="*/ 1554550 h 1951796"/>
              <a:gd name="connsiteX320" fmla="*/ 419075 w 563518"/>
              <a:gd name="connsiteY320" fmla="*/ 1526843 h 1951796"/>
              <a:gd name="connsiteX321" fmla="*/ 415590 w 563518"/>
              <a:gd name="connsiteY321" fmla="*/ 1510290 h 1951796"/>
              <a:gd name="connsiteX322" fmla="*/ 404264 w 563518"/>
              <a:gd name="connsiteY322" fmla="*/ 1492690 h 1951796"/>
              <a:gd name="connsiteX323" fmla="*/ 389801 w 563518"/>
              <a:gd name="connsiteY323" fmla="*/ 1480667 h 1951796"/>
              <a:gd name="connsiteX324" fmla="*/ 383354 w 563518"/>
              <a:gd name="connsiteY324" fmla="*/ 1469863 h 1951796"/>
              <a:gd name="connsiteX325" fmla="*/ 379346 w 563518"/>
              <a:gd name="connsiteY325" fmla="*/ 1444074 h 1951796"/>
              <a:gd name="connsiteX326" fmla="*/ 374989 w 563518"/>
              <a:gd name="connsiteY326" fmla="*/ 1444946 h 1951796"/>
              <a:gd name="connsiteX327" fmla="*/ 376906 w 563518"/>
              <a:gd name="connsiteY327" fmla="*/ 1461673 h 1951796"/>
              <a:gd name="connsiteX328" fmla="*/ 372724 w 563518"/>
              <a:gd name="connsiteY328" fmla="*/ 1463590 h 1951796"/>
              <a:gd name="connsiteX329" fmla="*/ 350071 w 563518"/>
              <a:gd name="connsiteY329" fmla="*/ 1420898 h 1951796"/>
              <a:gd name="connsiteX330" fmla="*/ 334389 w 563518"/>
              <a:gd name="connsiteY330" fmla="*/ 1429959 h 1951796"/>
              <a:gd name="connsiteX331" fmla="*/ 314001 w 563518"/>
              <a:gd name="connsiteY331" fmla="*/ 1410270 h 1951796"/>
              <a:gd name="connsiteX332" fmla="*/ 342230 w 563518"/>
              <a:gd name="connsiteY332" fmla="*/ 1413580 h 1951796"/>
              <a:gd name="connsiteX333" fmla="*/ 342404 w 563518"/>
              <a:gd name="connsiteY333" fmla="*/ 1410270 h 1951796"/>
              <a:gd name="connsiteX334" fmla="*/ 332995 w 563518"/>
              <a:gd name="connsiteY334" fmla="*/ 1408876 h 1951796"/>
              <a:gd name="connsiteX335" fmla="*/ 342579 w 563518"/>
              <a:gd name="connsiteY335" fmla="*/ 1375767 h 1951796"/>
              <a:gd name="connsiteX336" fmla="*/ 363663 w 563518"/>
              <a:gd name="connsiteY336" fmla="*/ 1399988 h 1951796"/>
              <a:gd name="connsiteX337" fmla="*/ 361572 w 563518"/>
              <a:gd name="connsiteY337" fmla="*/ 1381692 h 1951796"/>
              <a:gd name="connsiteX338" fmla="*/ 357565 w 563518"/>
              <a:gd name="connsiteY338" fmla="*/ 1362873 h 1951796"/>
              <a:gd name="connsiteX339" fmla="*/ 342056 w 563518"/>
              <a:gd name="connsiteY339" fmla="*/ 1357819 h 1951796"/>
              <a:gd name="connsiteX340" fmla="*/ 330207 w 563518"/>
              <a:gd name="connsiteY340" fmla="*/ 1392147 h 1951796"/>
              <a:gd name="connsiteX341" fmla="*/ 325676 w 563518"/>
              <a:gd name="connsiteY341" fmla="*/ 1372631 h 1951796"/>
              <a:gd name="connsiteX342" fmla="*/ 322714 w 563518"/>
              <a:gd name="connsiteY342" fmla="*/ 1365835 h 1951796"/>
              <a:gd name="connsiteX343" fmla="*/ 304418 w 563518"/>
              <a:gd name="connsiteY343" fmla="*/ 1354335 h 1951796"/>
              <a:gd name="connsiteX344" fmla="*/ 320623 w 563518"/>
              <a:gd name="connsiteY344" fmla="*/ 1344750 h 1951796"/>
              <a:gd name="connsiteX345" fmla="*/ 300410 w 563518"/>
              <a:gd name="connsiteY345" fmla="*/ 1328719 h 1951796"/>
              <a:gd name="connsiteX346" fmla="*/ 289955 w 563518"/>
              <a:gd name="connsiteY346" fmla="*/ 1321575 h 1951796"/>
              <a:gd name="connsiteX347" fmla="*/ 295705 w 563518"/>
              <a:gd name="connsiteY347" fmla="*/ 1314082 h 1951796"/>
              <a:gd name="connsiteX348" fmla="*/ 302849 w 563518"/>
              <a:gd name="connsiteY348" fmla="*/ 1325583 h 1951796"/>
              <a:gd name="connsiteX349" fmla="*/ 309122 w 563518"/>
              <a:gd name="connsiteY349" fmla="*/ 1321924 h 1951796"/>
              <a:gd name="connsiteX350" fmla="*/ 300932 w 563518"/>
              <a:gd name="connsiteY350" fmla="*/ 1310423 h 1951796"/>
              <a:gd name="connsiteX351" fmla="*/ 283856 w 563518"/>
              <a:gd name="connsiteY351" fmla="*/ 1283414 h 1951796"/>
              <a:gd name="connsiteX352" fmla="*/ 264862 w 563518"/>
              <a:gd name="connsiteY352" fmla="*/ 1266163 h 1951796"/>
              <a:gd name="connsiteX353" fmla="*/ 258764 w 563518"/>
              <a:gd name="connsiteY353" fmla="*/ 1254140 h 1951796"/>
              <a:gd name="connsiteX354" fmla="*/ 255105 w 563518"/>
              <a:gd name="connsiteY354" fmla="*/ 1255185 h 1951796"/>
              <a:gd name="connsiteX355" fmla="*/ 227572 w 563518"/>
              <a:gd name="connsiteY355" fmla="*/ 1234449 h 1951796"/>
              <a:gd name="connsiteX356" fmla="*/ 233846 w 563518"/>
              <a:gd name="connsiteY356" fmla="*/ 1213887 h 1951796"/>
              <a:gd name="connsiteX357" fmla="*/ 244998 w 563518"/>
              <a:gd name="connsiteY357" fmla="*/ 1224691 h 1951796"/>
              <a:gd name="connsiteX358" fmla="*/ 249006 w 563518"/>
              <a:gd name="connsiteY358" fmla="*/ 1242639 h 1951796"/>
              <a:gd name="connsiteX359" fmla="*/ 249354 w 563518"/>
              <a:gd name="connsiteY359" fmla="*/ 1216153 h 1951796"/>
              <a:gd name="connsiteX360" fmla="*/ 220603 w 563518"/>
              <a:gd name="connsiteY360" fmla="*/ 1197857 h 1951796"/>
              <a:gd name="connsiteX361" fmla="*/ 222868 w 563518"/>
              <a:gd name="connsiteY361" fmla="*/ 1182870 h 1951796"/>
              <a:gd name="connsiteX362" fmla="*/ 212936 w 563518"/>
              <a:gd name="connsiteY362" fmla="*/ 1184613 h 1951796"/>
              <a:gd name="connsiteX363" fmla="*/ 219906 w 563518"/>
              <a:gd name="connsiteY363" fmla="*/ 1173810 h 1951796"/>
              <a:gd name="connsiteX364" fmla="*/ 202307 w 563518"/>
              <a:gd name="connsiteY364" fmla="*/ 1155513 h 1951796"/>
              <a:gd name="connsiteX365" fmla="*/ 194291 w 563518"/>
              <a:gd name="connsiteY365" fmla="*/ 1127459 h 1951796"/>
              <a:gd name="connsiteX366" fmla="*/ 194988 w 563518"/>
              <a:gd name="connsiteY366" fmla="*/ 1113693 h 1951796"/>
              <a:gd name="connsiteX367" fmla="*/ 194813 w 563518"/>
              <a:gd name="connsiteY367" fmla="*/ 1097139 h 1951796"/>
              <a:gd name="connsiteX368" fmla="*/ 188541 w 563518"/>
              <a:gd name="connsiteY368" fmla="*/ 1110034 h 1951796"/>
              <a:gd name="connsiteX369" fmla="*/ 168676 w 563518"/>
              <a:gd name="connsiteY369" fmla="*/ 1031098 h 1951796"/>
              <a:gd name="connsiteX370" fmla="*/ 161705 w 563518"/>
              <a:gd name="connsiteY370" fmla="*/ 1003218 h 1951796"/>
              <a:gd name="connsiteX371" fmla="*/ 151948 w 563518"/>
              <a:gd name="connsiteY371" fmla="*/ 970807 h 1951796"/>
              <a:gd name="connsiteX372" fmla="*/ 150554 w 563518"/>
              <a:gd name="connsiteY372" fmla="*/ 961048 h 1951796"/>
              <a:gd name="connsiteX373" fmla="*/ 153168 w 563518"/>
              <a:gd name="connsiteY373" fmla="*/ 915918 h 1951796"/>
              <a:gd name="connsiteX374" fmla="*/ 151425 w 563518"/>
              <a:gd name="connsiteY374" fmla="*/ 898841 h 1951796"/>
              <a:gd name="connsiteX375" fmla="*/ 155084 w 563518"/>
              <a:gd name="connsiteY375" fmla="*/ 848656 h 1951796"/>
              <a:gd name="connsiteX376" fmla="*/ 151250 w 563518"/>
              <a:gd name="connsiteY376" fmla="*/ 799866 h 1951796"/>
              <a:gd name="connsiteX377" fmla="*/ 162229 w 563518"/>
              <a:gd name="connsiteY377" fmla="*/ 736264 h 1951796"/>
              <a:gd name="connsiteX378" fmla="*/ 173032 w 563518"/>
              <a:gd name="connsiteY378" fmla="*/ 683814 h 1951796"/>
              <a:gd name="connsiteX379" fmla="*/ 182965 w 563518"/>
              <a:gd name="connsiteY379" fmla="*/ 637812 h 1951796"/>
              <a:gd name="connsiteX380" fmla="*/ 185404 w 563518"/>
              <a:gd name="connsiteY380" fmla="*/ 629099 h 1951796"/>
              <a:gd name="connsiteX381" fmla="*/ 191328 w 563518"/>
              <a:gd name="connsiteY381" fmla="*/ 595294 h 1951796"/>
              <a:gd name="connsiteX382" fmla="*/ 194639 w 563518"/>
              <a:gd name="connsiteY382" fmla="*/ 574733 h 1951796"/>
              <a:gd name="connsiteX383" fmla="*/ 198473 w 563518"/>
              <a:gd name="connsiteY383" fmla="*/ 564625 h 1951796"/>
              <a:gd name="connsiteX384" fmla="*/ 207534 w 563518"/>
              <a:gd name="connsiteY384" fmla="*/ 550860 h 1951796"/>
              <a:gd name="connsiteX385" fmla="*/ 217815 w 563518"/>
              <a:gd name="connsiteY385" fmla="*/ 517404 h 1951796"/>
              <a:gd name="connsiteX386" fmla="*/ 229838 w 563518"/>
              <a:gd name="connsiteY386" fmla="*/ 487432 h 1951796"/>
              <a:gd name="connsiteX387" fmla="*/ 239422 w 563518"/>
              <a:gd name="connsiteY387" fmla="*/ 468439 h 1951796"/>
              <a:gd name="connsiteX388" fmla="*/ 242907 w 563518"/>
              <a:gd name="connsiteY388" fmla="*/ 461470 h 1951796"/>
              <a:gd name="connsiteX389" fmla="*/ 261552 w 563518"/>
              <a:gd name="connsiteY389" fmla="*/ 414943 h 1951796"/>
              <a:gd name="connsiteX390" fmla="*/ 273052 w 563518"/>
              <a:gd name="connsiteY390" fmla="*/ 395253 h 1951796"/>
              <a:gd name="connsiteX391" fmla="*/ 283159 w 563518"/>
              <a:gd name="connsiteY391" fmla="*/ 372077 h 1951796"/>
              <a:gd name="connsiteX392" fmla="*/ 306509 w 563518"/>
              <a:gd name="connsiteY392" fmla="*/ 328515 h 1951796"/>
              <a:gd name="connsiteX393" fmla="*/ 326199 w 563518"/>
              <a:gd name="connsiteY393" fmla="*/ 295059 h 1951796"/>
              <a:gd name="connsiteX394" fmla="*/ 334563 w 563518"/>
              <a:gd name="connsiteY394" fmla="*/ 284603 h 1951796"/>
              <a:gd name="connsiteX395" fmla="*/ 356171 w 563518"/>
              <a:gd name="connsiteY395" fmla="*/ 253761 h 1951796"/>
              <a:gd name="connsiteX396" fmla="*/ 395725 w 563518"/>
              <a:gd name="connsiteY396" fmla="*/ 196257 h 1951796"/>
              <a:gd name="connsiteX397" fmla="*/ 400953 w 563518"/>
              <a:gd name="connsiteY397" fmla="*/ 191204 h 1951796"/>
              <a:gd name="connsiteX398" fmla="*/ 410537 w 563518"/>
              <a:gd name="connsiteY398" fmla="*/ 183712 h 1951796"/>
              <a:gd name="connsiteX399" fmla="*/ 445388 w 563518"/>
              <a:gd name="connsiteY399" fmla="*/ 144853 h 1951796"/>
              <a:gd name="connsiteX400" fmla="*/ 476230 w 563518"/>
              <a:gd name="connsiteY400" fmla="*/ 111049 h 1951796"/>
              <a:gd name="connsiteX401" fmla="*/ 504633 w 563518"/>
              <a:gd name="connsiteY401" fmla="*/ 83343 h 1951796"/>
              <a:gd name="connsiteX402" fmla="*/ 548196 w 563518"/>
              <a:gd name="connsiteY402" fmla="*/ 47447 h 1951796"/>
              <a:gd name="connsiteX403" fmla="*/ 557256 w 563518"/>
              <a:gd name="connsiteY403" fmla="*/ 37340 h 1951796"/>
              <a:gd name="connsiteX404" fmla="*/ 563518 w 563518"/>
              <a:gd name="connsiteY404" fmla="*/ 27301 h 1951796"/>
              <a:gd name="connsiteX405" fmla="*/ 563518 w 563518"/>
              <a:gd name="connsiteY405" fmla="*/ 0 h 1951796"/>
              <a:gd name="connsiteX406" fmla="*/ 558999 w 563518"/>
              <a:gd name="connsiteY406" fmla="*/ 573 h 1951796"/>
              <a:gd name="connsiteX407" fmla="*/ 540877 w 563518"/>
              <a:gd name="connsiteY407" fmla="*/ 29847 h 1951796"/>
              <a:gd name="connsiteX408" fmla="*/ 476230 w 563518"/>
              <a:gd name="connsiteY408" fmla="*/ 77941 h 1951796"/>
              <a:gd name="connsiteX409" fmla="*/ 468737 w 563518"/>
              <a:gd name="connsiteY409" fmla="*/ 96586 h 1951796"/>
              <a:gd name="connsiteX410" fmla="*/ 455494 w 563518"/>
              <a:gd name="connsiteY410" fmla="*/ 103556 h 1951796"/>
              <a:gd name="connsiteX411" fmla="*/ 431273 w 563518"/>
              <a:gd name="connsiteY411" fmla="*/ 115753 h 1951796"/>
              <a:gd name="connsiteX412" fmla="*/ 418553 w 563518"/>
              <a:gd name="connsiteY412" fmla="*/ 138929 h 1951796"/>
              <a:gd name="connsiteX413" fmla="*/ 417681 w 563518"/>
              <a:gd name="connsiteY413" fmla="*/ 142763 h 1951796"/>
              <a:gd name="connsiteX414" fmla="*/ 388233 w 563518"/>
              <a:gd name="connsiteY414" fmla="*/ 169074 h 1951796"/>
              <a:gd name="connsiteX415" fmla="*/ 381088 w 563518"/>
              <a:gd name="connsiteY415" fmla="*/ 192250 h 1951796"/>
              <a:gd name="connsiteX416" fmla="*/ 360352 w 563518"/>
              <a:gd name="connsiteY416" fmla="*/ 194341 h 1951796"/>
              <a:gd name="connsiteX417" fmla="*/ 353731 w 563518"/>
              <a:gd name="connsiteY417" fmla="*/ 217343 h 1951796"/>
              <a:gd name="connsiteX418" fmla="*/ 336480 w 563518"/>
              <a:gd name="connsiteY418" fmla="*/ 224312 h 1951796"/>
              <a:gd name="connsiteX419" fmla="*/ 333169 w 563518"/>
              <a:gd name="connsiteY419" fmla="*/ 228320 h 1951796"/>
              <a:gd name="connsiteX420" fmla="*/ 313130 w 563518"/>
              <a:gd name="connsiteY420" fmla="*/ 252192 h 1951796"/>
              <a:gd name="connsiteX421" fmla="*/ 283682 w 563518"/>
              <a:gd name="connsiteY421" fmla="*/ 292445 h 1951796"/>
              <a:gd name="connsiteX422" fmla="*/ 282462 w 563518"/>
              <a:gd name="connsiteY422" fmla="*/ 299763 h 1951796"/>
              <a:gd name="connsiteX423" fmla="*/ 268174 w 563518"/>
              <a:gd name="connsiteY423" fmla="*/ 328340 h 1951796"/>
              <a:gd name="connsiteX424" fmla="*/ 241687 w 563518"/>
              <a:gd name="connsiteY424" fmla="*/ 360403 h 1951796"/>
              <a:gd name="connsiteX425" fmla="*/ 219731 w 563518"/>
              <a:gd name="connsiteY425" fmla="*/ 398390 h 1951796"/>
              <a:gd name="connsiteX426" fmla="*/ 217466 w 563518"/>
              <a:gd name="connsiteY426" fmla="*/ 405360 h 1951796"/>
              <a:gd name="connsiteX427" fmla="*/ 200913 w 563518"/>
              <a:gd name="connsiteY427" fmla="*/ 422611 h 1951796"/>
              <a:gd name="connsiteX428" fmla="*/ 198647 w 563518"/>
              <a:gd name="connsiteY428" fmla="*/ 404314 h 1951796"/>
              <a:gd name="connsiteX429" fmla="*/ 220777 w 563518"/>
              <a:gd name="connsiteY429" fmla="*/ 358486 h 1951796"/>
              <a:gd name="connsiteX430" fmla="*/ 227747 w 563518"/>
              <a:gd name="connsiteY430" fmla="*/ 345069 h 1951796"/>
              <a:gd name="connsiteX431" fmla="*/ 251794 w 563518"/>
              <a:gd name="connsiteY431" fmla="*/ 314226 h 1951796"/>
              <a:gd name="connsiteX432" fmla="*/ 264862 w 563518"/>
              <a:gd name="connsiteY432" fmla="*/ 295755 h 1951796"/>
              <a:gd name="connsiteX433" fmla="*/ 275666 w 563518"/>
              <a:gd name="connsiteY433" fmla="*/ 275019 h 1951796"/>
              <a:gd name="connsiteX434" fmla="*/ 287864 w 563518"/>
              <a:gd name="connsiteY434" fmla="*/ 257072 h 1951796"/>
              <a:gd name="connsiteX435" fmla="*/ 272878 w 563518"/>
              <a:gd name="connsiteY435" fmla="*/ 240518 h 1951796"/>
              <a:gd name="connsiteX436" fmla="*/ 236285 w 563518"/>
              <a:gd name="connsiteY436" fmla="*/ 291051 h 1951796"/>
              <a:gd name="connsiteX437" fmla="*/ 247438 w 563518"/>
              <a:gd name="connsiteY437" fmla="*/ 296104 h 1951796"/>
              <a:gd name="connsiteX438" fmla="*/ 231406 w 563518"/>
              <a:gd name="connsiteY438" fmla="*/ 306211 h 1951796"/>
              <a:gd name="connsiteX439" fmla="*/ 224785 w 563518"/>
              <a:gd name="connsiteY439" fmla="*/ 313355 h 1951796"/>
              <a:gd name="connsiteX440" fmla="*/ 208579 w 563518"/>
              <a:gd name="connsiteY440" fmla="*/ 343152 h 1951796"/>
              <a:gd name="connsiteX441" fmla="*/ 191328 w 563518"/>
              <a:gd name="connsiteY441" fmla="*/ 374692 h 1951796"/>
              <a:gd name="connsiteX442" fmla="*/ 179479 w 563518"/>
              <a:gd name="connsiteY442" fmla="*/ 409367 h 1951796"/>
              <a:gd name="connsiteX443" fmla="*/ 173903 w 563518"/>
              <a:gd name="connsiteY443" fmla="*/ 416861 h 1951796"/>
              <a:gd name="connsiteX444" fmla="*/ 148985 w 563518"/>
              <a:gd name="connsiteY444" fmla="*/ 438642 h 1951796"/>
              <a:gd name="connsiteX445" fmla="*/ 171464 w 563518"/>
              <a:gd name="connsiteY445" fmla="*/ 385670 h 1951796"/>
              <a:gd name="connsiteX446" fmla="*/ 198124 w 563518"/>
              <a:gd name="connsiteY446" fmla="*/ 335833 h 1951796"/>
              <a:gd name="connsiteX447" fmla="*/ 220603 w 563518"/>
              <a:gd name="connsiteY447" fmla="*/ 290528 h 1951796"/>
              <a:gd name="connsiteX448" fmla="*/ 253711 w 563518"/>
              <a:gd name="connsiteY448" fmla="*/ 242086 h 1951796"/>
              <a:gd name="connsiteX449" fmla="*/ 235588 w 563518"/>
              <a:gd name="connsiteY449" fmla="*/ 237207 h 1951796"/>
              <a:gd name="connsiteX450" fmla="*/ 236111 w 563518"/>
              <a:gd name="connsiteY450" fmla="*/ 232676 h 1951796"/>
              <a:gd name="connsiteX451" fmla="*/ 268870 w 563518"/>
              <a:gd name="connsiteY451" fmla="*/ 225532 h 1951796"/>
              <a:gd name="connsiteX452" fmla="*/ 253885 w 563518"/>
              <a:gd name="connsiteY452" fmla="*/ 206887 h 1951796"/>
              <a:gd name="connsiteX453" fmla="*/ 243778 w 563518"/>
              <a:gd name="connsiteY453" fmla="*/ 209326 h 1951796"/>
              <a:gd name="connsiteX454" fmla="*/ 243081 w 563518"/>
              <a:gd name="connsiteY454" fmla="*/ 196257 h 1951796"/>
              <a:gd name="connsiteX455" fmla="*/ 238899 w 563518"/>
              <a:gd name="connsiteY455" fmla="*/ 195212 h 1951796"/>
              <a:gd name="connsiteX456" fmla="*/ 197950 w 563518"/>
              <a:gd name="connsiteY456" fmla="*/ 253063 h 1951796"/>
              <a:gd name="connsiteX457" fmla="*/ 216072 w 563518"/>
              <a:gd name="connsiteY457" fmla="*/ 280247 h 1951796"/>
              <a:gd name="connsiteX458" fmla="*/ 201261 w 563518"/>
              <a:gd name="connsiteY458" fmla="*/ 273799 h 1951796"/>
              <a:gd name="connsiteX459" fmla="*/ 211542 w 563518"/>
              <a:gd name="connsiteY459" fmla="*/ 290528 h 1951796"/>
              <a:gd name="connsiteX460" fmla="*/ 208928 w 563518"/>
              <a:gd name="connsiteY460" fmla="*/ 292445 h 1951796"/>
              <a:gd name="connsiteX461" fmla="*/ 189934 w 563518"/>
              <a:gd name="connsiteY461" fmla="*/ 276414 h 1951796"/>
              <a:gd name="connsiteX462" fmla="*/ 196730 w 563518"/>
              <a:gd name="connsiteY462" fmla="*/ 299241 h 1951796"/>
              <a:gd name="connsiteX463" fmla="*/ 185578 w 563518"/>
              <a:gd name="connsiteY463" fmla="*/ 327992 h 1951796"/>
              <a:gd name="connsiteX464" fmla="*/ 170244 w 563518"/>
              <a:gd name="connsiteY464" fmla="*/ 342107 h 1951796"/>
              <a:gd name="connsiteX465" fmla="*/ 152297 w 563518"/>
              <a:gd name="connsiteY465" fmla="*/ 358486 h 1951796"/>
              <a:gd name="connsiteX466" fmla="*/ 143584 w 563518"/>
              <a:gd name="connsiteY466" fmla="*/ 371555 h 1951796"/>
              <a:gd name="connsiteX467" fmla="*/ 134871 w 563518"/>
              <a:gd name="connsiteY467" fmla="*/ 388457 h 1951796"/>
              <a:gd name="connsiteX468" fmla="*/ 124764 w 563518"/>
              <a:gd name="connsiteY468" fmla="*/ 398564 h 1951796"/>
              <a:gd name="connsiteX469" fmla="*/ 109430 w 563518"/>
              <a:gd name="connsiteY469" fmla="*/ 417034 h 1951796"/>
              <a:gd name="connsiteX470" fmla="*/ 100369 w 563518"/>
              <a:gd name="connsiteY470" fmla="*/ 430453 h 1951796"/>
              <a:gd name="connsiteX471" fmla="*/ 94270 w 563518"/>
              <a:gd name="connsiteY471" fmla="*/ 475583 h 1951796"/>
              <a:gd name="connsiteX472" fmla="*/ 86603 w 563518"/>
              <a:gd name="connsiteY472" fmla="*/ 484993 h 1951796"/>
              <a:gd name="connsiteX473" fmla="*/ 77020 w 563518"/>
              <a:gd name="connsiteY473" fmla="*/ 504335 h 1951796"/>
              <a:gd name="connsiteX474" fmla="*/ 72141 w 563518"/>
              <a:gd name="connsiteY474" fmla="*/ 526639 h 1951796"/>
              <a:gd name="connsiteX475" fmla="*/ 72141 w 563518"/>
              <a:gd name="connsiteY475" fmla="*/ 548943 h 1951796"/>
              <a:gd name="connsiteX476" fmla="*/ 52102 w 563518"/>
              <a:gd name="connsiteY476" fmla="*/ 564625 h 1951796"/>
              <a:gd name="connsiteX477" fmla="*/ 27184 w 563518"/>
              <a:gd name="connsiteY477" fmla="*/ 648615 h 1951796"/>
              <a:gd name="connsiteX478" fmla="*/ 55064 w 563518"/>
              <a:gd name="connsiteY478" fmla="*/ 653146 h 1951796"/>
              <a:gd name="connsiteX479" fmla="*/ 50185 w 563518"/>
              <a:gd name="connsiteY479" fmla="*/ 667957 h 1951796"/>
              <a:gd name="connsiteX480" fmla="*/ 34676 w 563518"/>
              <a:gd name="connsiteY480" fmla="*/ 685382 h 1951796"/>
              <a:gd name="connsiteX481" fmla="*/ 25441 w 563518"/>
              <a:gd name="connsiteY481" fmla="*/ 724589 h 1951796"/>
              <a:gd name="connsiteX482" fmla="*/ 33282 w 563518"/>
              <a:gd name="connsiteY482" fmla="*/ 750204 h 1951796"/>
              <a:gd name="connsiteX483" fmla="*/ 22653 w 563518"/>
              <a:gd name="connsiteY483" fmla="*/ 758916 h 1951796"/>
              <a:gd name="connsiteX484" fmla="*/ 13069 w 563518"/>
              <a:gd name="connsiteY484" fmla="*/ 771463 h 1951796"/>
              <a:gd name="connsiteX485" fmla="*/ 20213 w 563518"/>
              <a:gd name="connsiteY485" fmla="*/ 781744 h 1951796"/>
              <a:gd name="connsiteX486" fmla="*/ 6796 w 563518"/>
              <a:gd name="connsiteY486" fmla="*/ 791153 h 1951796"/>
              <a:gd name="connsiteX487" fmla="*/ 11152 w 563518"/>
              <a:gd name="connsiteY487" fmla="*/ 792896 h 1951796"/>
              <a:gd name="connsiteX488" fmla="*/ 10281 w 563518"/>
              <a:gd name="connsiteY488" fmla="*/ 812586 h 1951796"/>
              <a:gd name="connsiteX489" fmla="*/ 23350 w 563518"/>
              <a:gd name="connsiteY489" fmla="*/ 815375 h 1951796"/>
              <a:gd name="connsiteX490" fmla="*/ 23699 w 563518"/>
              <a:gd name="connsiteY490" fmla="*/ 824087 h 1951796"/>
              <a:gd name="connsiteX491" fmla="*/ 53670 w 563518"/>
              <a:gd name="connsiteY491" fmla="*/ 833148 h 1951796"/>
              <a:gd name="connsiteX492" fmla="*/ 51927 w 563518"/>
              <a:gd name="connsiteY492" fmla="*/ 819034 h 1951796"/>
              <a:gd name="connsiteX493" fmla="*/ 55238 w 563518"/>
              <a:gd name="connsiteY493" fmla="*/ 818859 h 1951796"/>
              <a:gd name="connsiteX494" fmla="*/ 51579 w 563518"/>
              <a:gd name="connsiteY494" fmla="*/ 883855 h 1951796"/>
              <a:gd name="connsiteX495" fmla="*/ 44609 w 563518"/>
              <a:gd name="connsiteY495" fmla="*/ 859635 h 1951796"/>
              <a:gd name="connsiteX496" fmla="*/ 48442 w 563518"/>
              <a:gd name="connsiteY496" fmla="*/ 836633 h 1951796"/>
              <a:gd name="connsiteX497" fmla="*/ 16206 w 563518"/>
              <a:gd name="connsiteY497" fmla="*/ 858588 h 1951796"/>
              <a:gd name="connsiteX498" fmla="*/ 14114 w 563518"/>
              <a:gd name="connsiteY498" fmla="*/ 861899 h 1951796"/>
              <a:gd name="connsiteX499" fmla="*/ 6099 w 563518"/>
              <a:gd name="connsiteY499" fmla="*/ 874446 h 1951796"/>
              <a:gd name="connsiteX500" fmla="*/ 11152 w 563518"/>
              <a:gd name="connsiteY500" fmla="*/ 891697 h 1951796"/>
              <a:gd name="connsiteX501" fmla="*/ 19342 w 563518"/>
              <a:gd name="connsiteY501" fmla="*/ 897272 h 1951796"/>
              <a:gd name="connsiteX502" fmla="*/ 55935 w 563518"/>
              <a:gd name="connsiteY502" fmla="*/ 886295 h 1951796"/>
              <a:gd name="connsiteX503" fmla="*/ 46351 w 563518"/>
              <a:gd name="connsiteY503" fmla="*/ 905810 h 1951796"/>
              <a:gd name="connsiteX504" fmla="*/ 44434 w 563518"/>
              <a:gd name="connsiteY504" fmla="*/ 902674 h 1951796"/>
              <a:gd name="connsiteX505" fmla="*/ 22304 w 563518"/>
              <a:gd name="connsiteY505" fmla="*/ 905636 h 1951796"/>
              <a:gd name="connsiteX506" fmla="*/ 22479 w 563518"/>
              <a:gd name="connsiteY506" fmla="*/ 906334 h 1951796"/>
              <a:gd name="connsiteX507" fmla="*/ 4357 w 563518"/>
              <a:gd name="connsiteY507" fmla="*/ 908250 h 1951796"/>
              <a:gd name="connsiteX508" fmla="*/ 3833 w 563518"/>
              <a:gd name="connsiteY508" fmla="*/ 912606 h 1951796"/>
              <a:gd name="connsiteX509" fmla="*/ 15160 w 563518"/>
              <a:gd name="connsiteY509" fmla="*/ 918531 h 1951796"/>
              <a:gd name="connsiteX510" fmla="*/ 12373 w 563518"/>
              <a:gd name="connsiteY510" fmla="*/ 928114 h 1951796"/>
              <a:gd name="connsiteX511" fmla="*/ 1917 w 563518"/>
              <a:gd name="connsiteY511" fmla="*/ 925849 h 1951796"/>
              <a:gd name="connsiteX512" fmla="*/ 0 w 563518"/>
              <a:gd name="connsiteY512" fmla="*/ 928812 h 195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</a:cxnLst>
            <a:rect l="l" t="t" r="r" b="b"/>
            <a:pathLst>
              <a:path w="563518" h="1951796">
                <a:moveTo>
                  <a:pt x="453403" y="1881969"/>
                </a:moveTo>
                <a:cubicBezTo>
                  <a:pt x="458631" y="1874475"/>
                  <a:pt x="462986" y="1870119"/>
                  <a:pt x="472396" y="1878658"/>
                </a:cubicBezTo>
                <a:cubicBezTo>
                  <a:pt x="477798" y="1883711"/>
                  <a:pt x="486860" y="1884930"/>
                  <a:pt x="494178" y="1888067"/>
                </a:cubicBezTo>
                <a:cubicBezTo>
                  <a:pt x="498186" y="1889810"/>
                  <a:pt x="500756" y="1891857"/>
                  <a:pt x="501714" y="1893926"/>
                </a:cubicBezTo>
                <a:cubicBezTo>
                  <a:pt x="502673" y="1895996"/>
                  <a:pt x="502019" y="1898087"/>
                  <a:pt x="499580" y="1899917"/>
                </a:cubicBezTo>
                <a:cubicBezTo>
                  <a:pt x="490693" y="1896954"/>
                  <a:pt x="484594" y="1894166"/>
                  <a:pt x="478147" y="1893295"/>
                </a:cubicBezTo>
                <a:cubicBezTo>
                  <a:pt x="475881" y="1892946"/>
                  <a:pt x="472919" y="1897826"/>
                  <a:pt x="468737" y="1901659"/>
                </a:cubicBezTo>
                <a:cubicBezTo>
                  <a:pt x="464903" y="1896781"/>
                  <a:pt x="459676" y="1889984"/>
                  <a:pt x="453403" y="1881969"/>
                </a:cubicBezTo>
                <a:close/>
                <a:moveTo>
                  <a:pt x="414022" y="1804601"/>
                </a:moveTo>
                <a:cubicBezTo>
                  <a:pt x="420295" y="1809480"/>
                  <a:pt x="426568" y="1814359"/>
                  <a:pt x="434932" y="1820806"/>
                </a:cubicBezTo>
                <a:cubicBezTo>
                  <a:pt x="415765" y="1823595"/>
                  <a:pt x="409143" y="1817322"/>
                  <a:pt x="414022" y="1804601"/>
                </a:cubicBezTo>
                <a:close/>
                <a:moveTo>
                  <a:pt x="408794" y="1677572"/>
                </a:moveTo>
                <a:cubicBezTo>
                  <a:pt x="409665" y="1673912"/>
                  <a:pt x="410537" y="1670253"/>
                  <a:pt x="411583" y="1665548"/>
                </a:cubicBezTo>
                <a:cubicBezTo>
                  <a:pt x="417986" y="1667900"/>
                  <a:pt x="426155" y="1668391"/>
                  <a:pt x="426310" y="1674737"/>
                </a:cubicBezTo>
                <a:cubicBezTo>
                  <a:pt x="426361" y="1676853"/>
                  <a:pt x="425522" y="1679619"/>
                  <a:pt x="423432" y="1683322"/>
                </a:cubicBezTo>
                <a:cubicBezTo>
                  <a:pt x="418553" y="1681231"/>
                  <a:pt x="413674" y="1679488"/>
                  <a:pt x="408794" y="1677572"/>
                </a:cubicBezTo>
                <a:close/>
                <a:moveTo>
                  <a:pt x="227241" y="1414160"/>
                </a:moveTo>
                <a:cubicBezTo>
                  <a:pt x="227518" y="1411881"/>
                  <a:pt x="228705" y="1409442"/>
                  <a:pt x="231232" y="1406784"/>
                </a:cubicBezTo>
                <a:cubicBezTo>
                  <a:pt x="235937" y="1413057"/>
                  <a:pt x="240816" y="1418285"/>
                  <a:pt x="244301" y="1424035"/>
                </a:cubicBezTo>
                <a:cubicBezTo>
                  <a:pt x="246915" y="1428391"/>
                  <a:pt x="247786" y="1433794"/>
                  <a:pt x="249528" y="1438672"/>
                </a:cubicBezTo>
                <a:cubicBezTo>
                  <a:pt x="245521" y="1436407"/>
                  <a:pt x="240119" y="1435188"/>
                  <a:pt x="237679" y="1431877"/>
                </a:cubicBezTo>
                <a:cubicBezTo>
                  <a:pt x="233759" y="1426388"/>
                  <a:pt x="226407" y="1420997"/>
                  <a:pt x="227241" y="1414160"/>
                </a:cubicBezTo>
                <a:close/>
                <a:moveTo>
                  <a:pt x="183836" y="457635"/>
                </a:moveTo>
                <a:cubicBezTo>
                  <a:pt x="187495" y="447877"/>
                  <a:pt x="191503" y="438119"/>
                  <a:pt x="195859" y="428710"/>
                </a:cubicBezTo>
                <a:cubicBezTo>
                  <a:pt x="196381" y="427316"/>
                  <a:pt x="199518" y="425747"/>
                  <a:pt x="201087" y="426096"/>
                </a:cubicBezTo>
                <a:cubicBezTo>
                  <a:pt x="202655" y="426270"/>
                  <a:pt x="204049" y="428710"/>
                  <a:pt x="204746" y="429581"/>
                </a:cubicBezTo>
                <a:cubicBezTo>
                  <a:pt x="200738" y="441081"/>
                  <a:pt x="197253" y="451537"/>
                  <a:pt x="193245" y="461817"/>
                </a:cubicBezTo>
                <a:cubicBezTo>
                  <a:pt x="192548" y="463560"/>
                  <a:pt x="188192" y="463908"/>
                  <a:pt x="185578" y="464954"/>
                </a:cubicBezTo>
                <a:cubicBezTo>
                  <a:pt x="184881" y="462515"/>
                  <a:pt x="183139" y="459552"/>
                  <a:pt x="183836" y="457635"/>
                </a:cubicBezTo>
                <a:close/>
                <a:moveTo>
                  <a:pt x="167456" y="1276966"/>
                </a:moveTo>
                <a:cubicBezTo>
                  <a:pt x="172335" y="1280975"/>
                  <a:pt x="175994" y="1283065"/>
                  <a:pt x="178260" y="1286028"/>
                </a:cubicBezTo>
                <a:cubicBezTo>
                  <a:pt x="181396" y="1290035"/>
                  <a:pt x="184533" y="1294217"/>
                  <a:pt x="185926" y="1298923"/>
                </a:cubicBezTo>
                <a:cubicBezTo>
                  <a:pt x="186798" y="1301711"/>
                  <a:pt x="184358" y="1305544"/>
                  <a:pt x="183487" y="1308855"/>
                </a:cubicBezTo>
                <a:cubicBezTo>
                  <a:pt x="180874" y="1308157"/>
                  <a:pt x="176517" y="1307810"/>
                  <a:pt x="175994" y="1306241"/>
                </a:cubicBezTo>
                <a:cubicBezTo>
                  <a:pt x="173032" y="1298051"/>
                  <a:pt x="170941" y="1289339"/>
                  <a:pt x="167456" y="1276966"/>
                </a:cubicBezTo>
                <a:close/>
                <a:moveTo>
                  <a:pt x="166585" y="1515343"/>
                </a:moveTo>
                <a:cubicBezTo>
                  <a:pt x="176169" y="1515866"/>
                  <a:pt x="183487" y="1516214"/>
                  <a:pt x="193594" y="1516737"/>
                </a:cubicBezTo>
                <a:cubicBezTo>
                  <a:pt x="179479" y="1531374"/>
                  <a:pt x="177737" y="1531200"/>
                  <a:pt x="166585" y="1515343"/>
                </a:cubicBezTo>
                <a:close/>
                <a:moveTo>
                  <a:pt x="144455" y="1263898"/>
                </a:moveTo>
                <a:cubicBezTo>
                  <a:pt x="148985" y="1258147"/>
                  <a:pt x="152993" y="1253095"/>
                  <a:pt x="157350" y="1247692"/>
                </a:cubicBezTo>
                <a:cubicBezTo>
                  <a:pt x="161053" y="1249740"/>
                  <a:pt x="162838" y="1251733"/>
                  <a:pt x="163468" y="1253688"/>
                </a:cubicBezTo>
                <a:cubicBezTo>
                  <a:pt x="165354" y="1259553"/>
                  <a:pt x="156827" y="1265074"/>
                  <a:pt x="158395" y="1270694"/>
                </a:cubicBezTo>
                <a:cubicBezTo>
                  <a:pt x="157176" y="1271216"/>
                  <a:pt x="156130" y="1271565"/>
                  <a:pt x="155084" y="1272087"/>
                </a:cubicBezTo>
                <a:cubicBezTo>
                  <a:pt x="151774" y="1269475"/>
                  <a:pt x="148463" y="1266860"/>
                  <a:pt x="144455" y="1263898"/>
                </a:cubicBezTo>
                <a:close/>
                <a:moveTo>
                  <a:pt x="140491" y="1229157"/>
                </a:moveTo>
                <a:cubicBezTo>
                  <a:pt x="140709" y="1225868"/>
                  <a:pt x="144455" y="1223210"/>
                  <a:pt x="151948" y="1219638"/>
                </a:cubicBezTo>
                <a:cubicBezTo>
                  <a:pt x="151250" y="1228002"/>
                  <a:pt x="150902" y="1234449"/>
                  <a:pt x="150205" y="1242465"/>
                </a:cubicBezTo>
                <a:cubicBezTo>
                  <a:pt x="143584" y="1236366"/>
                  <a:pt x="140273" y="1232446"/>
                  <a:pt x="140491" y="1229157"/>
                </a:cubicBezTo>
                <a:close/>
                <a:moveTo>
                  <a:pt x="119380" y="678696"/>
                </a:moveTo>
                <a:lnTo>
                  <a:pt x="119537" y="678935"/>
                </a:lnTo>
                <a:lnTo>
                  <a:pt x="119587" y="678878"/>
                </a:lnTo>
                <a:close/>
                <a:moveTo>
                  <a:pt x="107513" y="1098707"/>
                </a:moveTo>
                <a:cubicBezTo>
                  <a:pt x="115180" y="1093480"/>
                  <a:pt x="122325" y="1088600"/>
                  <a:pt x="131386" y="1082502"/>
                </a:cubicBezTo>
                <a:cubicBezTo>
                  <a:pt x="133651" y="1108117"/>
                  <a:pt x="135568" y="1130421"/>
                  <a:pt x="137659" y="1154119"/>
                </a:cubicBezTo>
                <a:cubicBezTo>
                  <a:pt x="127379" y="1144362"/>
                  <a:pt x="116923" y="1137739"/>
                  <a:pt x="111696" y="1128331"/>
                </a:cubicBezTo>
                <a:cubicBezTo>
                  <a:pt x="107165" y="1119966"/>
                  <a:pt x="108559" y="1108291"/>
                  <a:pt x="107513" y="1098707"/>
                </a:cubicBezTo>
                <a:close/>
                <a:moveTo>
                  <a:pt x="97756" y="1014195"/>
                </a:moveTo>
                <a:cubicBezTo>
                  <a:pt x="100195" y="1010362"/>
                  <a:pt x="102635" y="1006528"/>
                  <a:pt x="105074" y="1002695"/>
                </a:cubicBezTo>
                <a:cubicBezTo>
                  <a:pt x="113786" y="1006876"/>
                  <a:pt x="122325" y="1023605"/>
                  <a:pt x="121280" y="1034757"/>
                </a:cubicBezTo>
                <a:cubicBezTo>
                  <a:pt x="118666" y="1061940"/>
                  <a:pt x="118666" y="1061940"/>
                  <a:pt x="107513" y="1063856"/>
                </a:cubicBezTo>
                <a:cubicBezTo>
                  <a:pt x="107862" y="1057235"/>
                  <a:pt x="108211" y="1050962"/>
                  <a:pt x="108733" y="1044341"/>
                </a:cubicBezTo>
                <a:cubicBezTo>
                  <a:pt x="106817" y="1043818"/>
                  <a:pt x="104377" y="1043295"/>
                  <a:pt x="101589" y="1042598"/>
                </a:cubicBezTo>
                <a:cubicBezTo>
                  <a:pt x="111870" y="1031272"/>
                  <a:pt x="108037" y="1022211"/>
                  <a:pt x="97756" y="1014195"/>
                </a:cubicBezTo>
                <a:close/>
                <a:moveTo>
                  <a:pt x="94096" y="989974"/>
                </a:moveTo>
                <a:cubicBezTo>
                  <a:pt x="100892" y="985444"/>
                  <a:pt x="106991" y="977602"/>
                  <a:pt x="119188" y="989103"/>
                </a:cubicBezTo>
                <a:cubicBezTo>
                  <a:pt x="109256" y="991717"/>
                  <a:pt x="102112" y="993459"/>
                  <a:pt x="94968" y="995376"/>
                </a:cubicBezTo>
                <a:cubicBezTo>
                  <a:pt x="94619" y="993459"/>
                  <a:pt x="94444" y="991717"/>
                  <a:pt x="94096" y="989974"/>
                </a:cubicBezTo>
                <a:close/>
                <a:moveTo>
                  <a:pt x="69701" y="930032"/>
                </a:moveTo>
                <a:cubicBezTo>
                  <a:pt x="85209" y="931774"/>
                  <a:pt x="96884" y="932471"/>
                  <a:pt x="92703" y="912955"/>
                </a:cubicBezTo>
                <a:cubicBezTo>
                  <a:pt x="92005" y="908947"/>
                  <a:pt x="100892" y="902849"/>
                  <a:pt x="105248" y="897621"/>
                </a:cubicBezTo>
                <a:cubicBezTo>
                  <a:pt x="106468" y="898318"/>
                  <a:pt x="107862" y="898841"/>
                  <a:pt x="109082" y="899364"/>
                </a:cubicBezTo>
                <a:cubicBezTo>
                  <a:pt x="107688" y="907205"/>
                  <a:pt x="105248" y="915221"/>
                  <a:pt x="104900" y="923236"/>
                </a:cubicBezTo>
                <a:cubicBezTo>
                  <a:pt x="104725" y="930206"/>
                  <a:pt x="106817" y="937350"/>
                  <a:pt x="108211" y="947108"/>
                </a:cubicBezTo>
                <a:cubicBezTo>
                  <a:pt x="103157" y="944495"/>
                  <a:pt x="101066" y="943449"/>
                  <a:pt x="98452" y="942055"/>
                </a:cubicBezTo>
                <a:cubicBezTo>
                  <a:pt x="97233" y="945366"/>
                  <a:pt x="95838" y="948502"/>
                  <a:pt x="94444" y="951813"/>
                </a:cubicBezTo>
                <a:cubicBezTo>
                  <a:pt x="93399" y="951639"/>
                  <a:pt x="92528" y="951639"/>
                  <a:pt x="91482" y="951464"/>
                </a:cubicBezTo>
                <a:cubicBezTo>
                  <a:pt x="91482" y="946934"/>
                  <a:pt x="91482" y="942403"/>
                  <a:pt x="91482" y="935608"/>
                </a:cubicBezTo>
                <a:cubicBezTo>
                  <a:pt x="87997" y="936479"/>
                  <a:pt x="83293" y="937699"/>
                  <a:pt x="77020" y="939441"/>
                </a:cubicBezTo>
                <a:cubicBezTo>
                  <a:pt x="76148" y="938396"/>
                  <a:pt x="73709" y="935085"/>
                  <a:pt x="69701" y="930032"/>
                </a:cubicBezTo>
                <a:close/>
                <a:moveTo>
                  <a:pt x="64299" y="871134"/>
                </a:moveTo>
                <a:cubicBezTo>
                  <a:pt x="64822" y="862596"/>
                  <a:pt x="65345" y="854232"/>
                  <a:pt x="65693" y="848656"/>
                </a:cubicBezTo>
                <a:cubicBezTo>
                  <a:pt x="68307" y="855452"/>
                  <a:pt x="80156" y="830185"/>
                  <a:pt x="81724" y="851444"/>
                </a:cubicBezTo>
                <a:cubicBezTo>
                  <a:pt x="95838" y="836981"/>
                  <a:pt x="95316" y="819556"/>
                  <a:pt x="96536" y="803351"/>
                </a:cubicBezTo>
                <a:cubicBezTo>
                  <a:pt x="97756" y="787145"/>
                  <a:pt x="97756" y="770591"/>
                  <a:pt x="96362" y="754386"/>
                </a:cubicBezTo>
                <a:cubicBezTo>
                  <a:pt x="95664" y="746545"/>
                  <a:pt x="106817" y="742885"/>
                  <a:pt x="99846" y="732256"/>
                </a:cubicBezTo>
                <a:cubicBezTo>
                  <a:pt x="93922" y="723021"/>
                  <a:pt x="86081" y="714134"/>
                  <a:pt x="74928" y="715876"/>
                </a:cubicBezTo>
                <a:cubicBezTo>
                  <a:pt x="74580" y="712740"/>
                  <a:pt x="74406" y="709429"/>
                  <a:pt x="73883" y="706292"/>
                </a:cubicBezTo>
                <a:cubicBezTo>
                  <a:pt x="73709" y="704724"/>
                  <a:pt x="73012" y="702982"/>
                  <a:pt x="72489" y="701413"/>
                </a:cubicBezTo>
                <a:cubicBezTo>
                  <a:pt x="79807" y="699671"/>
                  <a:pt x="86952" y="697580"/>
                  <a:pt x="94444" y="696534"/>
                </a:cubicBezTo>
                <a:cubicBezTo>
                  <a:pt x="95316" y="696361"/>
                  <a:pt x="97407" y="702111"/>
                  <a:pt x="97930" y="705247"/>
                </a:cubicBezTo>
                <a:cubicBezTo>
                  <a:pt x="98627" y="709429"/>
                  <a:pt x="98104" y="713611"/>
                  <a:pt x="98104" y="717793"/>
                </a:cubicBezTo>
                <a:cubicBezTo>
                  <a:pt x="99324" y="717968"/>
                  <a:pt x="100543" y="718316"/>
                  <a:pt x="101763" y="718664"/>
                </a:cubicBezTo>
                <a:cubicBezTo>
                  <a:pt x="107165" y="705422"/>
                  <a:pt x="112567" y="692178"/>
                  <a:pt x="118666" y="678064"/>
                </a:cubicBezTo>
                <a:lnTo>
                  <a:pt x="119380" y="678696"/>
                </a:lnTo>
                <a:lnTo>
                  <a:pt x="100718" y="650183"/>
                </a:lnTo>
                <a:cubicBezTo>
                  <a:pt x="109430" y="650880"/>
                  <a:pt x="114832" y="651577"/>
                  <a:pt x="117446" y="651752"/>
                </a:cubicBezTo>
                <a:cubicBezTo>
                  <a:pt x="122151" y="637637"/>
                  <a:pt x="126681" y="624219"/>
                  <a:pt x="131561" y="609582"/>
                </a:cubicBezTo>
                <a:cubicBezTo>
                  <a:pt x="124067" y="597559"/>
                  <a:pt x="119711" y="596514"/>
                  <a:pt x="97581" y="604007"/>
                </a:cubicBezTo>
                <a:cubicBezTo>
                  <a:pt x="93747" y="595120"/>
                  <a:pt x="89391" y="587802"/>
                  <a:pt x="95490" y="576998"/>
                </a:cubicBezTo>
                <a:cubicBezTo>
                  <a:pt x="104551" y="559746"/>
                  <a:pt x="118839" y="567065"/>
                  <a:pt x="129120" y="570202"/>
                </a:cubicBezTo>
                <a:cubicBezTo>
                  <a:pt x="137485" y="572641"/>
                  <a:pt x="140273" y="567762"/>
                  <a:pt x="142538" y="565149"/>
                </a:cubicBezTo>
                <a:cubicBezTo>
                  <a:pt x="145326" y="562012"/>
                  <a:pt x="144107" y="555565"/>
                  <a:pt x="144629" y="550685"/>
                </a:cubicBezTo>
                <a:cubicBezTo>
                  <a:pt x="144803" y="548073"/>
                  <a:pt x="144977" y="545458"/>
                  <a:pt x="145326" y="541973"/>
                </a:cubicBezTo>
                <a:cubicBezTo>
                  <a:pt x="136265" y="537792"/>
                  <a:pt x="123545" y="533783"/>
                  <a:pt x="125287" y="516532"/>
                </a:cubicBezTo>
                <a:cubicBezTo>
                  <a:pt x="129818" y="512699"/>
                  <a:pt x="129818" y="512699"/>
                  <a:pt x="147940" y="525767"/>
                </a:cubicBezTo>
                <a:cubicBezTo>
                  <a:pt x="152122" y="519320"/>
                  <a:pt x="156130" y="513047"/>
                  <a:pt x="160486" y="506775"/>
                </a:cubicBezTo>
                <a:cubicBezTo>
                  <a:pt x="165017" y="500152"/>
                  <a:pt x="169547" y="493008"/>
                  <a:pt x="182442" y="500676"/>
                </a:cubicBezTo>
                <a:cubicBezTo>
                  <a:pt x="177911" y="507123"/>
                  <a:pt x="172858" y="513570"/>
                  <a:pt x="168327" y="520541"/>
                </a:cubicBezTo>
                <a:cubicBezTo>
                  <a:pt x="165539" y="524896"/>
                  <a:pt x="162229" y="529601"/>
                  <a:pt x="161880" y="534480"/>
                </a:cubicBezTo>
                <a:cubicBezTo>
                  <a:pt x="161705" y="537792"/>
                  <a:pt x="166062" y="541450"/>
                  <a:pt x="168327" y="544936"/>
                </a:cubicBezTo>
                <a:cubicBezTo>
                  <a:pt x="170418" y="545110"/>
                  <a:pt x="172510" y="545285"/>
                  <a:pt x="174600" y="545458"/>
                </a:cubicBezTo>
                <a:cubicBezTo>
                  <a:pt x="170070" y="550860"/>
                  <a:pt x="165539" y="556262"/>
                  <a:pt x="160660" y="562012"/>
                </a:cubicBezTo>
                <a:cubicBezTo>
                  <a:pt x="162229" y="562883"/>
                  <a:pt x="165888" y="564452"/>
                  <a:pt x="170418" y="566717"/>
                </a:cubicBezTo>
                <a:cubicBezTo>
                  <a:pt x="161705" y="578566"/>
                  <a:pt x="140969" y="586756"/>
                  <a:pt x="157176" y="607666"/>
                </a:cubicBezTo>
                <a:cubicBezTo>
                  <a:pt x="147417" y="620212"/>
                  <a:pt x="136440" y="634327"/>
                  <a:pt x="124241" y="650009"/>
                </a:cubicBezTo>
                <a:cubicBezTo>
                  <a:pt x="131734" y="649486"/>
                  <a:pt x="136788" y="648964"/>
                  <a:pt x="141841" y="648615"/>
                </a:cubicBezTo>
                <a:cubicBezTo>
                  <a:pt x="142364" y="649661"/>
                  <a:pt x="143061" y="650532"/>
                  <a:pt x="143758" y="651577"/>
                </a:cubicBezTo>
                <a:lnTo>
                  <a:pt x="119587" y="678878"/>
                </a:lnTo>
                <a:lnTo>
                  <a:pt x="129483" y="687626"/>
                </a:lnTo>
                <a:cubicBezTo>
                  <a:pt x="136548" y="698244"/>
                  <a:pt x="132563" y="711607"/>
                  <a:pt x="119363" y="723892"/>
                </a:cubicBezTo>
                <a:cubicBezTo>
                  <a:pt x="138356" y="746893"/>
                  <a:pt x="136962" y="753863"/>
                  <a:pt x="107339" y="771811"/>
                </a:cubicBezTo>
                <a:cubicBezTo>
                  <a:pt x="123371" y="777736"/>
                  <a:pt x="122499" y="790630"/>
                  <a:pt x="121105" y="803176"/>
                </a:cubicBezTo>
                <a:cubicBezTo>
                  <a:pt x="120757" y="806139"/>
                  <a:pt x="116400" y="808578"/>
                  <a:pt x="113961" y="811367"/>
                </a:cubicBezTo>
                <a:cubicBezTo>
                  <a:pt x="123545" y="817988"/>
                  <a:pt x="117272" y="823390"/>
                  <a:pt x="110302" y="828443"/>
                </a:cubicBezTo>
                <a:cubicBezTo>
                  <a:pt x="123196" y="845171"/>
                  <a:pt x="123196" y="848830"/>
                  <a:pt x="111347" y="869916"/>
                </a:cubicBezTo>
                <a:cubicBezTo>
                  <a:pt x="109953" y="872528"/>
                  <a:pt x="111521" y="878105"/>
                  <a:pt x="110127" y="878802"/>
                </a:cubicBezTo>
                <a:cubicBezTo>
                  <a:pt x="106468" y="880370"/>
                  <a:pt x="101937" y="880021"/>
                  <a:pt x="96536" y="880544"/>
                </a:cubicBezTo>
                <a:cubicBezTo>
                  <a:pt x="98104" y="883158"/>
                  <a:pt x="100369" y="886643"/>
                  <a:pt x="103331" y="891174"/>
                </a:cubicBezTo>
                <a:cubicBezTo>
                  <a:pt x="101415" y="893265"/>
                  <a:pt x="98975" y="896227"/>
                  <a:pt x="95838" y="899711"/>
                </a:cubicBezTo>
                <a:cubicBezTo>
                  <a:pt x="92703" y="885423"/>
                  <a:pt x="89914" y="872528"/>
                  <a:pt x="86952" y="859635"/>
                </a:cubicBezTo>
                <a:cubicBezTo>
                  <a:pt x="85558" y="859460"/>
                  <a:pt x="84164" y="859460"/>
                  <a:pt x="82769" y="859460"/>
                </a:cubicBezTo>
                <a:cubicBezTo>
                  <a:pt x="81550" y="864687"/>
                  <a:pt x="80156" y="870089"/>
                  <a:pt x="78762" y="875665"/>
                </a:cubicBezTo>
                <a:cubicBezTo>
                  <a:pt x="74232" y="874271"/>
                  <a:pt x="68655" y="872528"/>
                  <a:pt x="64299" y="871134"/>
                </a:cubicBezTo>
                <a:close/>
                <a:moveTo>
                  <a:pt x="57329" y="649661"/>
                </a:moveTo>
                <a:cubicBezTo>
                  <a:pt x="58026" y="647919"/>
                  <a:pt x="58898" y="646175"/>
                  <a:pt x="59594" y="644433"/>
                </a:cubicBezTo>
                <a:cubicBezTo>
                  <a:pt x="63951" y="643213"/>
                  <a:pt x="68133" y="642169"/>
                  <a:pt x="72838" y="640774"/>
                </a:cubicBezTo>
                <a:cubicBezTo>
                  <a:pt x="71095" y="639206"/>
                  <a:pt x="69526" y="637812"/>
                  <a:pt x="69178" y="637463"/>
                </a:cubicBezTo>
                <a:cubicBezTo>
                  <a:pt x="76671" y="631016"/>
                  <a:pt x="84164" y="624568"/>
                  <a:pt x="92876" y="617251"/>
                </a:cubicBezTo>
                <a:cubicBezTo>
                  <a:pt x="93661" y="622129"/>
                  <a:pt x="94096" y="626268"/>
                  <a:pt x="93552" y="630232"/>
                </a:cubicBezTo>
                <a:cubicBezTo>
                  <a:pt x="93007" y="634196"/>
                  <a:pt x="91483" y="637986"/>
                  <a:pt x="88346" y="642169"/>
                </a:cubicBezTo>
                <a:cubicBezTo>
                  <a:pt x="82944" y="649661"/>
                  <a:pt x="82073" y="660638"/>
                  <a:pt x="79459" y="669525"/>
                </a:cubicBezTo>
                <a:cubicBezTo>
                  <a:pt x="62731" y="671268"/>
                  <a:pt x="85035" y="639380"/>
                  <a:pt x="57329" y="649661"/>
                </a:cubicBezTo>
                <a:close/>
                <a:moveTo>
                  <a:pt x="56806" y="1156733"/>
                </a:moveTo>
                <a:cubicBezTo>
                  <a:pt x="58200" y="1155513"/>
                  <a:pt x="59769" y="1154467"/>
                  <a:pt x="61163" y="1153422"/>
                </a:cubicBezTo>
                <a:cubicBezTo>
                  <a:pt x="69701" y="1158127"/>
                  <a:pt x="79633" y="1161612"/>
                  <a:pt x="86081" y="1168408"/>
                </a:cubicBezTo>
                <a:cubicBezTo>
                  <a:pt x="90262" y="1172590"/>
                  <a:pt x="89914" y="1181651"/>
                  <a:pt x="91482" y="1188447"/>
                </a:cubicBezTo>
                <a:cubicBezTo>
                  <a:pt x="87997" y="1189144"/>
                  <a:pt x="83641" y="1191410"/>
                  <a:pt x="81376" y="1190189"/>
                </a:cubicBezTo>
                <a:cubicBezTo>
                  <a:pt x="78239" y="1188447"/>
                  <a:pt x="76845" y="1183917"/>
                  <a:pt x="74232" y="1179909"/>
                </a:cubicBezTo>
                <a:cubicBezTo>
                  <a:pt x="77542" y="1177295"/>
                  <a:pt x="80505" y="1174855"/>
                  <a:pt x="83467" y="1172415"/>
                </a:cubicBezTo>
                <a:cubicBezTo>
                  <a:pt x="83293" y="1171544"/>
                  <a:pt x="83293" y="1170499"/>
                  <a:pt x="83118" y="1169628"/>
                </a:cubicBezTo>
                <a:cubicBezTo>
                  <a:pt x="79459" y="1169976"/>
                  <a:pt x="75800" y="1170499"/>
                  <a:pt x="72141" y="1170673"/>
                </a:cubicBezTo>
                <a:cubicBezTo>
                  <a:pt x="67784" y="1170847"/>
                  <a:pt x="61163" y="1172764"/>
                  <a:pt x="59594" y="1170673"/>
                </a:cubicBezTo>
                <a:cubicBezTo>
                  <a:pt x="56980" y="1167362"/>
                  <a:pt x="57504" y="1161438"/>
                  <a:pt x="56806" y="1156733"/>
                </a:cubicBezTo>
                <a:close/>
                <a:moveTo>
                  <a:pt x="50707" y="946063"/>
                </a:moveTo>
                <a:cubicBezTo>
                  <a:pt x="44783" y="930032"/>
                  <a:pt x="54889" y="914872"/>
                  <a:pt x="57155" y="899189"/>
                </a:cubicBezTo>
                <a:cubicBezTo>
                  <a:pt x="57155" y="914872"/>
                  <a:pt x="57155" y="930554"/>
                  <a:pt x="57155" y="946238"/>
                </a:cubicBezTo>
                <a:cubicBezTo>
                  <a:pt x="55064" y="946238"/>
                  <a:pt x="52799" y="946063"/>
                  <a:pt x="50707" y="946063"/>
                </a:cubicBezTo>
                <a:close/>
                <a:moveTo>
                  <a:pt x="50533" y="803176"/>
                </a:moveTo>
                <a:cubicBezTo>
                  <a:pt x="53147" y="789062"/>
                  <a:pt x="57155" y="775296"/>
                  <a:pt x="60640" y="761356"/>
                </a:cubicBezTo>
                <a:cubicBezTo>
                  <a:pt x="62033" y="761356"/>
                  <a:pt x="63602" y="761356"/>
                  <a:pt x="64996" y="761356"/>
                </a:cubicBezTo>
                <a:cubicBezTo>
                  <a:pt x="66390" y="765712"/>
                  <a:pt x="67087" y="770591"/>
                  <a:pt x="69701" y="774250"/>
                </a:cubicBezTo>
                <a:cubicBezTo>
                  <a:pt x="71443" y="777213"/>
                  <a:pt x="75625" y="780523"/>
                  <a:pt x="78413" y="780176"/>
                </a:cubicBezTo>
                <a:cubicBezTo>
                  <a:pt x="80853" y="779827"/>
                  <a:pt x="85383" y="773205"/>
                  <a:pt x="84861" y="772334"/>
                </a:cubicBezTo>
                <a:cubicBezTo>
                  <a:pt x="76845" y="761182"/>
                  <a:pt x="89391" y="753166"/>
                  <a:pt x="87649" y="743234"/>
                </a:cubicBezTo>
                <a:cubicBezTo>
                  <a:pt x="88869" y="743060"/>
                  <a:pt x="90262" y="743060"/>
                  <a:pt x="91482" y="743060"/>
                </a:cubicBezTo>
                <a:cubicBezTo>
                  <a:pt x="91482" y="751249"/>
                  <a:pt x="92005" y="759614"/>
                  <a:pt x="91308" y="767629"/>
                </a:cubicBezTo>
                <a:cubicBezTo>
                  <a:pt x="90611" y="774250"/>
                  <a:pt x="87301" y="780698"/>
                  <a:pt x="87301" y="787145"/>
                </a:cubicBezTo>
                <a:cubicBezTo>
                  <a:pt x="87126" y="803351"/>
                  <a:pt x="74232" y="807533"/>
                  <a:pt x="63776" y="813283"/>
                </a:cubicBezTo>
                <a:cubicBezTo>
                  <a:pt x="55586" y="817814"/>
                  <a:pt x="48790" y="812760"/>
                  <a:pt x="50533" y="803176"/>
                </a:cubicBezTo>
                <a:close/>
                <a:moveTo>
                  <a:pt x="47571" y="983353"/>
                </a:moveTo>
                <a:cubicBezTo>
                  <a:pt x="48617" y="977777"/>
                  <a:pt x="49836" y="972201"/>
                  <a:pt x="50882" y="966625"/>
                </a:cubicBezTo>
                <a:cubicBezTo>
                  <a:pt x="53496" y="966799"/>
                  <a:pt x="56109" y="966973"/>
                  <a:pt x="58723" y="967147"/>
                </a:cubicBezTo>
                <a:cubicBezTo>
                  <a:pt x="58374" y="971852"/>
                  <a:pt x="59071" y="977080"/>
                  <a:pt x="57504" y="981261"/>
                </a:cubicBezTo>
                <a:cubicBezTo>
                  <a:pt x="56806" y="983004"/>
                  <a:pt x="51056" y="982655"/>
                  <a:pt x="47571" y="983353"/>
                </a:cubicBezTo>
                <a:close/>
                <a:moveTo>
                  <a:pt x="0" y="928812"/>
                </a:moveTo>
                <a:cubicBezTo>
                  <a:pt x="4531" y="932820"/>
                  <a:pt x="11849" y="936130"/>
                  <a:pt x="12895" y="940835"/>
                </a:cubicBezTo>
                <a:cubicBezTo>
                  <a:pt x="14114" y="946411"/>
                  <a:pt x="10106" y="953207"/>
                  <a:pt x="8364" y="959480"/>
                </a:cubicBezTo>
                <a:cubicBezTo>
                  <a:pt x="6796" y="960003"/>
                  <a:pt x="5228" y="960351"/>
                  <a:pt x="3660" y="960874"/>
                </a:cubicBezTo>
                <a:cubicBezTo>
                  <a:pt x="9061" y="964185"/>
                  <a:pt x="14637" y="967496"/>
                  <a:pt x="17600" y="969413"/>
                </a:cubicBezTo>
                <a:cubicBezTo>
                  <a:pt x="19865" y="977255"/>
                  <a:pt x="21433" y="983353"/>
                  <a:pt x="23524" y="990671"/>
                </a:cubicBezTo>
                <a:cubicBezTo>
                  <a:pt x="5402" y="1007225"/>
                  <a:pt x="13243" y="1031446"/>
                  <a:pt x="10804" y="1052182"/>
                </a:cubicBezTo>
                <a:cubicBezTo>
                  <a:pt x="21608" y="1053576"/>
                  <a:pt x="30668" y="1054447"/>
                  <a:pt x="39381" y="1055493"/>
                </a:cubicBezTo>
                <a:cubicBezTo>
                  <a:pt x="33109" y="1071350"/>
                  <a:pt x="13418" y="1076403"/>
                  <a:pt x="19168" y="1096269"/>
                </a:cubicBezTo>
                <a:cubicBezTo>
                  <a:pt x="23001" y="1109860"/>
                  <a:pt x="26835" y="1123276"/>
                  <a:pt x="38509" y="1135475"/>
                </a:cubicBezTo>
                <a:cubicBezTo>
                  <a:pt x="44434" y="1129202"/>
                  <a:pt x="50185" y="1122231"/>
                  <a:pt x="56980" y="1116307"/>
                </a:cubicBezTo>
                <a:cubicBezTo>
                  <a:pt x="61163" y="1112648"/>
                  <a:pt x="66565" y="1109685"/>
                  <a:pt x="71967" y="1108639"/>
                </a:cubicBezTo>
                <a:cubicBezTo>
                  <a:pt x="74754" y="1108117"/>
                  <a:pt x="78413" y="1112299"/>
                  <a:pt x="81550" y="1114390"/>
                </a:cubicBezTo>
                <a:cubicBezTo>
                  <a:pt x="79981" y="1114913"/>
                  <a:pt x="78239" y="1115609"/>
                  <a:pt x="76671" y="1116307"/>
                </a:cubicBezTo>
                <a:cubicBezTo>
                  <a:pt x="76671" y="1127286"/>
                  <a:pt x="76671" y="1138437"/>
                  <a:pt x="76671" y="1149414"/>
                </a:cubicBezTo>
                <a:cubicBezTo>
                  <a:pt x="75277" y="1148195"/>
                  <a:pt x="73709" y="1147149"/>
                  <a:pt x="72314" y="1145930"/>
                </a:cubicBezTo>
                <a:cubicBezTo>
                  <a:pt x="68481" y="1146626"/>
                  <a:pt x="64125" y="1146452"/>
                  <a:pt x="60640" y="1148020"/>
                </a:cubicBezTo>
                <a:cubicBezTo>
                  <a:pt x="53670" y="1151331"/>
                  <a:pt x="47048" y="1155339"/>
                  <a:pt x="40252" y="1159173"/>
                </a:cubicBezTo>
                <a:cubicBezTo>
                  <a:pt x="36070" y="1161612"/>
                  <a:pt x="32063" y="1164226"/>
                  <a:pt x="28055" y="1166665"/>
                </a:cubicBezTo>
                <a:cubicBezTo>
                  <a:pt x="31714" y="1169628"/>
                  <a:pt x="35199" y="1172590"/>
                  <a:pt x="37813" y="1174855"/>
                </a:cubicBezTo>
                <a:cubicBezTo>
                  <a:pt x="41472" y="1171370"/>
                  <a:pt x="44260" y="1168756"/>
                  <a:pt x="47048" y="1166143"/>
                </a:cubicBezTo>
                <a:cubicBezTo>
                  <a:pt x="62208" y="1178689"/>
                  <a:pt x="39381" y="1185659"/>
                  <a:pt x="44783" y="1196985"/>
                </a:cubicBezTo>
                <a:cubicBezTo>
                  <a:pt x="46699" y="1197160"/>
                  <a:pt x="49139" y="1196637"/>
                  <a:pt x="50882" y="1197508"/>
                </a:cubicBezTo>
                <a:cubicBezTo>
                  <a:pt x="54715" y="1199250"/>
                  <a:pt x="58374" y="1201341"/>
                  <a:pt x="61163" y="1204304"/>
                </a:cubicBezTo>
                <a:cubicBezTo>
                  <a:pt x="61860" y="1205002"/>
                  <a:pt x="58549" y="1209357"/>
                  <a:pt x="56980" y="1212145"/>
                </a:cubicBezTo>
                <a:cubicBezTo>
                  <a:pt x="53670" y="1210054"/>
                  <a:pt x="50185" y="1208137"/>
                  <a:pt x="47048" y="1205698"/>
                </a:cubicBezTo>
                <a:cubicBezTo>
                  <a:pt x="44783" y="1203955"/>
                  <a:pt x="43389" y="1201341"/>
                  <a:pt x="41472" y="1199076"/>
                </a:cubicBezTo>
                <a:cubicBezTo>
                  <a:pt x="39730" y="1199773"/>
                  <a:pt x="37987" y="1200645"/>
                  <a:pt x="36244" y="1201516"/>
                </a:cubicBezTo>
                <a:cubicBezTo>
                  <a:pt x="41646" y="1217895"/>
                  <a:pt x="47048" y="1234101"/>
                  <a:pt x="52276" y="1249958"/>
                </a:cubicBezTo>
                <a:cubicBezTo>
                  <a:pt x="55412" y="1248041"/>
                  <a:pt x="60640" y="1244730"/>
                  <a:pt x="65693" y="1241594"/>
                </a:cubicBezTo>
                <a:cubicBezTo>
                  <a:pt x="66042" y="1242290"/>
                  <a:pt x="66565" y="1242813"/>
                  <a:pt x="67087" y="1243510"/>
                </a:cubicBezTo>
                <a:cubicBezTo>
                  <a:pt x="62382" y="1252049"/>
                  <a:pt x="57504" y="1260761"/>
                  <a:pt x="54192" y="1266860"/>
                </a:cubicBezTo>
                <a:cubicBezTo>
                  <a:pt x="62905" y="1274876"/>
                  <a:pt x="71269" y="1282368"/>
                  <a:pt x="82073" y="1292301"/>
                </a:cubicBezTo>
                <a:cubicBezTo>
                  <a:pt x="73186" y="1293869"/>
                  <a:pt x="67784" y="1294741"/>
                  <a:pt x="62033" y="1295611"/>
                </a:cubicBezTo>
                <a:cubicBezTo>
                  <a:pt x="64473" y="1302408"/>
                  <a:pt x="66913" y="1308855"/>
                  <a:pt x="69178" y="1315302"/>
                </a:cubicBezTo>
                <a:cubicBezTo>
                  <a:pt x="72489" y="1312863"/>
                  <a:pt x="75451" y="1310597"/>
                  <a:pt x="78239" y="1308506"/>
                </a:cubicBezTo>
                <a:cubicBezTo>
                  <a:pt x="79285" y="1309552"/>
                  <a:pt x="80330" y="1310423"/>
                  <a:pt x="81376" y="1311469"/>
                </a:cubicBezTo>
                <a:cubicBezTo>
                  <a:pt x="78588" y="1316174"/>
                  <a:pt x="75625" y="1320704"/>
                  <a:pt x="72314" y="1326280"/>
                </a:cubicBezTo>
                <a:cubicBezTo>
                  <a:pt x="76323" y="1329591"/>
                  <a:pt x="80330" y="1335689"/>
                  <a:pt x="85035" y="1336387"/>
                </a:cubicBezTo>
                <a:cubicBezTo>
                  <a:pt x="96362" y="1337955"/>
                  <a:pt x="96710" y="1347887"/>
                  <a:pt x="99149" y="1354335"/>
                </a:cubicBezTo>
                <a:cubicBezTo>
                  <a:pt x="102635" y="1363918"/>
                  <a:pt x="102286" y="1375071"/>
                  <a:pt x="104028" y="1385526"/>
                </a:cubicBezTo>
                <a:cubicBezTo>
                  <a:pt x="106294" y="1398943"/>
                  <a:pt x="103680" y="1402777"/>
                  <a:pt x="89740" y="1403996"/>
                </a:cubicBezTo>
                <a:cubicBezTo>
                  <a:pt x="89914" y="1407133"/>
                  <a:pt x="90262" y="1410095"/>
                  <a:pt x="90437" y="1413057"/>
                </a:cubicBezTo>
                <a:cubicBezTo>
                  <a:pt x="89566" y="1413231"/>
                  <a:pt x="88869" y="1413580"/>
                  <a:pt x="87997" y="1413754"/>
                </a:cubicBezTo>
                <a:cubicBezTo>
                  <a:pt x="85732" y="1409398"/>
                  <a:pt x="83641" y="1405042"/>
                  <a:pt x="80679" y="1399291"/>
                </a:cubicBezTo>
                <a:cubicBezTo>
                  <a:pt x="76497" y="1403996"/>
                  <a:pt x="73012" y="1407655"/>
                  <a:pt x="71618" y="1409223"/>
                </a:cubicBezTo>
                <a:cubicBezTo>
                  <a:pt x="79285" y="1421247"/>
                  <a:pt x="85906" y="1431702"/>
                  <a:pt x="92703" y="1442158"/>
                </a:cubicBezTo>
                <a:cubicBezTo>
                  <a:pt x="100369" y="1436581"/>
                  <a:pt x="111172" y="1432051"/>
                  <a:pt x="107862" y="1417414"/>
                </a:cubicBezTo>
                <a:cubicBezTo>
                  <a:pt x="107339" y="1415322"/>
                  <a:pt x="113612" y="1411315"/>
                  <a:pt x="117098" y="1409049"/>
                </a:cubicBezTo>
                <a:cubicBezTo>
                  <a:pt x="118143" y="1408353"/>
                  <a:pt x="121976" y="1409572"/>
                  <a:pt x="122673" y="1410792"/>
                </a:cubicBezTo>
                <a:cubicBezTo>
                  <a:pt x="125984" y="1417065"/>
                  <a:pt x="128598" y="1423512"/>
                  <a:pt x="130340" y="1427520"/>
                </a:cubicBezTo>
                <a:cubicBezTo>
                  <a:pt x="122848" y="1434839"/>
                  <a:pt x="116400" y="1440938"/>
                  <a:pt x="107165" y="1449650"/>
                </a:cubicBezTo>
                <a:cubicBezTo>
                  <a:pt x="117794" y="1449650"/>
                  <a:pt x="124241" y="1449650"/>
                  <a:pt x="126681" y="1449650"/>
                </a:cubicBezTo>
                <a:cubicBezTo>
                  <a:pt x="133477" y="1458363"/>
                  <a:pt x="138879" y="1465333"/>
                  <a:pt x="144629" y="1472826"/>
                </a:cubicBezTo>
                <a:cubicBezTo>
                  <a:pt x="141144" y="1479796"/>
                  <a:pt x="136091" y="1487811"/>
                  <a:pt x="123719" y="1482236"/>
                </a:cubicBezTo>
                <a:cubicBezTo>
                  <a:pt x="122848" y="1481887"/>
                  <a:pt x="119711" y="1486243"/>
                  <a:pt x="117620" y="1488508"/>
                </a:cubicBezTo>
                <a:cubicBezTo>
                  <a:pt x="137310" y="1483629"/>
                  <a:pt x="129469" y="1497395"/>
                  <a:pt x="131561" y="1506107"/>
                </a:cubicBezTo>
                <a:cubicBezTo>
                  <a:pt x="135742" y="1504017"/>
                  <a:pt x="138879" y="1501228"/>
                  <a:pt x="141318" y="1497744"/>
                </a:cubicBezTo>
                <a:cubicBezTo>
                  <a:pt x="143235" y="1495130"/>
                  <a:pt x="144107" y="1491645"/>
                  <a:pt x="146197" y="1486940"/>
                </a:cubicBezTo>
                <a:cubicBezTo>
                  <a:pt x="148637" y="1494607"/>
                  <a:pt x="148637" y="1500183"/>
                  <a:pt x="151250" y="1502274"/>
                </a:cubicBezTo>
                <a:cubicBezTo>
                  <a:pt x="157872" y="1507501"/>
                  <a:pt x="153864" y="1511335"/>
                  <a:pt x="150554" y="1514298"/>
                </a:cubicBezTo>
                <a:cubicBezTo>
                  <a:pt x="147940" y="1516563"/>
                  <a:pt x="143758" y="1516911"/>
                  <a:pt x="138705" y="1518654"/>
                </a:cubicBezTo>
                <a:cubicBezTo>
                  <a:pt x="144107" y="1523359"/>
                  <a:pt x="148288" y="1526843"/>
                  <a:pt x="153168" y="1531026"/>
                </a:cubicBezTo>
                <a:cubicBezTo>
                  <a:pt x="148985" y="1532943"/>
                  <a:pt x="146023" y="1534336"/>
                  <a:pt x="141318" y="1536602"/>
                </a:cubicBezTo>
                <a:cubicBezTo>
                  <a:pt x="150902" y="1543398"/>
                  <a:pt x="159266" y="1549322"/>
                  <a:pt x="169896" y="1556815"/>
                </a:cubicBezTo>
                <a:cubicBezTo>
                  <a:pt x="168676" y="1549322"/>
                  <a:pt x="167979" y="1545663"/>
                  <a:pt x="167805" y="1544617"/>
                </a:cubicBezTo>
                <a:cubicBezTo>
                  <a:pt x="172510" y="1542003"/>
                  <a:pt x="175472" y="1540087"/>
                  <a:pt x="179305" y="1537996"/>
                </a:cubicBezTo>
                <a:cubicBezTo>
                  <a:pt x="184010" y="1543921"/>
                  <a:pt x="189586" y="1550542"/>
                  <a:pt x="195162" y="1557164"/>
                </a:cubicBezTo>
                <a:cubicBezTo>
                  <a:pt x="194291" y="1557860"/>
                  <a:pt x="193594" y="1558383"/>
                  <a:pt x="192723" y="1559080"/>
                </a:cubicBezTo>
                <a:cubicBezTo>
                  <a:pt x="190806" y="1557164"/>
                  <a:pt x="188714" y="1555072"/>
                  <a:pt x="186973" y="1553156"/>
                </a:cubicBezTo>
                <a:cubicBezTo>
                  <a:pt x="183313" y="1567967"/>
                  <a:pt x="179828" y="1582082"/>
                  <a:pt x="176169" y="1596718"/>
                </a:cubicBezTo>
                <a:cubicBezTo>
                  <a:pt x="182267" y="1591316"/>
                  <a:pt x="186275" y="1584521"/>
                  <a:pt x="191503" y="1583301"/>
                </a:cubicBezTo>
                <a:cubicBezTo>
                  <a:pt x="199867" y="1581210"/>
                  <a:pt x="209102" y="1582778"/>
                  <a:pt x="217641" y="1582778"/>
                </a:cubicBezTo>
                <a:cubicBezTo>
                  <a:pt x="219731" y="1586089"/>
                  <a:pt x="222345" y="1590097"/>
                  <a:pt x="225482" y="1594976"/>
                </a:cubicBezTo>
                <a:cubicBezTo>
                  <a:pt x="220603" y="1597938"/>
                  <a:pt x="215898" y="1600726"/>
                  <a:pt x="211368" y="1603514"/>
                </a:cubicBezTo>
                <a:cubicBezTo>
                  <a:pt x="212239" y="1609439"/>
                  <a:pt x="212936" y="1614840"/>
                  <a:pt x="213633" y="1619894"/>
                </a:cubicBezTo>
                <a:cubicBezTo>
                  <a:pt x="218686" y="1621637"/>
                  <a:pt x="223565" y="1623205"/>
                  <a:pt x="228444" y="1624947"/>
                </a:cubicBezTo>
                <a:cubicBezTo>
                  <a:pt x="228444" y="1625819"/>
                  <a:pt x="228444" y="1626864"/>
                  <a:pt x="228444" y="1627735"/>
                </a:cubicBezTo>
                <a:cubicBezTo>
                  <a:pt x="223216" y="1628955"/>
                  <a:pt x="218163" y="1630349"/>
                  <a:pt x="209450" y="1632440"/>
                </a:cubicBezTo>
                <a:cubicBezTo>
                  <a:pt x="215898" y="1640804"/>
                  <a:pt x="233671" y="1637145"/>
                  <a:pt x="226179" y="1654918"/>
                </a:cubicBezTo>
                <a:cubicBezTo>
                  <a:pt x="232800" y="1650040"/>
                  <a:pt x="236285" y="1647426"/>
                  <a:pt x="238899" y="1645335"/>
                </a:cubicBezTo>
                <a:cubicBezTo>
                  <a:pt x="246915" y="1647600"/>
                  <a:pt x="254407" y="1649691"/>
                  <a:pt x="257893" y="1650736"/>
                </a:cubicBezTo>
                <a:cubicBezTo>
                  <a:pt x="261203" y="1645335"/>
                  <a:pt x="263469" y="1641850"/>
                  <a:pt x="267476" y="1635402"/>
                </a:cubicBezTo>
                <a:cubicBezTo>
                  <a:pt x="269219" y="1642373"/>
                  <a:pt x="269916" y="1645683"/>
                  <a:pt x="269916" y="1645683"/>
                </a:cubicBezTo>
                <a:cubicBezTo>
                  <a:pt x="276015" y="1649168"/>
                  <a:pt x="280023" y="1651434"/>
                  <a:pt x="284031" y="1653524"/>
                </a:cubicBezTo>
                <a:cubicBezTo>
                  <a:pt x="283333" y="1654918"/>
                  <a:pt x="282636" y="1656138"/>
                  <a:pt x="281939" y="1657532"/>
                </a:cubicBezTo>
                <a:cubicBezTo>
                  <a:pt x="275841" y="1657532"/>
                  <a:pt x="269568" y="1657532"/>
                  <a:pt x="262946" y="1657532"/>
                </a:cubicBezTo>
                <a:cubicBezTo>
                  <a:pt x="261901" y="1661366"/>
                  <a:pt x="260855" y="1664676"/>
                  <a:pt x="258938" y="1671646"/>
                </a:cubicBezTo>
                <a:cubicBezTo>
                  <a:pt x="254756" y="1665199"/>
                  <a:pt x="252840" y="1661192"/>
                  <a:pt x="250051" y="1657881"/>
                </a:cubicBezTo>
                <a:cubicBezTo>
                  <a:pt x="234543" y="1639062"/>
                  <a:pt x="239422" y="1670253"/>
                  <a:pt x="229838" y="1666245"/>
                </a:cubicBezTo>
                <a:cubicBezTo>
                  <a:pt x="229141" y="1669730"/>
                  <a:pt x="228096" y="1673041"/>
                  <a:pt x="227572" y="1676352"/>
                </a:cubicBezTo>
                <a:cubicBezTo>
                  <a:pt x="227572" y="1676874"/>
                  <a:pt x="229664" y="1677921"/>
                  <a:pt x="230884" y="1678268"/>
                </a:cubicBezTo>
                <a:cubicBezTo>
                  <a:pt x="246218" y="1683322"/>
                  <a:pt x="261203" y="1690466"/>
                  <a:pt x="276886" y="1692731"/>
                </a:cubicBezTo>
                <a:cubicBezTo>
                  <a:pt x="291872" y="1694822"/>
                  <a:pt x="290826" y="1708937"/>
                  <a:pt x="299539" y="1715384"/>
                </a:cubicBezTo>
                <a:cubicBezTo>
                  <a:pt x="306857" y="1720785"/>
                  <a:pt x="310342" y="1727233"/>
                  <a:pt x="303198" y="1736643"/>
                </a:cubicBezTo>
                <a:cubicBezTo>
                  <a:pt x="296228" y="1745878"/>
                  <a:pt x="301455" y="1756682"/>
                  <a:pt x="306334" y="1764697"/>
                </a:cubicBezTo>
                <a:cubicBezTo>
                  <a:pt x="309471" y="1769925"/>
                  <a:pt x="318358" y="1771667"/>
                  <a:pt x="323411" y="1774455"/>
                </a:cubicBezTo>
                <a:cubicBezTo>
                  <a:pt x="324980" y="1770273"/>
                  <a:pt x="327768" y="1763479"/>
                  <a:pt x="330381" y="1757031"/>
                </a:cubicBezTo>
                <a:cubicBezTo>
                  <a:pt x="326722" y="1754416"/>
                  <a:pt x="322714" y="1751628"/>
                  <a:pt x="318532" y="1748666"/>
                </a:cubicBezTo>
                <a:cubicBezTo>
                  <a:pt x="319055" y="1747272"/>
                  <a:pt x="319752" y="1745878"/>
                  <a:pt x="320275" y="1744484"/>
                </a:cubicBezTo>
                <a:cubicBezTo>
                  <a:pt x="324980" y="1745181"/>
                  <a:pt x="329684" y="1745878"/>
                  <a:pt x="334389" y="1746575"/>
                </a:cubicBezTo>
                <a:cubicBezTo>
                  <a:pt x="332821" y="1739779"/>
                  <a:pt x="331252" y="1733158"/>
                  <a:pt x="327942" y="1723574"/>
                </a:cubicBezTo>
                <a:cubicBezTo>
                  <a:pt x="334389" y="1730544"/>
                  <a:pt x="338919" y="1735772"/>
                  <a:pt x="343625" y="1740825"/>
                </a:cubicBezTo>
                <a:cubicBezTo>
                  <a:pt x="340139" y="1742916"/>
                  <a:pt x="336654" y="1745181"/>
                  <a:pt x="333169" y="1747446"/>
                </a:cubicBezTo>
                <a:cubicBezTo>
                  <a:pt x="336480" y="1759469"/>
                  <a:pt x="337700" y="1773062"/>
                  <a:pt x="353557" y="1773758"/>
                </a:cubicBezTo>
                <a:cubicBezTo>
                  <a:pt x="350594" y="1781599"/>
                  <a:pt x="348329" y="1787524"/>
                  <a:pt x="346064" y="1793623"/>
                </a:cubicBezTo>
                <a:cubicBezTo>
                  <a:pt x="348155" y="1794494"/>
                  <a:pt x="350246" y="1795541"/>
                  <a:pt x="352337" y="1796411"/>
                </a:cubicBezTo>
                <a:cubicBezTo>
                  <a:pt x="355299" y="1790660"/>
                  <a:pt x="358261" y="1785085"/>
                  <a:pt x="361398" y="1779161"/>
                </a:cubicBezTo>
                <a:cubicBezTo>
                  <a:pt x="362269" y="1779334"/>
                  <a:pt x="364883" y="1780032"/>
                  <a:pt x="364012" y="1779857"/>
                </a:cubicBezTo>
                <a:cubicBezTo>
                  <a:pt x="366451" y="1774281"/>
                  <a:pt x="368194" y="1770273"/>
                  <a:pt x="369936" y="1766265"/>
                </a:cubicBezTo>
                <a:cubicBezTo>
                  <a:pt x="371853" y="1766614"/>
                  <a:pt x="373595" y="1766963"/>
                  <a:pt x="375513" y="1767311"/>
                </a:cubicBezTo>
                <a:cubicBezTo>
                  <a:pt x="368368" y="1777592"/>
                  <a:pt x="381611" y="1784910"/>
                  <a:pt x="376209" y="1796759"/>
                </a:cubicBezTo>
                <a:cubicBezTo>
                  <a:pt x="371853" y="1806169"/>
                  <a:pt x="373944" y="1818367"/>
                  <a:pt x="373073" y="1829344"/>
                </a:cubicBezTo>
                <a:cubicBezTo>
                  <a:pt x="378823" y="1824465"/>
                  <a:pt x="381611" y="1819063"/>
                  <a:pt x="383876" y="1813662"/>
                </a:cubicBezTo>
                <a:cubicBezTo>
                  <a:pt x="386316" y="1807912"/>
                  <a:pt x="388407" y="1802161"/>
                  <a:pt x="392241" y="1792403"/>
                </a:cubicBezTo>
                <a:cubicBezTo>
                  <a:pt x="395377" y="1802161"/>
                  <a:pt x="397468" y="1808783"/>
                  <a:pt x="398862" y="1812790"/>
                </a:cubicBezTo>
                <a:cubicBezTo>
                  <a:pt x="398862" y="1823420"/>
                  <a:pt x="398862" y="1832132"/>
                  <a:pt x="398862" y="1842588"/>
                </a:cubicBezTo>
                <a:cubicBezTo>
                  <a:pt x="413848" y="1835269"/>
                  <a:pt x="408098" y="1849558"/>
                  <a:pt x="411931" y="1854262"/>
                </a:cubicBezTo>
                <a:cubicBezTo>
                  <a:pt x="415765" y="1858793"/>
                  <a:pt x="419075" y="1863672"/>
                  <a:pt x="422560" y="1868551"/>
                </a:cubicBezTo>
                <a:cubicBezTo>
                  <a:pt x="425697" y="1872733"/>
                  <a:pt x="429879" y="1879703"/>
                  <a:pt x="433364" y="1879355"/>
                </a:cubicBezTo>
                <a:cubicBezTo>
                  <a:pt x="448872" y="1878135"/>
                  <a:pt x="446781" y="1891727"/>
                  <a:pt x="452183" y="1899045"/>
                </a:cubicBezTo>
                <a:cubicBezTo>
                  <a:pt x="455145" y="1903053"/>
                  <a:pt x="458979" y="1909152"/>
                  <a:pt x="462638" y="1909326"/>
                </a:cubicBezTo>
                <a:cubicBezTo>
                  <a:pt x="476404" y="1910198"/>
                  <a:pt x="488427" y="1913682"/>
                  <a:pt x="499405" y="1922047"/>
                </a:cubicBezTo>
                <a:cubicBezTo>
                  <a:pt x="503239" y="1925009"/>
                  <a:pt x="508641" y="1925880"/>
                  <a:pt x="513171" y="1927623"/>
                </a:cubicBezTo>
                <a:cubicBezTo>
                  <a:pt x="513868" y="1926751"/>
                  <a:pt x="514739" y="1925706"/>
                  <a:pt x="515437" y="1924660"/>
                </a:cubicBezTo>
                <a:cubicBezTo>
                  <a:pt x="510209" y="1918911"/>
                  <a:pt x="505156" y="1913160"/>
                  <a:pt x="500102" y="1907409"/>
                </a:cubicBezTo>
                <a:cubicBezTo>
                  <a:pt x="500974" y="1906190"/>
                  <a:pt x="501845" y="1904796"/>
                  <a:pt x="502716" y="1903576"/>
                </a:cubicBezTo>
                <a:cubicBezTo>
                  <a:pt x="507770" y="1905319"/>
                  <a:pt x="512823" y="1907061"/>
                  <a:pt x="518051" y="1908455"/>
                </a:cubicBezTo>
                <a:cubicBezTo>
                  <a:pt x="522755" y="1909849"/>
                  <a:pt x="527808" y="1910546"/>
                  <a:pt x="535824" y="1912288"/>
                </a:cubicBezTo>
                <a:cubicBezTo>
                  <a:pt x="536173" y="1916296"/>
                  <a:pt x="535824" y="1923789"/>
                  <a:pt x="537218" y="1930934"/>
                </a:cubicBezTo>
                <a:cubicBezTo>
                  <a:pt x="538612" y="1937903"/>
                  <a:pt x="541400" y="1944874"/>
                  <a:pt x="544885" y="1951146"/>
                </a:cubicBezTo>
                <a:cubicBezTo>
                  <a:pt x="545756" y="1952715"/>
                  <a:pt x="552029" y="1950973"/>
                  <a:pt x="556386" y="1950798"/>
                </a:cubicBezTo>
                <a:cubicBezTo>
                  <a:pt x="551855" y="1941389"/>
                  <a:pt x="548370" y="1933895"/>
                  <a:pt x="543317" y="1923092"/>
                </a:cubicBezTo>
                <a:cubicBezTo>
                  <a:pt x="551507" y="1927274"/>
                  <a:pt x="556909" y="1930062"/>
                  <a:pt x="563181" y="1933373"/>
                </a:cubicBezTo>
                <a:cubicBezTo>
                  <a:pt x="559696" y="1919433"/>
                  <a:pt x="542271" y="1922047"/>
                  <a:pt x="540180" y="1908455"/>
                </a:cubicBezTo>
                <a:cubicBezTo>
                  <a:pt x="545495" y="1915948"/>
                  <a:pt x="554207" y="1915991"/>
                  <a:pt x="562637" y="1916623"/>
                </a:cubicBezTo>
                <a:lnTo>
                  <a:pt x="563518" y="1916799"/>
                </a:lnTo>
                <a:lnTo>
                  <a:pt x="563518" y="1622283"/>
                </a:lnTo>
                <a:lnTo>
                  <a:pt x="556037" y="1616235"/>
                </a:lnTo>
                <a:cubicBezTo>
                  <a:pt x="552203" y="1623902"/>
                  <a:pt x="549589" y="1629478"/>
                  <a:pt x="546976" y="1635054"/>
                </a:cubicBezTo>
                <a:cubicBezTo>
                  <a:pt x="538089" y="1632092"/>
                  <a:pt x="529899" y="1629130"/>
                  <a:pt x="521535" y="1626341"/>
                </a:cubicBezTo>
                <a:cubicBezTo>
                  <a:pt x="521884" y="1625296"/>
                  <a:pt x="522058" y="1624250"/>
                  <a:pt x="522406" y="1623205"/>
                </a:cubicBezTo>
                <a:cubicBezTo>
                  <a:pt x="524846" y="1623031"/>
                  <a:pt x="527460" y="1622856"/>
                  <a:pt x="530771" y="1622682"/>
                </a:cubicBezTo>
                <a:cubicBezTo>
                  <a:pt x="522755" y="1617280"/>
                  <a:pt x="511951" y="1613970"/>
                  <a:pt x="508989" y="1607173"/>
                </a:cubicBezTo>
                <a:cubicBezTo>
                  <a:pt x="499405" y="1585043"/>
                  <a:pt x="474661" y="1586612"/>
                  <a:pt x="462290" y="1570755"/>
                </a:cubicBezTo>
                <a:cubicBezTo>
                  <a:pt x="460373" y="1566051"/>
                  <a:pt x="460547" y="1557860"/>
                  <a:pt x="456714" y="1554550"/>
                </a:cubicBezTo>
                <a:cubicBezTo>
                  <a:pt x="444690" y="1544095"/>
                  <a:pt x="430924" y="1535383"/>
                  <a:pt x="419075" y="1526843"/>
                </a:cubicBezTo>
                <a:cubicBezTo>
                  <a:pt x="418030" y="1521268"/>
                  <a:pt x="417855" y="1515343"/>
                  <a:pt x="415590" y="1510290"/>
                </a:cubicBezTo>
                <a:cubicBezTo>
                  <a:pt x="412802" y="1504017"/>
                  <a:pt x="408794" y="1497918"/>
                  <a:pt x="404264" y="1492690"/>
                </a:cubicBezTo>
                <a:cubicBezTo>
                  <a:pt x="400256" y="1487986"/>
                  <a:pt x="395377" y="1482758"/>
                  <a:pt x="389801" y="1480667"/>
                </a:cubicBezTo>
                <a:cubicBezTo>
                  <a:pt x="383702" y="1478227"/>
                  <a:pt x="382308" y="1477182"/>
                  <a:pt x="383354" y="1469863"/>
                </a:cubicBezTo>
                <a:cubicBezTo>
                  <a:pt x="384399" y="1461499"/>
                  <a:pt x="380914" y="1452613"/>
                  <a:pt x="379346" y="1444074"/>
                </a:cubicBezTo>
                <a:cubicBezTo>
                  <a:pt x="377952" y="1444423"/>
                  <a:pt x="376384" y="1444597"/>
                  <a:pt x="374989" y="1444946"/>
                </a:cubicBezTo>
                <a:cubicBezTo>
                  <a:pt x="375687" y="1450521"/>
                  <a:pt x="376209" y="1456097"/>
                  <a:pt x="376906" y="1461673"/>
                </a:cubicBezTo>
                <a:cubicBezTo>
                  <a:pt x="375513" y="1462370"/>
                  <a:pt x="374119" y="1462893"/>
                  <a:pt x="372724" y="1463590"/>
                </a:cubicBezTo>
                <a:cubicBezTo>
                  <a:pt x="364883" y="1448779"/>
                  <a:pt x="357042" y="1433794"/>
                  <a:pt x="350071" y="1420898"/>
                </a:cubicBezTo>
                <a:cubicBezTo>
                  <a:pt x="343973" y="1424558"/>
                  <a:pt x="339268" y="1429437"/>
                  <a:pt x="334389" y="1429959"/>
                </a:cubicBezTo>
                <a:cubicBezTo>
                  <a:pt x="321321" y="1431179"/>
                  <a:pt x="322540" y="1415322"/>
                  <a:pt x="314001" y="1410270"/>
                </a:cubicBezTo>
                <a:cubicBezTo>
                  <a:pt x="323411" y="1411489"/>
                  <a:pt x="332821" y="1412534"/>
                  <a:pt x="342230" y="1413580"/>
                </a:cubicBezTo>
                <a:cubicBezTo>
                  <a:pt x="342230" y="1412534"/>
                  <a:pt x="342404" y="1411315"/>
                  <a:pt x="342404" y="1410270"/>
                </a:cubicBezTo>
                <a:cubicBezTo>
                  <a:pt x="339268" y="1409747"/>
                  <a:pt x="336131" y="1409398"/>
                  <a:pt x="332995" y="1408876"/>
                </a:cubicBezTo>
                <a:cubicBezTo>
                  <a:pt x="353383" y="1403996"/>
                  <a:pt x="337177" y="1387268"/>
                  <a:pt x="342579" y="1375767"/>
                </a:cubicBezTo>
                <a:cubicBezTo>
                  <a:pt x="350594" y="1384828"/>
                  <a:pt x="357042" y="1392495"/>
                  <a:pt x="363663" y="1399988"/>
                </a:cubicBezTo>
                <a:cubicBezTo>
                  <a:pt x="377255" y="1390579"/>
                  <a:pt x="377081" y="1389359"/>
                  <a:pt x="361572" y="1381692"/>
                </a:cubicBezTo>
                <a:cubicBezTo>
                  <a:pt x="360179" y="1374199"/>
                  <a:pt x="361050" y="1366358"/>
                  <a:pt x="357565" y="1362873"/>
                </a:cubicBezTo>
                <a:cubicBezTo>
                  <a:pt x="353731" y="1358865"/>
                  <a:pt x="345890" y="1358865"/>
                  <a:pt x="342056" y="1357819"/>
                </a:cubicBezTo>
                <a:cubicBezTo>
                  <a:pt x="337700" y="1370715"/>
                  <a:pt x="334389" y="1380124"/>
                  <a:pt x="330207" y="1392147"/>
                </a:cubicBezTo>
                <a:cubicBezTo>
                  <a:pt x="322191" y="1380995"/>
                  <a:pt x="322366" y="1380995"/>
                  <a:pt x="325676" y="1372631"/>
                </a:cubicBezTo>
                <a:cubicBezTo>
                  <a:pt x="326199" y="1370888"/>
                  <a:pt x="324456" y="1367229"/>
                  <a:pt x="322714" y="1365835"/>
                </a:cubicBezTo>
                <a:cubicBezTo>
                  <a:pt x="317138" y="1361828"/>
                  <a:pt x="310865" y="1358342"/>
                  <a:pt x="304418" y="1354335"/>
                </a:cubicBezTo>
                <a:cubicBezTo>
                  <a:pt x="310342" y="1350850"/>
                  <a:pt x="315570" y="1347713"/>
                  <a:pt x="320623" y="1344750"/>
                </a:cubicBezTo>
                <a:cubicBezTo>
                  <a:pt x="318358" y="1334993"/>
                  <a:pt x="318183" y="1335167"/>
                  <a:pt x="300410" y="1328719"/>
                </a:cubicBezTo>
                <a:cubicBezTo>
                  <a:pt x="296577" y="1327326"/>
                  <a:pt x="293440" y="1324014"/>
                  <a:pt x="289955" y="1321575"/>
                </a:cubicBezTo>
                <a:cubicBezTo>
                  <a:pt x="292220" y="1318613"/>
                  <a:pt x="294486" y="1315651"/>
                  <a:pt x="295705" y="1314082"/>
                </a:cubicBezTo>
                <a:cubicBezTo>
                  <a:pt x="298319" y="1318438"/>
                  <a:pt x="300236" y="1322098"/>
                  <a:pt x="302849" y="1325583"/>
                </a:cubicBezTo>
                <a:cubicBezTo>
                  <a:pt x="303024" y="1325757"/>
                  <a:pt x="306857" y="1323144"/>
                  <a:pt x="309122" y="1321924"/>
                </a:cubicBezTo>
                <a:cubicBezTo>
                  <a:pt x="306509" y="1318090"/>
                  <a:pt x="304592" y="1312340"/>
                  <a:pt x="300932" y="1310423"/>
                </a:cubicBezTo>
                <a:cubicBezTo>
                  <a:pt x="289780" y="1304498"/>
                  <a:pt x="277060" y="1300490"/>
                  <a:pt x="283856" y="1283414"/>
                </a:cubicBezTo>
                <a:cubicBezTo>
                  <a:pt x="268870" y="1285331"/>
                  <a:pt x="264514" y="1280452"/>
                  <a:pt x="264862" y="1266163"/>
                </a:cubicBezTo>
                <a:cubicBezTo>
                  <a:pt x="265037" y="1262155"/>
                  <a:pt x="261378" y="1257799"/>
                  <a:pt x="258764" y="1254140"/>
                </a:cubicBezTo>
                <a:cubicBezTo>
                  <a:pt x="258415" y="1253443"/>
                  <a:pt x="254233" y="1255534"/>
                  <a:pt x="255105" y="1255185"/>
                </a:cubicBezTo>
                <a:cubicBezTo>
                  <a:pt x="244824" y="1247345"/>
                  <a:pt x="236285" y="1241071"/>
                  <a:pt x="227572" y="1234449"/>
                </a:cubicBezTo>
                <a:cubicBezTo>
                  <a:pt x="233846" y="1229222"/>
                  <a:pt x="250226" y="1227654"/>
                  <a:pt x="233846" y="1213887"/>
                </a:cubicBezTo>
                <a:cubicBezTo>
                  <a:pt x="245869" y="1211797"/>
                  <a:pt x="244301" y="1218941"/>
                  <a:pt x="244998" y="1224691"/>
                </a:cubicBezTo>
                <a:cubicBezTo>
                  <a:pt x="245695" y="1230441"/>
                  <a:pt x="247438" y="1236017"/>
                  <a:pt x="249006" y="1242639"/>
                </a:cubicBezTo>
                <a:cubicBezTo>
                  <a:pt x="265734" y="1232707"/>
                  <a:pt x="251968" y="1219638"/>
                  <a:pt x="249354" y="1216153"/>
                </a:cubicBezTo>
                <a:cubicBezTo>
                  <a:pt x="242907" y="1207789"/>
                  <a:pt x="230710" y="1203781"/>
                  <a:pt x="220603" y="1197857"/>
                </a:cubicBezTo>
                <a:cubicBezTo>
                  <a:pt x="221125" y="1193849"/>
                  <a:pt x="221997" y="1188621"/>
                  <a:pt x="222868" y="1182870"/>
                </a:cubicBezTo>
                <a:cubicBezTo>
                  <a:pt x="219209" y="1183568"/>
                  <a:pt x="216595" y="1183917"/>
                  <a:pt x="212936" y="1184613"/>
                </a:cubicBezTo>
                <a:cubicBezTo>
                  <a:pt x="216421" y="1179211"/>
                  <a:pt x="219035" y="1175030"/>
                  <a:pt x="219906" y="1173810"/>
                </a:cubicBezTo>
                <a:cubicBezTo>
                  <a:pt x="212761" y="1166491"/>
                  <a:pt x="205617" y="1161961"/>
                  <a:pt x="202307" y="1155513"/>
                </a:cubicBezTo>
                <a:cubicBezTo>
                  <a:pt x="197950" y="1146975"/>
                  <a:pt x="196207" y="1137043"/>
                  <a:pt x="194291" y="1127459"/>
                </a:cubicBezTo>
                <a:cubicBezTo>
                  <a:pt x="193245" y="1122929"/>
                  <a:pt x="192548" y="1115261"/>
                  <a:pt x="194988" y="1113693"/>
                </a:cubicBezTo>
                <a:cubicBezTo>
                  <a:pt x="203875" y="1107768"/>
                  <a:pt x="200215" y="1103412"/>
                  <a:pt x="194813" y="1097139"/>
                </a:cubicBezTo>
                <a:cubicBezTo>
                  <a:pt x="193071" y="1100624"/>
                  <a:pt x="191677" y="1103412"/>
                  <a:pt x="188541" y="1110034"/>
                </a:cubicBezTo>
                <a:cubicBezTo>
                  <a:pt x="181222" y="1081108"/>
                  <a:pt x="174949" y="1056190"/>
                  <a:pt x="168676" y="1031098"/>
                </a:cubicBezTo>
                <a:cubicBezTo>
                  <a:pt x="166237" y="1021688"/>
                  <a:pt x="161880" y="1012452"/>
                  <a:pt x="161705" y="1003218"/>
                </a:cubicBezTo>
                <a:cubicBezTo>
                  <a:pt x="161531" y="991020"/>
                  <a:pt x="159441" y="980565"/>
                  <a:pt x="151948" y="970807"/>
                </a:cubicBezTo>
                <a:cubicBezTo>
                  <a:pt x="150031" y="968541"/>
                  <a:pt x="149334" y="963488"/>
                  <a:pt x="150554" y="961048"/>
                </a:cubicBezTo>
                <a:cubicBezTo>
                  <a:pt x="158221" y="946238"/>
                  <a:pt x="158395" y="931426"/>
                  <a:pt x="153168" y="915918"/>
                </a:cubicBezTo>
                <a:cubicBezTo>
                  <a:pt x="151425" y="910516"/>
                  <a:pt x="151076" y="904417"/>
                  <a:pt x="151425" y="898841"/>
                </a:cubicBezTo>
                <a:cubicBezTo>
                  <a:pt x="152297" y="882113"/>
                  <a:pt x="153690" y="865384"/>
                  <a:pt x="155084" y="848656"/>
                </a:cubicBezTo>
                <a:cubicBezTo>
                  <a:pt x="156478" y="832276"/>
                  <a:pt x="146720" y="817116"/>
                  <a:pt x="151250" y="799866"/>
                </a:cubicBezTo>
                <a:cubicBezTo>
                  <a:pt x="156478" y="779130"/>
                  <a:pt x="158395" y="757348"/>
                  <a:pt x="162229" y="736264"/>
                </a:cubicBezTo>
                <a:cubicBezTo>
                  <a:pt x="165539" y="718838"/>
                  <a:pt x="169373" y="701239"/>
                  <a:pt x="173032" y="683814"/>
                </a:cubicBezTo>
                <a:cubicBezTo>
                  <a:pt x="176169" y="668480"/>
                  <a:pt x="179479" y="653146"/>
                  <a:pt x="182965" y="637812"/>
                </a:cubicBezTo>
                <a:cubicBezTo>
                  <a:pt x="183661" y="634849"/>
                  <a:pt x="186449" y="630667"/>
                  <a:pt x="185404" y="629099"/>
                </a:cubicBezTo>
                <a:cubicBezTo>
                  <a:pt x="175645" y="615508"/>
                  <a:pt x="187146" y="606272"/>
                  <a:pt x="191328" y="595294"/>
                </a:cubicBezTo>
                <a:cubicBezTo>
                  <a:pt x="193768" y="589021"/>
                  <a:pt x="193245" y="581528"/>
                  <a:pt x="194639" y="574733"/>
                </a:cubicBezTo>
                <a:cubicBezTo>
                  <a:pt x="195336" y="571073"/>
                  <a:pt x="197079" y="564625"/>
                  <a:pt x="198473" y="564625"/>
                </a:cubicBezTo>
                <a:cubicBezTo>
                  <a:pt x="208579" y="564103"/>
                  <a:pt x="205966" y="556087"/>
                  <a:pt x="207534" y="550860"/>
                </a:cubicBezTo>
                <a:cubicBezTo>
                  <a:pt x="210845" y="539534"/>
                  <a:pt x="211019" y="525767"/>
                  <a:pt x="217815" y="517404"/>
                </a:cubicBezTo>
                <a:cubicBezTo>
                  <a:pt x="225482" y="507820"/>
                  <a:pt x="227747" y="498410"/>
                  <a:pt x="229838" y="487432"/>
                </a:cubicBezTo>
                <a:cubicBezTo>
                  <a:pt x="231232" y="480810"/>
                  <a:pt x="236111" y="474712"/>
                  <a:pt x="239422" y="468439"/>
                </a:cubicBezTo>
                <a:cubicBezTo>
                  <a:pt x="240467" y="466000"/>
                  <a:pt x="241861" y="463908"/>
                  <a:pt x="242907" y="461470"/>
                </a:cubicBezTo>
                <a:cubicBezTo>
                  <a:pt x="249006" y="445960"/>
                  <a:pt x="254930" y="430278"/>
                  <a:pt x="261552" y="414943"/>
                </a:cubicBezTo>
                <a:cubicBezTo>
                  <a:pt x="264688" y="407974"/>
                  <a:pt x="269568" y="402049"/>
                  <a:pt x="273052" y="395253"/>
                </a:cubicBezTo>
                <a:cubicBezTo>
                  <a:pt x="276711" y="387760"/>
                  <a:pt x="279151" y="379571"/>
                  <a:pt x="283159" y="372077"/>
                </a:cubicBezTo>
                <a:cubicBezTo>
                  <a:pt x="291000" y="357440"/>
                  <a:pt x="303372" y="344023"/>
                  <a:pt x="306509" y="328515"/>
                </a:cubicBezTo>
                <a:cubicBezTo>
                  <a:pt x="309645" y="313703"/>
                  <a:pt x="317835" y="304991"/>
                  <a:pt x="326199" y="295059"/>
                </a:cubicBezTo>
                <a:cubicBezTo>
                  <a:pt x="328988" y="291574"/>
                  <a:pt x="331949" y="288262"/>
                  <a:pt x="334563" y="284603"/>
                </a:cubicBezTo>
                <a:cubicBezTo>
                  <a:pt x="341708" y="274323"/>
                  <a:pt x="347806" y="262997"/>
                  <a:pt x="356171" y="253761"/>
                </a:cubicBezTo>
                <a:cubicBezTo>
                  <a:pt x="372028" y="236336"/>
                  <a:pt x="388582" y="219607"/>
                  <a:pt x="395725" y="196257"/>
                </a:cubicBezTo>
                <a:cubicBezTo>
                  <a:pt x="396423" y="194341"/>
                  <a:pt x="399037" y="192773"/>
                  <a:pt x="400953" y="191204"/>
                </a:cubicBezTo>
                <a:cubicBezTo>
                  <a:pt x="404090" y="188590"/>
                  <a:pt x="406878" y="185454"/>
                  <a:pt x="410537" y="183712"/>
                </a:cubicBezTo>
                <a:cubicBezTo>
                  <a:pt x="427440" y="175696"/>
                  <a:pt x="427788" y="153915"/>
                  <a:pt x="445388" y="144853"/>
                </a:cubicBezTo>
                <a:cubicBezTo>
                  <a:pt x="458108" y="138232"/>
                  <a:pt x="465775" y="122375"/>
                  <a:pt x="476230" y="111049"/>
                </a:cubicBezTo>
                <a:cubicBezTo>
                  <a:pt x="485117" y="101291"/>
                  <a:pt x="494003" y="91010"/>
                  <a:pt x="504633" y="83343"/>
                </a:cubicBezTo>
                <a:cubicBezTo>
                  <a:pt x="519967" y="72190"/>
                  <a:pt x="527111" y="51629"/>
                  <a:pt x="548196" y="47447"/>
                </a:cubicBezTo>
                <a:cubicBezTo>
                  <a:pt x="551855" y="46750"/>
                  <a:pt x="556386" y="41348"/>
                  <a:pt x="557256" y="37340"/>
                </a:cubicBezTo>
                <a:lnTo>
                  <a:pt x="563518" y="27301"/>
                </a:lnTo>
                <a:lnTo>
                  <a:pt x="563518" y="0"/>
                </a:lnTo>
                <a:lnTo>
                  <a:pt x="558999" y="573"/>
                </a:lnTo>
                <a:cubicBezTo>
                  <a:pt x="556386" y="13119"/>
                  <a:pt x="552727" y="20612"/>
                  <a:pt x="540877" y="29847"/>
                </a:cubicBezTo>
                <a:cubicBezTo>
                  <a:pt x="519618" y="46227"/>
                  <a:pt x="498708" y="63304"/>
                  <a:pt x="476230" y="77941"/>
                </a:cubicBezTo>
                <a:cubicBezTo>
                  <a:pt x="468040" y="83169"/>
                  <a:pt x="459850" y="84736"/>
                  <a:pt x="468737" y="96586"/>
                </a:cubicBezTo>
                <a:cubicBezTo>
                  <a:pt x="463684" y="99374"/>
                  <a:pt x="458804" y="104427"/>
                  <a:pt x="455494" y="103556"/>
                </a:cubicBezTo>
                <a:cubicBezTo>
                  <a:pt x="442948" y="100071"/>
                  <a:pt x="438417" y="110700"/>
                  <a:pt x="431273" y="115753"/>
                </a:cubicBezTo>
                <a:cubicBezTo>
                  <a:pt x="423780" y="120807"/>
                  <a:pt x="412628" y="125686"/>
                  <a:pt x="418553" y="138929"/>
                </a:cubicBezTo>
                <a:cubicBezTo>
                  <a:pt x="419075" y="139974"/>
                  <a:pt x="418378" y="141717"/>
                  <a:pt x="417681" y="142763"/>
                </a:cubicBezTo>
                <a:cubicBezTo>
                  <a:pt x="410014" y="153915"/>
                  <a:pt x="398339" y="162105"/>
                  <a:pt x="388233" y="169074"/>
                </a:cubicBezTo>
                <a:cubicBezTo>
                  <a:pt x="377255" y="176567"/>
                  <a:pt x="378475" y="182317"/>
                  <a:pt x="381088" y="192250"/>
                </a:cubicBezTo>
                <a:cubicBezTo>
                  <a:pt x="373595" y="193122"/>
                  <a:pt x="366974" y="193644"/>
                  <a:pt x="360352" y="194341"/>
                </a:cubicBezTo>
                <a:cubicBezTo>
                  <a:pt x="358261" y="201485"/>
                  <a:pt x="356171" y="208456"/>
                  <a:pt x="353731" y="217343"/>
                </a:cubicBezTo>
                <a:cubicBezTo>
                  <a:pt x="343625" y="210024"/>
                  <a:pt x="336306" y="209850"/>
                  <a:pt x="336480" y="224312"/>
                </a:cubicBezTo>
                <a:cubicBezTo>
                  <a:pt x="336480" y="225532"/>
                  <a:pt x="334389" y="226926"/>
                  <a:pt x="333169" y="228320"/>
                </a:cubicBezTo>
                <a:cubicBezTo>
                  <a:pt x="326374" y="236336"/>
                  <a:pt x="319403" y="244003"/>
                  <a:pt x="313130" y="252192"/>
                </a:cubicBezTo>
                <a:cubicBezTo>
                  <a:pt x="303024" y="265436"/>
                  <a:pt x="293265" y="278853"/>
                  <a:pt x="283682" y="292445"/>
                </a:cubicBezTo>
                <a:cubicBezTo>
                  <a:pt x="282288" y="294187"/>
                  <a:pt x="283508" y="297498"/>
                  <a:pt x="282462" y="299763"/>
                </a:cubicBezTo>
                <a:cubicBezTo>
                  <a:pt x="277931" y="309522"/>
                  <a:pt x="274272" y="319628"/>
                  <a:pt x="268174" y="328340"/>
                </a:cubicBezTo>
                <a:cubicBezTo>
                  <a:pt x="260332" y="339667"/>
                  <a:pt x="249528" y="349076"/>
                  <a:pt x="241687" y="360403"/>
                </a:cubicBezTo>
                <a:cubicBezTo>
                  <a:pt x="233323" y="372252"/>
                  <a:pt x="226876" y="385670"/>
                  <a:pt x="219731" y="398390"/>
                </a:cubicBezTo>
                <a:cubicBezTo>
                  <a:pt x="218686" y="400480"/>
                  <a:pt x="217117" y="403269"/>
                  <a:pt x="217466" y="405360"/>
                </a:cubicBezTo>
                <a:cubicBezTo>
                  <a:pt x="219383" y="419300"/>
                  <a:pt x="210322" y="421043"/>
                  <a:pt x="200913" y="422611"/>
                </a:cubicBezTo>
                <a:cubicBezTo>
                  <a:pt x="200041" y="416163"/>
                  <a:pt x="199518" y="410762"/>
                  <a:pt x="198647" y="404314"/>
                </a:cubicBezTo>
                <a:cubicBezTo>
                  <a:pt x="213458" y="396125"/>
                  <a:pt x="225482" y="375040"/>
                  <a:pt x="220777" y="358486"/>
                </a:cubicBezTo>
                <a:cubicBezTo>
                  <a:pt x="218337" y="349773"/>
                  <a:pt x="221125" y="348380"/>
                  <a:pt x="227747" y="345069"/>
                </a:cubicBezTo>
                <a:cubicBezTo>
                  <a:pt x="240467" y="338796"/>
                  <a:pt x="246740" y="327470"/>
                  <a:pt x="251794" y="314226"/>
                </a:cubicBezTo>
                <a:cubicBezTo>
                  <a:pt x="254233" y="307779"/>
                  <a:pt x="242559" y="288262"/>
                  <a:pt x="264862" y="295755"/>
                </a:cubicBezTo>
                <a:cubicBezTo>
                  <a:pt x="268696" y="288437"/>
                  <a:pt x="271658" y="281467"/>
                  <a:pt x="275666" y="275019"/>
                </a:cubicBezTo>
                <a:cubicBezTo>
                  <a:pt x="279674" y="268746"/>
                  <a:pt x="287516" y="263170"/>
                  <a:pt x="287864" y="257072"/>
                </a:cubicBezTo>
                <a:cubicBezTo>
                  <a:pt x="288038" y="252192"/>
                  <a:pt x="279151" y="247139"/>
                  <a:pt x="272878" y="240518"/>
                </a:cubicBezTo>
                <a:cubicBezTo>
                  <a:pt x="262423" y="259337"/>
                  <a:pt x="257021" y="280422"/>
                  <a:pt x="236285" y="291051"/>
                </a:cubicBezTo>
                <a:cubicBezTo>
                  <a:pt x="240293" y="292967"/>
                  <a:pt x="242733" y="294013"/>
                  <a:pt x="247438" y="296104"/>
                </a:cubicBezTo>
                <a:cubicBezTo>
                  <a:pt x="240816" y="300112"/>
                  <a:pt x="235937" y="302900"/>
                  <a:pt x="231406" y="306211"/>
                </a:cubicBezTo>
                <a:cubicBezTo>
                  <a:pt x="228793" y="308128"/>
                  <a:pt x="224959" y="310915"/>
                  <a:pt x="224785" y="313355"/>
                </a:cubicBezTo>
                <a:cubicBezTo>
                  <a:pt x="224262" y="326076"/>
                  <a:pt x="214678" y="333569"/>
                  <a:pt x="208579" y="343152"/>
                </a:cubicBezTo>
                <a:cubicBezTo>
                  <a:pt x="202132" y="353259"/>
                  <a:pt x="196034" y="363714"/>
                  <a:pt x="191328" y="374692"/>
                </a:cubicBezTo>
                <a:cubicBezTo>
                  <a:pt x="186624" y="385844"/>
                  <a:pt x="183661" y="397867"/>
                  <a:pt x="179479" y="409367"/>
                </a:cubicBezTo>
                <a:cubicBezTo>
                  <a:pt x="178434" y="412155"/>
                  <a:pt x="176169" y="414769"/>
                  <a:pt x="173903" y="416861"/>
                </a:cubicBezTo>
                <a:cubicBezTo>
                  <a:pt x="166237" y="423831"/>
                  <a:pt x="158569" y="430453"/>
                  <a:pt x="148985" y="438642"/>
                </a:cubicBezTo>
                <a:cubicBezTo>
                  <a:pt x="148811" y="417383"/>
                  <a:pt x="169373" y="406231"/>
                  <a:pt x="171464" y="385670"/>
                </a:cubicBezTo>
                <a:cubicBezTo>
                  <a:pt x="173206" y="368418"/>
                  <a:pt x="191155" y="353259"/>
                  <a:pt x="198124" y="335833"/>
                </a:cubicBezTo>
                <a:cubicBezTo>
                  <a:pt x="204397" y="319977"/>
                  <a:pt x="211716" y="304816"/>
                  <a:pt x="220603" y="290528"/>
                </a:cubicBezTo>
                <a:cubicBezTo>
                  <a:pt x="230710" y="274323"/>
                  <a:pt x="242210" y="258814"/>
                  <a:pt x="253711" y="242086"/>
                </a:cubicBezTo>
                <a:cubicBezTo>
                  <a:pt x="244998" y="239821"/>
                  <a:pt x="240293" y="238427"/>
                  <a:pt x="235588" y="237207"/>
                </a:cubicBezTo>
                <a:cubicBezTo>
                  <a:pt x="235763" y="235813"/>
                  <a:pt x="235937" y="234245"/>
                  <a:pt x="236111" y="232676"/>
                </a:cubicBezTo>
                <a:cubicBezTo>
                  <a:pt x="247089" y="230237"/>
                  <a:pt x="257893" y="227972"/>
                  <a:pt x="268870" y="225532"/>
                </a:cubicBezTo>
                <a:cubicBezTo>
                  <a:pt x="262772" y="218039"/>
                  <a:pt x="258415" y="212463"/>
                  <a:pt x="253885" y="206887"/>
                </a:cubicBezTo>
                <a:cubicBezTo>
                  <a:pt x="249703" y="207932"/>
                  <a:pt x="245695" y="208804"/>
                  <a:pt x="243778" y="209326"/>
                </a:cubicBezTo>
                <a:cubicBezTo>
                  <a:pt x="243604" y="204622"/>
                  <a:pt x="243255" y="200440"/>
                  <a:pt x="243081" y="196257"/>
                </a:cubicBezTo>
                <a:cubicBezTo>
                  <a:pt x="241687" y="195909"/>
                  <a:pt x="240293" y="195561"/>
                  <a:pt x="238899" y="195212"/>
                </a:cubicBezTo>
                <a:cubicBezTo>
                  <a:pt x="233323" y="219782"/>
                  <a:pt x="212064" y="232502"/>
                  <a:pt x="197950" y="253063"/>
                </a:cubicBezTo>
                <a:cubicBezTo>
                  <a:pt x="203526" y="261254"/>
                  <a:pt x="209625" y="270489"/>
                  <a:pt x="216072" y="280247"/>
                </a:cubicBezTo>
                <a:cubicBezTo>
                  <a:pt x="211716" y="278331"/>
                  <a:pt x="208057" y="276762"/>
                  <a:pt x="201261" y="273799"/>
                </a:cubicBezTo>
                <a:cubicBezTo>
                  <a:pt x="206140" y="281641"/>
                  <a:pt x="208754" y="285997"/>
                  <a:pt x="211542" y="290528"/>
                </a:cubicBezTo>
                <a:cubicBezTo>
                  <a:pt x="210670" y="291225"/>
                  <a:pt x="209799" y="291748"/>
                  <a:pt x="208928" y="292445"/>
                </a:cubicBezTo>
                <a:cubicBezTo>
                  <a:pt x="202481" y="287043"/>
                  <a:pt x="196207" y="281641"/>
                  <a:pt x="189934" y="276414"/>
                </a:cubicBezTo>
                <a:cubicBezTo>
                  <a:pt x="177388" y="286694"/>
                  <a:pt x="177737" y="288437"/>
                  <a:pt x="196730" y="299241"/>
                </a:cubicBezTo>
                <a:cubicBezTo>
                  <a:pt x="178608" y="305862"/>
                  <a:pt x="179479" y="318234"/>
                  <a:pt x="185578" y="327992"/>
                </a:cubicBezTo>
                <a:cubicBezTo>
                  <a:pt x="178782" y="334265"/>
                  <a:pt x="174600" y="338099"/>
                  <a:pt x="170244" y="342107"/>
                </a:cubicBezTo>
                <a:cubicBezTo>
                  <a:pt x="164145" y="347508"/>
                  <a:pt x="157872" y="352561"/>
                  <a:pt x="152297" y="358486"/>
                </a:cubicBezTo>
                <a:cubicBezTo>
                  <a:pt x="148637" y="362494"/>
                  <a:pt x="142538" y="368418"/>
                  <a:pt x="143584" y="371555"/>
                </a:cubicBezTo>
                <a:cubicBezTo>
                  <a:pt x="147069" y="381487"/>
                  <a:pt x="140969" y="384275"/>
                  <a:pt x="134871" y="388457"/>
                </a:cubicBezTo>
                <a:cubicBezTo>
                  <a:pt x="131038" y="391245"/>
                  <a:pt x="127901" y="394905"/>
                  <a:pt x="124764" y="398564"/>
                </a:cubicBezTo>
                <a:cubicBezTo>
                  <a:pt x="119537" y="404663"/>
                  <a:pt x="114309" y="410762"/>
                  <a:pt x="109430" y="417034"/>
                </a:cubicBezTo>
                <a:cubicBezTo>
                  <a:pt x="106119" y="421391"/>
                  <a:pt x="101240" y="425573"/>
                  <a:pt x="100369" y="430453"/>
                </a:cubicBezTo>
                <a:cubicBezTo>
                  <a:pt x="97581" y="445264"/>
                  <a:pt x="96884" y="460598"/>
                  <a:pt x="94270" y="475583"/>
                </a:cubicBezTo>
                <a:cubicBezTo>
                  <a:pt x="93747" y="479068"/>
                  <a:pt x="89740" y="482553"/>
                  <a:pt x="86603" y="484993"/>
                </a:cubicBezTo>
                <a:cubicBezTo>
                  <a:pt x="79981" y="490046"/>
                  <a:pt x="73883" y="493357"/>
                  <a:pt x="77020" y="504335"/>
                </a:cubicBezTo>
                <a:cubicBezTo>
                  <a:pt x="78936" y="510956"/>
                  <a:pt x="76497" y="521237"/>
                  <a:pt x="72141" y="526639"/>
                </a:cubicBezTo>
                <a:cubicBezTo>
                  <a:pt x="65519" y="534829"/>
                  <a:pt x="63951" y="541102"/>
                  <a:pt x="72141" y="548943"/>
                </a:cubicBezTo>
                <a:cubicBezTo>
                  <a:pt x="63602" y="555565"/>
                  <a:pt x="56109" y="561489"/>
                  <a:pt x="52102" y="564625"/>
                </a:cubicBezTo>
                <a:cubicBezTo>
                  <a:pt x="52624" y="597211"/>
                  <a:pt x="49836" y="624395"/>
                  <a:pt x="27184" y="648615"/>
                </a:cubicBezTo>
                <a:cubicBezTo>
                  <a:pt x="37290" y="650183"/>
                  <a:pt x="44783" y="651403"/>
                  <a:pt x="55064" y="653146"/>
                </a:cubicBezTo>
                <a:cubicBezTo>
                  <a:pt x="53496" y="658199"/>
                  <a:pt x="52973" y="663950"/>
                  <a:pt x="50185" y="667957"/>
                </a:cubicBezTo>
                <a:cubicBezTo>
                  <a:pt x="45829" y="674231"/>
                  <a:pt x="39904" y="679632"/>
                  <a:pt x="34676" y="685382"/>
                </a:cubicBezTo>
                <a:cubicBezTo>
                  <a:pt x="24569" y="696708"/>
                  <a:pt x="28055" y="711346"/>
                  <a:pt x="25441" y="724589"/>
                </a:cubicBezTo>
                <a:cubicBezTo>
                  <a:pt x="23175" y="736264"/>
                  <a:pt x="25441" y="744628"/>
                  <a:pt x="33282" y="750204"/>
                </a:cubicBezTo>
                <a:cubicBezTo>
                  <a:pt x="29449" y="753340"/>
                  <a:pt x="25615" y="755780"/>
                  <a:pt x="22653" y="758916"/>
                </a:cubicBezTo>
                <a:cubicBezTo>
                  <a:pt x="19342" y="762576"/>
                  <a:pt x="16554" y="766932"/>
                  <a:pt x="13069" y="771463"/>
                </a:cubicBezTo>
                <a:cubicBezTo>
                  <a:pt x="14986" y="774077"/>
                  <a:pt x="17077" y="777213"/>
                  <a:pt x="20213" y="781744"/>
                </a:cubicBezTo>
                <a:cubicBezTo>
                  <a:pt x="15508" y="785054"/>
                  <a:pt x="11152" y="788191"/>
                  <a:pt x="6796" y="791153"/>
                </a:cubicBezTo>
                <a:cubicBezTo>
                  <a:pt x="8364" y="791850"/>
                  <a:pt x="9759" y="792373"/>
                  <a:pt x="11152" y="792896"/>
                </a:cubicBezTo>
                <a:cubicBezTo>
                  <a:pt x="10978" y="798820"/>
                  <a:pt x="10630" y="804745"/>
                  <a:pt x="10281" y="812586"/>
                </a:cubicBezTo>
                <a:cubicBezTo>
                  <a:pt x="13766" y="813283"/>
                  <a:pt x="18297" y="814328"/>
                  <a:pt x="23350" y="815375"/>
                </a:cubicBezTo>
                <a:cubicBezTo>
                  <a:pt x="23350" y="818336"/>
                  <a:pt x="23524" y="821473"/>
                  <a:pt x="23699" y="824087"/>
                </a:cubicBezTo>
                <a:cubicBezTo>
                  <a:pt x="34153" y="827920"/>
                  <a:pt x="47919" y="816420"/>
                  <a:pt x="53670" y="833148"/>
                </a:cubicBezTo>
                <a:cubicBezTo>
                  <a:pt x="53147" y="828443"/>
                  <a:pt x="52450" y="823738"/>
                  <a:pt x="51927" y="819034"/>
                </a:cubicBezTo>
                <a:cubicBezTo>
                  <a:pt x="52973" y="818859"/>
                  <a:pt x="54192" y="818859"/>
                  <a:pt x="55238" y="818859"/>
                </a:cubicBezTo>
                <a:cubicBezTo>
                  <a:pt x="58026" y="839246"/>
                  <a:pt x="66042" y="859635"/>
                  <a:pt x="51579" y="883855"/>
                </a:cubicBezTo>
                <a:cubicBezTo>
                  <a:pt x="48442" y="873574"/>
                  <a:pt x="44957" y="866604"/>
                  <a:pt x="44609" y="859635"/>
                </a:cubicBezTo>
                <a:cubicBezTo>
                  <a:pt x="44260" y="851967"/>
                  <a:pt x="47048" y="844300"/>
                  <a:pt x="48442" y="836633"/>
                </a:cubicBezTo>
                <a:cubicBezTo>
                  <a:pt x="32063" y="836981"/>
                  <a:pt x="21782" y="844300"/>
                  <a:pt x="16206" y="858588"/>
                </a:cubicBezTo>
                <a:cubicBezTo>
                  <a:pt x="15683" y="859808"/>
                  <a:pt x="14812" y="860853"/>
                  <a:pt x="14114" y="861899"/>
                </a:cubicBezTo>
                <a:cubicBezTo>
                  <a:pt x="11327" y="866081"/>
                  <a:pt x="6273" y="870089"/>
                  <a:pt x="6099" y="874446"/>
                </a:cubicBezTo>
                <a:cubicBezTo>
                  <a:pt x="5751" y="880021"/>
                  <a:pt x="8539" y="886295"/>
                  <a:pt x="11152" y="891697"/>
                </a:cubicBezTo>
                <a:cubicBezTo>
                  <a:pt x="12547" y="894484"/>
                  <a:pt x="17077" y="897795"/>
                  <a:pt x="19342" y="897272"/>
                </a:cubicBezTo>
                <a:cubicBezTo>
                  <a:pt x="30843" y="894484"/>
                  <a:pt x="42169" y="890652"/>
                  <a:pt x="55935" y="886295"/>
                </a:cubicBezTo>
                <a:cubicBezTo>
                  <a:pt x="52276" y="893787"/>
                  <a:pt x="49313" y="899886"/>
                  <a:pt x="46351" y="905810"/>
                </a:cubicBezTo>
                <a:cubicBezTo>
                  <a:pt x="45654" y="904765"/>
                  <a:pt x="45131" y="903719"/>
                  <a:pt x="44434" y="902674"/>
                </a:cubicBezTo>
                <a:cubicBezTo>
                  <a:pt x="36942" y="903719"/>
                  <a:pt x="29623" y="904591"/>
                  <a:pt x="22304" y="905636"/>
                </a:cubicBezTo>
                <a:cubicBezTo>
                  <a:pt x="22304" y="905810"/>
                  <a:pt x="22479" y="906159"/>
                  <a:pt x="22479" y="906334"/>
                </a:cubicBezTo>
                <a:cubicBezTo>
                  <a:pt x="16380" y="907031"/>
                  <a:pt x="10455" y="907553"/>
                  <a:pt x="4357" y="908250"/>
                </a:cubicBezTo>
                <a:cubicBezTo>
                  <a:pt x="4182" y="909644"/>
                  <a:pt x="4008" y="911212"/>
                  <a:pt x="3833" y="912606"/>
                </a:cubicBezTo>
                <a:cubicBezTo>
                  <a:pt x="7493" y="914523"/>
                  <a:pt x="11152" y="916440"/>
                  <a:pt x="15160" y="918531"/>
                </a:cubicBezTo>
                <a:cubicBezTo>
                  <a:pt x="14289" y="921493"/>
                  <a:pt x="13418" y="924804"/>
                  <a:pt x="12373" y="928114"/>
                </a:cubicBezTo>
                <a:cubicBezTo>
                  <a:pt x="8887" y="927244"/>
                  <a:pt x="5402" y="926546"/>
                  <a:pt x="1917" y="925849"/>
                </a:cubicBezTo>
                <a:cubicBezTo>
                  <a:pt x="1394" y="926895"/>
                  <a:pt x="697" y="927767"/>
                  <a:pt x="0" y="928812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1">
                  <a:alpha val="15000"/>
                </a:schemeClr>
              </a:gs>
            </a:gsLst>
            <a:lin ang="66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49600" b="0">
              <a:latin typeface="字魂板刷黑(商用需授权)" panose="00000500000000000000" pitchFamily="2" charset="-122"/>
              <a:ea typeface="字魂板刷黑(商用需授权)" panose="00000500000000000000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441df1c3-1f59-4d9a-a378-015c472fab62"/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zh-CN" altLang="en-US" dirty="0"/>
              <a:t>河南美食之旅</a:t>
            </a:r>
            <a:endParaRPr lang="en-US" dirty="0"/>
          </a:p>
        </p:txBody>
      </p:sp>
      <p:sp>
        <p:nvSpPr>
          <p:cNvPr id="9" name="副标题 8" descr="f426e54a-a819-4a62-8b28-4cd4225a83f7"/>
          <p:cNvSpPr>
            <a:spLocks noGrp="1"/>
          </p:cNvSpPr>
          <p:nvPr>
            <p:ph type="subTitle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探索中原大地的地道风味</a:t>
            </a:r>
            <a:endParaRPr lang="en-US" dirty="0"/>
          </a:p>
        </p:txBody>
      </p:sp>
      <p:sp>
        <p:nvSpPr>
          <p:cNvPr id="4" name="文本占位符 3" descr="c02139a6-1106-47b7-875a-99f96eb76259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r>
              <a:rPr lang="zh-CN" altLang="en-US" dirty="0"/>
              <a:t>贾义豪</a:t>
            </a:r>
            <a:endParaRPr lang="en-US" dirty="0"/>
          </a:p>
        </p:txBody>
      </p:sp>
      <p:sp>
        <p:nvSpPr>
          <p:cNvPr id="7" name="文本占位符 6" descr="beab4adb-ea3c-49a8-ab1a-84a4766dbe95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r>
              <a:rPr lang="zh-CN" altLang="en-US" dirty="0"/>
              <a:t>20</a:t>
            </a:r>
            <a:r>
              <a:rPr lang="en-US" altLang="zh-CN" dirty="0"/>
              <a:t>25</a:t>
            </a:r>
            <a:r>
              <a:rPr lang="zh-CN" altLang="en-US" dirty="0"/>
              <a:t>.</a:t>
            </a:r>
            <a:r>
              <a:rPr lang="en-US" altLang="zh-CN" dirty="0"/>
              <a:t>4</a:t>
            </a:r>
            <a:r>
              <a:rPr lang="zh-CN" altLang="en-US" dirty="0"/>
              <a:t>.</a:t>
            </a:r>
            <a:r>
              <a:rPr lang="en-US" altLang="zh-CN" dirty="0"/>
              <a:t>30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9179-40A6-3BE7-6537-E4DD9104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881BF-72F9-4217-216D-26C3627EB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5468" cy="1081664"/>
          </a:xfrm>
        </p:spPr>
        <p:txBody>
          <a:bodyPr/>
          <a:lstStyle/>
          <a:p>
            <a:r>
              <a:rPr lang="zh-CN" altLang="en-US" dirty="0"/>
              <a:t>胡辣汤</a:t>
            </a:r>
            <a:endParaRPr lang="zh-Hans-HK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E49B4E-596F-31AA-62C2-5E753CB4742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1" b="24711"/>
          <a:stretch/>
        </p:blipFill>
        <p:spPr>
          <a:xfrm>
            <a:off x="0" y="1679875"/>
            <a:ext cx="5462546" cy="4144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9147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胡辣汤</a:t>
            </a:r>
            <a:endParaRPr lang="en-US" dirty="0"/>
          </a:p>
        </p:txBody>
      </p:sp>
      <p:grpSp>
        <p:nvGrpSpPr>
          <p:cNvPr id="343" name="68c828d6-e099-4639-b5e4-02ac68768e0b.source.6.zh-Hans.pptx" descr="eeb2455d-32f3-467f-a0ca-a3900cd5ef25">
            <a:extLst>
              <a:ext uri="{FF2B5EF4-FFF2-40B4-BE49-F238E27FC236}">
                <a16:creationId xmlns:a16="http://schemas.microsoft.com/office/drawing/2014/main" id="{9DC45B60-AB90-273D-F98C-1C8F874DACBA}"/>
              </a:ext>
            </a:extLst>
          </p:cNvPr>
          <p:cNvGrpSpPr/>
          <p:nvPr/>
        </p:nvGrpSpPr>
        <p:grpSpPr>
          <a:xfrm>
            <a:off x="660400" y="1665633"/>
            <a:ext cx="10861678" cy="4468466"/>
            <a:chOff x="660400" y="1665633"/>
            <a:chExt cx="10861678" cy="4468466"/>
          </a:xfrm>
        </p:grpSpPr>
        <p:grpSp>
          <p:nvGrpSpPr>
            <p:cNvPr id="336" name="组合 335" descr="393dfcb3-51f3-43f6-bcb6-46550339b2e5">
              <a:extLst>
                <a:ext uri="{FF2B5EF4-FFF2-40B4-BE49-F238E27FC236}">
                  <a16:creationId xmlns:a16="http://schemas.microsoft.com/office/drawing/2014/main" id="{AE4AB2CD-9B6D-05DC-F4FA-A2A5A11D7F5D}"/>
                </a:ext>
              </a:extLst>
            </p:cNvPr>
            <p:cNvGrpSpPr/>
            <p:nvPr/>
          </p:nvGrpSpPr>
          <p:grpSpPr>
            <a:xfrm>
              <a:off x="669924" y="1665633"/>
              <a:ext cx="3001649" cy="1017430"/>
              <a:chOff x="669924" y="1665633"/>
              <a:chExt cx="3001649" cy="1017430"/>
            </a:xfrm>
          </p:grpSpPr>
          <p:sp>
            <p:nvSpPr>
              <p:cNvPr id="4" name="Bullet1" descr="76f13092-eca9-4039-a746-82569d042f0d">
                <a:extLst>
                  <a:ext uri="{FF2B5EF4-FFF2-40B4-BE49-F238E27FC236}">
                    <a16:creationId xmlns:a16="http://schemas.microsoft.com/office/drawing/2014/main" id="{1BC97D28-C11B-4292-955C-DC43237E9F2F}"/>
                  </a:ext>
                </a:extLst>
              </p:cNvPr>
              <p:cNvSpPr txBox="1"/>
              <p:nvPr/>
            </p:nvSpPr>
            <p:spPr>
              <a:xfrm>
                <a:off x="669924" y="1665633"/>
                <a:ext cx="3001649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marL="0" marR="0" lvl="0" indent="0" algn="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起源与传播</a:t>
                </a:r>
                <a:endParaRPr lang="en-US" dirty="0"/>
              </a:p>
            </p:txBody>
          </p:sp>
          <p:sp>
            <p:nvSpPr>
              <p:cNvPr id="5" name="Text1" descr="5813ecfc-dfe5-4226-a70d-6060cdda3419">
                <a:extLst>
                  <a:ext uri="{FF2B5EF4-FFF2-40B4-BE49-F238E27FC236}">
                    <a16:creationId xmlns:a16="http://schemas.microsoft.com/office/drawing/2014/main" id="{7520B013-5C91-40BE-B6C7-6AA7F479B059}"/>
                  </a:ext>
                </a:extLst>
              </p:cNvPr>
              <p:cNvSpPr txBox="1"/>
              <p:nvPr/>
            </p:nvSpPr>
            <p:spPr>
              <a:xfrm>
                <a:off x="669924" y="2058145"/>
                <a:ext cx="3001649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r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起源于西华县逍遥镇，唐代胡椒传入中原后发展而来。</a:t>
                </a:r>
                <a:endParaRPr lang="en-US" dirty="0"/>
              </a:p>
            </p:txBody>
          </p:sp>
        </p:grpSp>
        <p:grpSp>
          <p:nvGrpSpPr>
            <p:cNvPr id="337" name="组合 336" descr="15331969-3ff0-4b04-aa93-57e25df75697">
              <a:extLst>
                <a:ext uri="{FF2B5EF4-FFF2-40B4-BE49-F238E27FC236}">
                  <a16:creationId xmlns:a16="http://schemas.microsoft.com/office/drawing/2014/main" id="{E61A5301-06A8-1D34-FA4B-18093E15F6AA}"/>
                </a:ext>
              </a:extLst>
            </p:cNvPr>
            <p:cNvGrpSpPr/>
            <p:nvPr/>
          </p:nvGrpSpPr>
          <p:grpSpPr>
            <a:xfrm>
              <a:off x="8520429" y="1665633"/>
              <a:ext cx="3001649" cy="1017430"/>
              <a:chOff x="8520429" y="1665633"/>
              <a:chExt cx="3001649" cy="1017430"/>
            </a:xfrm>
          </p:grpSpPr>
          <p:sp>
            <p:nvSpPr>
              <p:cNvPr id="73" name="Bullet2" descr="6b47c36a-68b7-4c39-9752-5bef5c8bf55f">
                <a:extLst>
                  <a:ext uri="{FF2B5EF4-FFF2-40B4-BE49-F238E27FC236}">
                    <a16:creationId xmlns:a16="http://schemas.microsoft.com/office/drawing/2014/main" id="{2B215CC4-AD42-F568-E6FC-4DA16A693EEC}"/>
                  </a:ext>
                </a:extLst>
              </p:cNvPr>
              <p:cNvSpPr txBox="1"/>
              <p:nvPr/>
            </p:nvSpPr>
            <p:spPr>
              <a:xfrm flipH="1">
                <a:off x="8520429" y="1665633"/>
                <a:ext cx="3001649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主要食材</a:t>
                </a:r>
                <a:endParaRPr lang="en-US" dirty="0"/>
              </a:p>
            </p:txBody>
          </p:sp>
          <p:sp>
            <p:nvSpPr>
              <p:cNvPr id="74" name="Text2" descr="1d31d922-d6c0-4506-b9cf-566d2b2c28ba">
                <a:extLst>
                  <a:ext uri="{FF2B5EF4-FFF2-40B4-BE49-F238E27FC236}">
                    <a16:creationId xmlns:a16="http://schemas.microsoft.com/office/drawing/2014/main" id="{B9797074-1A1E-92AA-0B33-EE38B74338E1}"/>
                  </a:ext>
                </a:extLst>
              </p:cNvPr>
              <p:cNvSpPr txBox="1"/>
              <p:nvPr/>
            </p:nvSpPr>
            <p:spPr>
              <a:xfrm flipH="1">
                <a:off x="8520429" y="2058145"/>
                <a:ext cx="3001649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包含胡椒、牛肉、面筋等，食材丰富，味道独特。</a:t>
                </a:r>
                <a:endParaRPr lang="en-US" dirty="0"/>
              </a:p>
            </p:txBody>
          </p:sp>
        </p:grpSp>
        <p:grpSp>
          <p:nvGrpSpPr>
            <p:cNvPr id="338" name="组合 337" descr="0f8d5b20-cb98-46b5-829a-3fd587cc531a">
              <a:extLst>
                <a:ext uri="{FF2B5EF4-FFF2-40B4-BE49-F238E27FC236}">
                  <a16:creationId xmlns:a16="http://schemas.microsoft.com/office/drawing/2014/main" id="{EAB4C264-BC7B-DDEA-D775-44C06EF58A8D}"/>
                </a:ext>
              </a:extLst>
            </p:cNvPr>
            <p:cNvGrpSpPr/>
            <p:nvPr/>
          </p:nvGrpSpPr>
          <p:grpSpPr>
            <a:xfrm>
              <a:off x="669924" y="2715094"/>
              <a:ext cx="3001649" cy="1017430"/>
              <a:chOff x="669924" y="2715094"/>
              <a:chExt cx="3001649" cy="1017430"/>
            </a:xfrm>
          </p:grpSpPr>
          <p:sp>
            <p:nvSpPr>
              <p:cNvPr id="6" name="Bullet3" descr="29c1408e-6995-4807-ba55-0bf41feae6fe">
                <a:extLst>
                  <a:ext uri="{FF2B5EF4-FFF2-40B4-BE49-F238E27FC236}">
                    <a16:creationId xmlns:a16="http://schemas.microsoft.com/office/drawing/2014/main" id="{68D028FE-57D5-4C35-94D4-6D7975FE3123}"/>
                  </a:ext>
                </a:extLst>
              </p:cNvPr>
              <p:cNvSpPr txBox="1"/>
              <p:nvPr/>
            </p:nvSpPr>
            <p:spPr>
              <a:xfrm>
                <a:off x="669924" y="2715094"/>
                <a:ext cx="3001649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marL="0" marR="0" lvl="0" indent="0" algn="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口感特点</a:t>
                </a:r>
                <a:endParaRPr lang="en-US" dirty="0"/>
              </a:p>
            </p:txBody>
          </p:sp>
          <p:sp>
            <p:nvSpPr>
              <p:cNvPr id="7" name="Text3" descr="ab90f4ac-529b-4edb-8670-62a314e3002e">
                <a:extLst>
                  <a:ext uri="{FF2B5EF4-FFF2-40B4-BE49-F238E27FC236}">
                    <a16:creationId xmlns:a16="http://schemas.microsoft.com/office/drawing/2014/main" id="{A7D470B2-C9B2-40FA-9C90-4FDC81E21873}"/>
                  </a:ext>
                </a:extLst>
              </p:cNvPr>
              <p:cNvSpPr txBox="1"/>
              <p:nvPr/>
            </p:nvSpPr>
            <p:spPr>
              <a:xfrm>
                <a:off x="669924" y="3107606"/>
                <a:ext cx="3001649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r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汤色金黄，入口辛辣，暖身驱寒，回味悠长。</a:t>
                </a:r>
                <a:endParaRPr lang="en-US" dirty="0"/>
              </a:p>
            </p:txBody>
          </p:sp>
        </p:grpSp>
        <p:grpSp>
          <p:nvGrpSpPr>
            <p:cNvPr id="339" name="组合 338" descr="5e41b7ab-a6e0-4b34-b64f-785d32a93dd1">
              <a:extLst>
                <a:ext uri="{FF2B5EF4-FFF2-40B4-BE49-F238E27FC236}">
                  <a16:creationId xmlns:a16="http://schemas.microsoft.com/office/drawing/2014/main" id="{C2253109-36C0-F186-0801-0D4D31C8B0FE}"/>
                </a:ext>
              </a:extLst>
            </p:cNvPr>
            <p:cNvGrpSpPr/>
            <p:nvPr/>
          </p:nvGrpSpPr>
          <p:grpSpPr>
            <a:xfrm>
              <a:off x="8520429" y="2715094"/>
              <a:ext cx="3001649" cy="1017430"/>
              <a:chOff x="8520429" y="2715094"/>
              <a:chExt cx="3001649" cy="1017430"/>
            </a:xfrm>
          </p:grpSpPr>
          <p:sp>
            <p:nvSpPr>
              <p:cNvPr id="75" name="Bullet4" descr="acee43fa-d4dc-4992-8e01-c3de416c05f3">
                <a:extLst>
                  <a:ext uri="{FF2B5EF4-FFF2-40B4-BE49-F238E27FC236}">
                    <a16:creationId xmlns:a16="http://schemas.microsoft.com/office/drawing/2014/main" id="{A0C24496-9A62-91BD-0A5A-41A821223C2E}"/>
                  </a:ext>
                </a:extLst>
              </p:cNvPr>
              <p:cNvSpPr txBox="1"/>
              <p:nvPr/>
            </p:nvSpPr>
            <p:spPr>
              <a:xfrm flipH="1">
                <a:off x="8520429" y="2715094"/>
                <a:ext cx="3001649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营养价值</a:t>
                </a:r>
                <a:endParaRPr lang="en-US" dirty="0"/>
              </a:p>
            </p:txBody>
          </p:sp>
          <p:sp>
            <p:nvSpPr>
              <p:cNvPr id="76" name="Text4" descr="b8530c64-3b8b-4330-99f5-8fa2d9b0b651">
                <a:extLst>
                  <a:ext uri="{FF2B5EF4-FFF2-40B4-BE49-F238E27FC236}">
                    <a16:creationId xmlns:a16="http://schemas.microsoft.com/office/drawing/2014/main" id="{1D6E037C-9E2D-69B8-FE1B-BA13E36FD5F4}"/>
                  </a:ext>
                </a:extLst>
              </p:cNvPr>
              <p:cNvSpPr txBox="1"/>
              <p:nvPr/>
            </p:nvSpPr>
            <p:spPr>
              <a:xfrm flipH="1">
                <a:off x="8520429" y="3107606"/>
                <a:ext cx="3001649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富含蛋白质和多种维生素，有助于增强免疫力。</a:t>
                </a:r>
                <a:endParaRPr lang="en-US" dirty="0"/>
              </a:p>
            </p:txBody>
          </p:sp>
        </p:grpSp>
        <p:grpSp>
          <p:nvGrpSpPr>
            <p:cNvPr id="340" name="组合 339" descr="f4df6d4c-c175-472b-a989-ad27a60725c9">
              <a:extLst>
                <a:ext uri="{FF2B5EF4-FFF2-40B4-BE49-F238E27FC236}">
                  <a16:creationId xmlns:a16="http://schemas.microsoft.com/office/drawing/2014/main" id="{D27647BE-EAFA-4442-C3FE-5CA1EA32D6D1}"/>
                </a:ext>
              </a:extLst>
            </p:cNvPr>
            <p:cNvGrpSpPr/>
            <p:nvPr/>
          </p:nvGrpSpPr>
          <p:grpSpPr>
            <a:xfrm>
              <a:off x="669924" y="3812675"/>
              <a:ext cx="3001649" cy="1017430"/>
              <a:chOff x="669924" y="3812675"/>
              <a:chExt cx="3001649" cy="1017430"/>
            </a:xfrm>
          </p:grpSpPr>
          <p:sp>
            <p:nvSpPr>
              <p:cNvPr id="8" name="Bullet5" descr="9ed0279d-7f4c-4ee6-8abc-58dd70c2b317">
                <a:extLst>
                  <a:ext uri="{FF2B5EF4-FFF2-40B4-BE49-F238E27FC236}">
                    <a16:creationId xmlns:a16="http://schemas.microsoft.com/office/drawing/2014/main" id="{DD807638-5C89-433A-B00C-7BDC481532F4}"/>
                  </a:ext>
                </a:extLst>
              </p:cNvPr>
              <p:cNvSpPr txBox="1"/>
              <p:nvPr/>
            </p:nvSpPr>
            <p:spPr>
              <a:xfrm>
                <a:off x="669924" y="3812675"/>
                <a:ext cx="3001649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marL="0" marR="0" lvl="0" indent="0" algn="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食用场景</a:t>
                </a:r>
                <a:endParaRPr lang="en-US" dirty="0"/>
              </a:p>
            </p:txBody>
          </p:sp>
          <p:sp>
            <p:nvSpPr>
              <p:cNvPr id="9" name="Text5" descr="ab760f19-174c-4868-8cb2-d7cd7b177d3c">
                <a:extLst>
                  <a:ext uri="{FF2B5EF4-FFF2-40B4-BE49-F238E27FC236}">
                    <a16:creationId xmlns:a16="http://schemas.microsoft.com/office/drawing/2014/main" id="{622460A7-A76A-463D-8EEB-D052166B9B17}"/>
                  </a:ext>
                </a:extLst>
              </p:cNvPr>
              <p:cNvSpPr txBox="1"/>
              <p:nvPr/>
            </p:nvSpPr>
            <p:spPr>
              <a:xfrm>
                <a:off x="669924" y="4205187"/>
                <a:ext cx="3001649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r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常作为早餐搭配油条、包子，是河南人喜爱的传统搭配。</a:t>
                </a:r>
                <a:endParaRPr lang="en-US" dirty="0"/>
              </a:p>
            </p:txBody>
          </p:sp>
        </p:grpSp>
        <p:grpSp>
          <p:nvGrpSpPr>
            <p:cNvPr id="341" name="组合 340" descr="ba987f9c-a6c8-4031-bcc3-fe35d40019d1">
              <a:extLst>
                <a:ext uri="{FF2B5EF4-FFF2-40B4-BE49-F238E27FC236}">
                  <a16:creationId xmlns:a16="http://schemas.microsoft.com/office/drawing/2014/main" id="{4B5B31D5-3A80-9798-80C1-0B8B228DC74F}"/>
                </a:ext>
              </a:extLst>
            </p:cNvPr>
            <p:cNvGrpSpPr/>
            <p:nvPr/>
          </p:nvGrpSpPr>
          <p:grpSpPr>
            <a:xfrm>
              <a:off x="8520429" y="3812675"/>
              <a:ext cx="3001649" cy="1017430"/>
              <a:chOff x="8520429" y="3812675"/>
              <a:chExt cx="3001649" cy="1017430"/>
            </a:xfrm>
          </p:grpSpPr>
          <p:sp>
            <p:nvSpPr>
              <p:cNvPr id="77" name="Bullet6" descr="94422ad6-c9a8-4cfb-9fe9-7ab6d1d2d764">
                <a:extLst>
                  <a:ext uri="{FF2B5EF4-FFF2-40B4-BE49-F238E27FC236}">
                    <a16:creationId xmlns:a16="http://schemas.microsoft.com/office/drawing/2014/main" id="{B7840862-C7E5-D8F8-A14E-7773093A9D5C}"/>
                  </a:ext>
                </a:extLst>
              </p:cNvPr>
              <p:cNvSpPr txBox="1"/>
              <p:nvPr/>
            </p:nvSpPr>
            <p:spPr>
              <a:xfrm flipH="1">
                <a:off x="8520429" y="3812675"/>
                <a:ext cx="3001649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制作工艺</a:t>
                </a:r>
                <a:endParaRPr lang="en-US" dirty="0"/>
              </a:p>
            </p:txBody>
          </p:sp>
          <p:sp>
            <p:nvSpPr>
              <p:cNvPr id="78" name="Text6" descr="6855d6ff-8114-448a-8ff4-022688c37afc">
                <a:extLst>
                  <a:ext uri="{FF2B5EF4-FFF2-40B4-BE49-F238E27FC236}">
                    <a16:creationId xmlns:a16="http://schemas.microsoft.com/office/drawing/2014/main" id="{1B6FCAF5-88A9-54A6-DFA0-EB00B154F5B9}"/>
                  </a:ext>
                </a:extLst>
              </p:cNvPr>
              <p:cNvSpPr txBox="1"/>
              <p:nvPr/>
            </p:nvSpPr>
            <p:spPr>
              <a:xfrm flipH="1">
                <a:off x="8520429" y="4205187"/>
                <a:ext cx="3001649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经过熬煮、勾芡等多道工序，确保汤的浓郁与口感。</a:t>
                </a:r>
                <a:endParaRPr lang="en-US" dirty="0"/>
              </a:p>
            </p:txBody>
          </p:sp>
        </p:grpSp>
        <p:sp>
          <p:nvSpPr>
            <p:cNvPr id="71" name="Title" descr="9942398c-47ca-4302-98c7-15477a3fc8da">
              <a:extLst>
                <a:ext uri="{FF2B5EF4-FFF2-40B4-BE49-F238E27FC236}">
                  <a16:creationId xmlns:a16="http://schemas.microsoft.com/office/drawing/2014/main" id="{9CCAAA6C-1DBA-8BD4-2764-E99A6E8C0A32}"/>
                </a:ext>
              </a:extLst>
            </p:cNvPr>
            <p:cNvSpPr txBox="1"/>
            <p:nvPr/>
          </p:nvSpPr>
          <p:spPr>
            <a:xfrm>
              <a:off x="660400" y="5213218"/>
              <a:ext cx="10861677" cy="920881"/>
            </a:xfrm>
            <a:prstGeom prst="rect">
              <a:avLst/>
            </a:prstGeom>
            <a:noFill/>
          </p:spPr>
          <p:txBody>
            <a:bodyPr vert="horz" wrap="square" rtlCol="0" anchor="b" anchorCtr="1">
              <a:normAutofit/>
            </a:bodyPr>
            <a:lstStyle/>
            <a:p>
              <a:pPr algn="ctr"/>
              <a:r>
                <a:rPr lang="zh-CN" altLang="en-US" sz="2400" b="1" dirty="0"/>
                <a:t>河南早餐的必备佳品</a:t>
              </a:r>
              <a:endParaRPr lang="en-US" dirty="0"/>
            </a:p>
          </p:txBody>
        </p:sp>
        <p:grpSp>
          <p:nvGrpSpPr>
            <p:cNvPr id="342" name="组合 341" descr="94b459e4-9121-4a14-b076-519ab18aa7c0">
              <a:extLst>
                <a:ext uri="{FF2B5EF4-FFF2-40B4-BE49-F238E27FC236}">
                  <a16:creationId xmlns:a16="http://schemas.microsoft.com/office/drawing/2014/main" id="{BE3812D2-0CB7-0503-F043-BA0DEB558B8A}"/>
                </a:ext>
              </a:extLst>
            </p:cNvPr>
            <p:cNvGrpSpPr/>
            <p:nvPr/>
          </p:nvGrpSpPr>
          <p:grpSpPr>
            <a:xfrm>
              <a:off x="4887066" y="1902756"/>
              <a:ext cx="713350" cy="372457"/>
              <a:chOff x="4887066" y="1902756"/>
              <a:chExt cx="713350" cy="372457"/>
            </a:xfrm>
          </p:grpSpPr>
          <p:sp>
            <p:nvSpPr>
              <p:cNvPr id="318" name="Freeform 33" descr="7403cc3c-711f-494e-aa03-8aef37b073f1">
                <a:extLst>
                  <a:ext uri="{FF2B5EF4-FFF2-40B4-BE49-F238E27FC236}">
                    <a16:creationId xmlns:a16="http://schemas.microsoft.com/office/drawing/2014/main" id="{ADEE7010-9AF2-8A70-C655-985CB8A3B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7066" y="2246805"/>
                <a:ext cx="28408" cy="28408"/>
              </a:xfrm>
              <a:custGeom>
                <a:avLst/>
                <a:gdLst>
                  <a:gd name="T0" fmla="*/ 10 w 10"/>
                  <a:gd name="T1" fmla="*/ 7 h 10"/>
                  <a:gd name="T2" fmla="*/ 5 w 10"/>
                  <a:gd name="T3" fmla="*/ 10 h 10"/>
                  <a:gd name="T4" fmla="*/ 0 w 10"/>
                  <a:gd name="T5" fmla="*/ 3 h 10"/>
                  <a:gd name="T6" fmla="*/ 5 w 10"/>
                  <a:gd name="T7" fmla="*/ 0 h 10"/>
                  <a:gd name="T8" fmla="*/ 10 w 10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4" y="1"/>
                      <a:pt x="5" y="0"/>
                    </a:cubicBez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0C22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35" descr="d8ed41aa-3a3e-4403-a900-47d28a52e448">
                <a:extLst>
                  <a:ext uri="{FF2B5EF4-FFF2-40B4-BE49-F238E27FC236}">
                    <a16:creationId xmlns:a16="http://schemas.microsoft.com/office/drawing/2014/main" id="{5DAF7380-64E6-EBEC-68C2-BDB69A0A4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269" y="1902756"/>
                <a:ext cx="23147" cy="28408"/>
              </a:xfrm>
              <a:custGeom>
                <a:avLst/>
                <a:gdLst>
                  <a:gd name="T0" fmla="*/ 8 w 8"/>
                  <a:gd name="T1" fmla="*/ 8 h 10"/>
                  <a:gd name="T2" fmla="*/ 2 w 8"/>
                  <a:gd name="T3" fmla="*/ 10 h 10"/>
                  <a:gd name="T4" fmla="*/ 0 w 8"/>
                  <a:gd name="T5" fmla="*/ 2 h 10"/>
                  <a:gd name="T6" fmla="*/ 5 w 8"/>
                  <a:gd name="T7" fmla="*/ 0 h 10"/>
                  <a:gd name="T8" fmla="*/ 8 w 8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8" y="8"/>
                    </a:moveTo>
                    <a:cubicBezTo>
                      <a:pt x="6" y="9"/>
                      <a:pt x="4" y="9"/>
                      <a:pt x="2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5" y="0"/>
                    </a:cubicBez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0C22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AE90A-25F7-6814-A77B-8C83DC645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F077F-87D1-9771-629E-90628553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5468" cy="1081664"/>
          </a:xfrm>
        </p:spPr>
        <p:txBody>
          <a:bodyPr/>
          <a:lstStyle/>
          <a:p>
            <a:r>
              <a:rPr lang="zh-CN" altLang="en-US" dirty="0"/>
              <a:t>南阳牛肉汤</a:t>
            </a:r>
            <a:endParaRPr lang="zh-Hans-HK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4DCA54-868C-617C-10F5-C0B597BA8AD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8" b="18678"/>
          <a:stretch/>
        </p:blipFill>
        <p:spPr>
          <a:xfrm>
            <a:off x="0" y="1679875"/>
            <a:ext cx="5462546" cy="4144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67639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南阳牛肉汤</a:t>
            </a:r>
            <a:endParaRPr lang="en-US" dirty="0"/>
          </a:p>
        </p:txBody>
      </p:sp>
      <p:grpSp>
        <p:nvGrpSpPr>
          <p:cNvPr id="84" name="87077850-cd71-4c5e-9ac0-40331b846505.source.6.zh-Hans.pptx" descr="475982de-62be-4cc1-9775-9ee09080631c">
            <a:extLst>
              <a:ext uri="{FF2B5EF4-FFF2-40B4-BE49-F238E27FC236}">
                <a16:creationId xmlns:a16="http://schemas.microsoft.com/office/drawing/2014/main" id="{59FD3CC5-53A2-002A-92B7-CC8E8EFC1179}"/>
              </a:ext>
            </a:extLst>
          </p:cNvPr>
          <p:cNvGrpSpPr/>
          <p:nvPr/>
        </p:nvGrpSpPr>
        <p:grpSpPr>
          <a:xfrm>
            <a:off x="660399" y="1130300"/>
            <a:ext cx="10858501" cy="5003800"/>
            <a:chOff x="660399" y="1130300"/>
            <a:chExt cx="10858501" cy="5003800"/>
          </a:xfrm>
        </p:grpSpPr>
        <p:sp>
          <p:nvSpPr>
            <p:cNvPr id="3" name="Title" descr="8c6f9254-d8d7-4b68-91d3-b925de5a8b1a">
              <a:extLst>
                <a:ext uri="{FF2B5EF4-FFF2-40B4-BE49-F238E27FC236}">
                  <a16:creationId xmlns:a16="http://schemas.microsoft.com/office/drawing/2014/main" id="{1289FB9D-835A-558F-DE82-D195581A76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399" y="1130300"/>
              <a:ext cx="10858500" cy="843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香醇浓郁，回味无穷</a:t>
              </a:r>
              <a:endParaRPr lang="en-US" dirty="0"/>
            </a:p>
          </p:txBody>
        </p:sp>
        <p:grpSp>
          <p:nvGrpSpPr>
            <p:cNvPr id="78" name="组合 77" descr="219477cf-a64a-4d21-96c6-a06a1015b198">
              <a:extLst>
                <a:ext uri="{FF2B5EF4-FFF2-40B4-BE49-F238E27FC236}">
                  <a16:creationId xmlns:a16="http://schemas.microsoft.com/office/drawing/2014/main" id="{DB36FF56-ED8F-CC65-3F12-B33420E6377F}"/>
                </a:ext>
              </a:extLst>
            </p:cNvPr>
            <p:cNvGrpSpPr/>
            <p:nvPr/>
          </p:nvGrpSpPr>
          <p:grpSpPr>
            <a:xfrm>
              <a:off x="660400" y="2038351"/>
              <a:ext cx="3425009" cy="1981200"/>
              <a:chOff x="660400" y="2038351"/>
              <a:chExt cx="3425009" cy="1981200"/>
            </a:xfrm>
          </p:grpSpPr>
          <p:sp>
            <p:nvSpPr>
              <p:cNvPr id="9" name="ComponentBackground1" descr="4f1d29c4-f559-4dd8-a402-6dbe3b560d51">
                <a:extLst>
                  <a:ext uri="{FF2B5EF4-FFF2-40B4-BE49-F238E27FC236}">
                    <a16:creationId xmlns:a16="http://schemas.microsoft.com/office/drawing/2014/main" id="{C3321D06-F071-DBAA-DD10-AE6DC3CA2062}"/>
                  </a:ext>
                </a:extLst>
              </p:cNvPr>
              <p:cNvSpPr/>
              <p:nvPr/>
            </p:nvSpPr>
            <p:spPr>
              <a:xfrm>
                <a:off x="908997" y="2038351"/>
                <a:ext cx="3176412" cy="1981200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Number1" descr="8db9b1e7-eeb1-46a5-82d6-4f301cdfff6e">
                <a:extLst>
                  <a:ext uri="{FF2B5EF4-FFF2-40B4-BE49-F238E27FC236}">
                    <a16:creationId xmlns:a16="http://schemas.microsoft.com/office/drawing/2014/main" id="{1BD3D8CC-D57F-9943-EC64-1321626A1B89}"/>
                  </a:ext>
                </a:extLst>
              </p:cNvPr>
              <p:cNvSpPr/>
              <p:nvPr/>
            </p:nvSpPr>
            <p:spPr>
              <a:xfrm>
                <a:off x="660400" y="2360272"/>
                <a:ext cx="538104" cy="5381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</a:rPr>
                  <a:t>1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Text1" descr="cee6b6f9-2a41-4564-9c0e-0be8659f544a">
                <a:extLst>
                  <a:ext uri="{FF2B5EF4-FFF2-40B4-BE49-F238E27FC236}">
                    <a16:creationId xmlns:a16="http://schemas.microsoft.com/office/drawing/2014/main" id="{E2ABD4A8-EA63-4F16-4080-EE6A20C5A5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6964" y="2991504"/>
                <a:ext cx="2743198" cy="96327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用牛骨熬制的汤底，香气扑鼻，味道醇厚。</a:t>
                </a:r>
                <a:endParaRPr lang="en-US" dirty="0"/>
              </a:p>
            </p:txBody>
          </p:sp>
          <p:sp>
            <p:nvSpPr>
              <p:cNvPr id="7" name="Bullet1" descr="503ecdac-4ac3-47aa-bfd4-2c11bfe0eba5">
                <a:extLst>
                  <a:ext uri="{FF2B5EF4-FFF2-40B4-BE49-F238E27FC236}">
                    <a16:creationId xmlns:a16="http://schemas.microsoft.com/office/drawing/2014/main" id="{57336C67-13EB-80A9-D74F-6932BC2C0501}"/>
                  </a:ext>
                </a:extLst>
              </p:cNvPr>
              <p:cNvSpPr txBox="1"/>
              <p:nvPr/>
            </p:nvSpPr>
            <p:spPr>
              <a:xfrm>
                <a:off x="1246959" y="2267145"/>
                <a:ext cx="2743201" cy="724358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鲜香浓郁</a:t>
                </a:r>
                <a:endParaRPr lang="en-US" dirty="0"/>
              </a:p>
            </p:txBody>
          </p:sp>
        </p:grpSp>
        <p:grpSp>
          <p:nvGrpSpPr>
            <p:cNvPr id="79" name="组合 78" descr="73dd3a0d-427c-4189-8c23-0272a9b08a2a">
              <a:extLst>
                <a:ext uri="{FF2B5EF4-FFF2-40B4-BE49-F238E27FC236}">
                  <a16:creationId xmlns:a16="http://schemas.microsoft.com/office/drawing/2014/main" id="{8E605D36-AE22-409B-304A-06F3CAEC0515}"/>
                </a:ext>
              </a:extLst>
            </p:cNvPr>
            <p:cNvGrpSpPr/>
            <p:nvPr/>
          </p:nvGrpSpPr>
          <p:grpSpPr>
            <a:xfrm>
              <a:off x="4377145" y="2038351"/>
              <a:ext cx="3425009" cy="1981200"/>
              <a:chOff x="4377145" y="2038351"/>
              <a:chExt cx="3425009" cy="1981200"/>
            </a:xfrm>
          </p:grpSpPr>
          <p:sp>
            <p:nvSpPr>
              <p:cNvPr id="54" name="ComponentBackground2" descr="65213767-0a5b-4990-83ca-614b56327bbe">
                <a:extLst>
                  <a:ext uri="{FF2B5EF4-FFF2-40B4-BE49-F238E27FC236}">
                    <a16:creationId xmlns:a16="http://schemas.microsoft.com/office/drawing/2014/main" id="{E50F86DE-09A3-22AC-2DAA-71133EEC77F0}"/>
                  </a:ext>
                </a:extLst>
              </p:cNvPr>
              <p:cNvSpPr/>
              <p:nvPr/>
            </p:nvSpPr>
            <p:spPr>
              <a:xfrm>
                <a:off x="4625742" y="2038351"/>
                <a:ext cx="3176412" cy="1981200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Number2" descr="f36cf9af-f53f-4b84-a74a-61a8fb589182">
                <a:extLst>
                  <a:ext uri="{FF2B5EF4-FFF2-40B4-BE49-F238E27FC236}">
                    <a16:creationId xmlns:a16="http://schemas.microsoft.com/office/drawing/2014/main" id="{FFC7F5FB-DEF9-8B03-7711-807B6B215235}"/>
                  </a:ext>
                </a:extLst>
              </p:cNvPr>
              <p:cNvSpPr/>
              <p:nvPr/>
            </p:nvSpPr>
            <p:spPr>
              <a:xfrm>
                <a:off x="4377145" y="2360272"/>
                <a:ext cx="538104" cy="53810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</a:rPr>
                  <a:t>2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Text2" descr="74e9dd48-3961-4e0a-acec-0f1ab3ff2f38">
                <a:extLst>
                  <a:ext uri="{FF2B5EF4-FFF2-40B4-BE49-F238E27FC236}">
                    <a16:creationId xmlns:a16="http://schemas.microsoft.com/office/drawing/2014/main" id="{6255AC5F-B677-7016-EECD-A5A6256EFA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3709" y="2991504"/>
                <a:ext cx="2743198" cy="96327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选用优质牛肉，肉质细腻，口感绝佳。</a:t>
                </a:r>
                <a:endParaRPr lang="en-US" dirty="0"/>
              </a:p>
            </p:txBody>
          </p:sp>
          <p:sp>
            <p:nvSpPr>
              <p:cNvPr id="57" name="Bullet2" descr="471e3097-86b6-4ed1-a801-501760c48963">
                <a:extLst>
                  <a:ext uri="{FF2B5EF4-FFF2-40B4-BE49-F238E27FC236}">
                    <a16:creationId xmlns:a16="http://schemas.microsoft.com/office/drawing/2014/main" id="{5A5BE461-AFB5-6845-6879-4CC9BFED2F42}"/>
                  </a:ext>
                </a:extLst>
              </p:cNvPr>
              <p:cNvSpPr txBox="1"/>
              <p:nvPr/>
            </p:nvSpPr>
            <p:spPr>
              <a:xfrm>
                <a:off x="4963704" y="2267145"/>
                <a:ext cx="2743201" cy="724358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肉质鲜嫩</a:t>
                </a:r>
                <a:endParaRPr lang="en-US" dirty="0"/>
              </a:p>
            </p:txBody>
          </p:sp>
        </p:grpSp>
        <p:grpSp>
          <p:nvGrpSpPr>
            <p:cNvPr id="80" name="组合 79" descr="b0abc78c-669f-4dad-87d8-265ee5d25aa6">
              <a:extLst>
                <a:ext uri="{FF2B5EF4-FFF2-40B4-BE49-F238E27FC236}">
                  <a16:creationId xmlns:a16="http://schemas.microsoft.com/office/drawing/2014/main" id="{88CF172E-0E4D-7C25-2F07-ABF59A52659D}"/>
                </a:ext>
              </a:extLst>
            </p:cNvPr>
            <p:cNvGrpSpPr/>
            <p:nvPr/>
          </p:nvGrpSpPr>
          <p:grpSpPr>
            <a:xfrm>
              <a:off x="8093890" y="2038351"/>
              <a:ext cx="3425009" cy="1981200"/>
              <a:chOff x="8093890" y="2038351"/>
              <a:chExt cx="3425009" cy="1981200"/>
            </a:xfrm>
          </p:grpSpPr>
          <p:sp>
            <p:nvSpPr>
              <p:cNvPr id="59" name="ComponentBackground3" descr="49b77a80-0350-4173-9976-db63116012fe">
                <a:extLst>
                  <a:ext uri="{FF2B5EF4-FFF2-40B4-BE49-F238E27FC236}">
                    <a16:creationId xmlns:a16="http://schemas.microsoft.com/office/drawing/2014/main" id="{AFA4777C-C5E2-3767-AD4F-8A8F0C713FC1}"/>
                  </a:ext>
                </a:extLst>
              </p:cNvPr>
              <p:cNvSpPr/>
              <p:nvPr/>
            </p:nvSpPr>
            <p:spPr>
              <a:xfrm>
                <a:off x="8342487" y="2038351"/>
                <a:ext cx="3176412" cy="1981200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3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Number3" descr="e3d171bf-d29f-4027-8db6-cf9a40c4f854">
                <a:extLst>
                  <a:ext uri="{FF2B5EF4-FFF2-40B4-BE49-F238E27FC236}">
                    <a16:creationId xmlns:a16="http://schemas.microsoft.com/office/drawing/2014/main" id="{BE00A17D-FA8E-6742-F56A-E9F59D749297}"/>
                  </a:ext>
                </a:extLst>
              </p:cNvPr>
              <p:cNvSpPr/>
              <p:nvPr/>
            </p:nvSpPr>
            <p:spPr>
              <a:xfrm>
                <a:off x="8093890" y="2360272"/>
                <a:ext cx="538104" cy="5381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</a:rPr>
                  <a:t>3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Text3" descr="ff3b8c16-0b0d-497d-b868-55ccda0a68cc">
                <a:extLst>
                  <a:ext uri="{FF2B5EF4-FFF2-40B4-BE49-F238E27FC236}">
                    <a16:creationId xmlns:a16="http://schemas.microsoft.com/office/drawing/2014/main" id="{1B46224D-BE02-E077-B21A-43C39B61B0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0454" y="2991504"/>
                <a:ext cx="2743198" cy="96327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可搭配豆腐、千张、香菜等，丰富口感。</a:t>
                </a:r>
                <a:endParaRPr lang="en-US" dirty="0"/>
              </a:p>
            </p:txBody>
          </p:sp>
          <p:sp>
            <p:nvSpPr>
              <p:cNvPr id="62" name="Bullet3" descr="71ec800a-bc43-4eda-a13f-c2efb7a4f142">
                <a:extLst>
                  <a:ext uri="{FF2B5EF4-FFF2-40B4-BE49-F238E27FC236}">
                    <a16:creationId xmlns:a16="http://schemas.microsoft.com/office/drawing/2014/main" id="{8671473C-430D-300E-EBE0-24C317637FD0}"/>
                  </a:ext>
                </a:extLst>
              </p:cNvPr>
              <p:cNvSpPr txBox="1"/>
              <p:nvPr/>
            </p:nvSpPr>
            <p:spPr>
              <a:xfrm>
                <a:off x="8680449" y="2267145"/>
                <a:ext cx="2743201" cy="724358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配菜多样</a:t>
                </a:r>
                <a:endParaRPr lang="en-US" dirty="0"/>
              </a:p>
            </p:txBody>
          </p:sp>
        </p:grpSp>
        <p:grpSp>
          <p:nvGrpSpPr>
            <p:cNvPr id="81" name="组合 80" descr="61dc4ed3-adae-492b-901f-ac81bde34170">
              <a:extLst>
                <a:ext uri="{FF2B5EF4-FFF2-40B4-BE49-F238E27FC236}">
                  <a16:creationId xmlns:a16="http://schemas.microsoft.com/office/drawing/2014/main" id="{ADD78402-5DA3-419B-B281-31E95236B0D4}"/>
                </a:ext>
              </a:extLst>
            </p:cNvPr>
            <p:cNvGrpSpPr/>
            <p:nvPr/>
          </p:nvGrpSpPr>
          <p:grpSpPr>
            <a:xfrm>
              <a:off x="660401" y="4152900"/>
              <a:ext cx="3425009" cy="1981200"/>
              <a:chOff x="660401" y="4152900"/>
              <a:chExt cx="3425009" cy="1981200"/>
            </a:xfrm>
          </p:grpSpPr>
          <p:sp>
            <p:nvSpPr>
              <p:cNvPr id="64" name="ComponentBackground4" descr="50c0db58-7d3d-408e-bf46-9587a9cce93c">
                <a:extLst>
                  <a:ext uri="{FF2B5EF4-FFF2-40B4-BE49-F238E27FC236}">
                    <a16:creationId xmlns:a16="http://schemas.microsoft.com/office/drawing/2014/main" id="{D6FA83F3-CA12-DAEA-C215-CB3CD484F88A}"/>
                  </a:ext>
                </a:extLst>
              </p:cNvPr>
              <p:cNvSpPr/>
              <p:nvPr/>
            </p:nvSpPr>
            <p:spPr>
              <a:xfrm>
                <a:off x="908998" y="4152900"/>
                <a:ext cx="3176412" cy="1981200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4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Number4" descr="28df5083-9ff3-45d9-b278-1d3486e1b083">
                <a:extLst>
                  <a:ext uri="{FF2B5EF4-FFF2-40B4-BE49-F238E27FC236}">
                    <a16:creationId xmlns:a16="http://schemas.microsoft.com/office/drawing/2014/main" id="{8F95B1F8-9493-5B8B-3941-A20B592BAD04}"/>
                  </a:ext>
                </a:extLst>
              </p:cNvPr>
              <p:cNvSpPr/>
              <p:nvPr/>
            </p:nvSpPr>
            <p:spPr>
              <a:xfrm>
                <a:off x="660401" y="4474821"/>
                <a:ext cx="538104" cy="53810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</a:rPr>
                  <a:t>4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Text4" descr="a4426919-cb59-4502-8fd0-10b60583c78e">
                <a:extLst>
                  <a:ext uri="{FF2B5EF4-FFF2-40B4-BE49-F238E27FC236}">
                    <a16:creationId xmlns:a16="http://schemas.microsoft.com/office/drawing/2014/main" id="{881DA326-BF83-21EE-9C41-2E460CC3B1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6965" y="5106053"/>
                <a:ext cx="2743198" cy="96327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富含蛋白质和铁质，有滋补强身之效。</a:t>
                </a:r>
                <a:endParaRPr lang="en-US" dirty="0"/>
              </a:p>
            </p:txBody>
          </p:sp>
          <p:sp>
            <p:nvSpPr>
              <p:cNvPr id="67" name="Bullet4" descr="c32bcc29-57f9-4ee5-84e3-fc678303c941">
                <a:extLst>
                  <a:ext uri="{FF2B5EF4-FFF2-40B4-BE49-F238E27FC236}">
                    <a16:creationId xmlns:a16="http://schemas.microsoft.com/office/drawing/2014/main" id="{240A1E94-5DC6-429F-81E6-1ED8BB7769F6}"/>
                  </a:ext>
                </a:extLst>
              </p:cNvPr>
              <p:cNvSpPr txBox="1"/>
              <p:nvPr/>
            </p:nvSpPr>
            <p:spPr>
              <a:xfrm>
                <a:off x="1246960" y="4381694"/>
                <a:ext cx="2743201" cy="724358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营养价值</a:t>
                </a:r>
                <a:endParaRPr lang="en-US" dirty="0"/>
              </a:p>
            </p:txBody>
          </p:sp>
        </p:grpSp>
        <p:grpSp>
          <p:nvGrpSpPr>
            <p:cNvPr id="82" name="组合 81" descr="7f4816a9-6b20-4a33-9292-6e020e6c948c">
              <a:extLst>
                <a:ext uri="{FF2B5EF4-FFF2-40B4-BE49-F238E27FC236}">
                  <a16:creationId xmlns:a16="http://schemas.microsoft.com/office/drawing/2014/main" id="{0CBC9550-E488-2489-25F1-A4674F063A03}"/>
                </a:ext>
              </a:extLst>
            </p:cNvPr>
            <p:cNvGrpSpPr/>
            <p:nvPr/>
          </p:nvGrpSpPr>
          <p:grpSpPr>
            <a:xfrm>
              <a:off x="4377146" y="4152900"/>
              <a:ext cx="3425009" cy="1981200"/>
              <a:chOff x="4377146" y="4152900"/>
              <a:chExt cx="3425009" cy="1981200"/>
            </a:xfrm>
          </p:grpSpPr>
          <p:sp>
            <p:nvSpPr>
              <p:cNvPr id="69" name="ComponentBackground5" descr="1c5a299b-247a-4a7b-8a2d-6efcc9dc0209">
                <a:extLst>
                  <a:ext uri="{FF2B5EF4-FFF2-40B4-BE49-F238E27FC236}">
                    <a16:creationId xmlns:a16="http://schemas.microsoft.com/office/drawing/2014/main" id="{796788D8-0CA1-9665-2913-92918CC492B1}"/>
                  </a:ext>
                </a:extLst>
              </p:cNvPr>
              <p:cNvSpPr/>
              <p:nvPr/>
            </p:nvSpPr>
            <p:spPr>
              <a:xfrm>
                <a:off x="4625743" y="4152900"/>
                <a:ext cx="3176412" cy="1981200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5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Number5" descr="57f6fbe1-a9f1-4842-92ed-74187b032495">
                <a:extLst>
                  <a:ext uri="{FF2B5EF4-FFF2-40B4-BE49-F238E27FC236}">
                    <a16:creationId xmlns:a16="http://schemas.microsoft.com/office/drawing/2014/main" id="{47800BE2-C1F8-8107-1308-BBDC3874C5A3}"/>
                  </a:ext>
                </a:extLst>
              </p:cNvPr>
              <p:cNvSpPr/>
              <p:nvPr/>
            </p:nvSpPr>
            <p:spPr>
              <a:xfrm>
                <a:off x="4377146" y="4474821"/>
                <a:ext cx="538104" cy="53810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</a:rPr>
                  <a:t>5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Text5" descr="4deb32d5-5d5a-4886-9439-a2b26c2e1ba3">
                <a:extLst>
                  <a:ext uri="{FF2B5EF4-FFF2-40B4-BE49-F238E27FC236}">
                    <a16:creationId xmlns:a16="http://schemas.microsoft.com/office/drawing/2014/main" id="{42E1AC28-A9AD-603B-A6CC-92D94E510B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3710" y="5106053"/>
                <a:ext cx="2743198" cy="96327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经过长时间的熬煮，使汤底更加浓郁鲜美。</a:t>
                </a:r>
                <a:endParaRPr lang="en-US" dirty="0"/>
              </a:p>
            </p:txBody>
          </p:sp>
          <p:sp>
            <p:nvSpPr>
              <p:cNvPr id="72" name="Bullet5" descr="e82bda7f-0992-4a0e-924a-c6c123188bd8">
                <a:extLst>
                  <a:ext uri="{FF2B5EF4-FFF2-40B4-BE49-F238E27FC236}">
                    <a16:creationId xmlns:a16="http://schemas.microsoft.com/office/drawing/2014/main" id="{88B57689-DB25-4AA7-AC65-BCB82276D611}"/>
                  </a:ext>
                </a:extLst>
              </p:cNvPr>
              <p:cNvSpPr txBox="1"/>
              <p:nvPr/>
            </p:nvSpPr>
            <p:spPr>
              <a:xfrm>
                <a:off x="4963705" y="4381694"/>
                <a:ext cx="2743201" cy="724358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制作工艺</a:t>
                </a:r>
                <a:endParaRPr lang="en-US" dirty="0"/>
              </a:p>
            </p:txBody>
          </p:sp>
        </p:grpSp>
        <p:grpSp>
          <p:nvGrpSpPr>
            <p:cNvPr id="83" name="组合 82" descr="06c6afee-53b9-4867-ad28-47ca98b34088">
              <a:extLst>
                <a:ext uri="{FF2B5EF4-FFF2-40B4-BE49-F238E27FC236}">
                  <a16:creationId xmlns:a16="http://schemas.microsoft.com/office/drawing/2014/main" id="{EF315351-08A8-1E58-4E8A-EB1350073B23}"/>
                </a:ext>
              </a:extLst>
            </p:cNvPr>
            <p:cNvGrpSpPr/>
            <p:nvPr/>
          </p:nvGrpSpPr>
          <p:grpSpPr>
            <a:xfrm>
              <a:off x="8093891" y="4152900"/>
              <a:ext cx="3425009" cy="1981200"/>
              <a:chOff x="8093891" y="4152900"/>
              <a:chExt cx="3425009" cy="1981200"/>
            </a:xfrm>
          </p:grpSpPr>
          <p:sp>
            <p:nvSpPr>
              <p:cNvPr id="74" name="ComponentBackground6" descr="3b660d79-5851-48f9-be4e-433b6de50d4a">
                <a:extLst>
                  <a:ext uri="{FF2B5EF4-FFF2-40B4-BE49-F238E27FC236}">
                    <a16:creationId xmlns:a16="http://schemas.microsoft.com/office/drawing/2014/main" id="{1297C5D2-44E1-2BCC-0553-4A30D0DFE582}"/>
                  </a:ext>
                </a:extLst>
              </p:cNvPr>
              <p:cNvSpPr/>
              <p:nvPr/>
            </p:nvSpPr>
            <p:spPr>
              <a:xfrm>
                <a:off x="8342488" y="4152900"/>
                <a:ext cx="3176412" cy="1981200"/>
              </a:xfrm>
              <a:custGeom>
                <a:avLst/>
                <a:gdLst>
                  <a:gd name="connsiteX0" fmla="*/ 0 w 4343400"/>
                  <a:gd name="connsiteY0" fmla="*/ 0 h 1974850"/>
                  <a:gd name="connsiteX1" fmla="*/ 98325 w 4343400"/>
                  <a:gd name="connsiteY1" fmla="*/ 0 h 1974850"/>
                  <a:gd name="connsiteX2" fmla="*/ 92075 w 4343400"/>
                  <a:gd name="connsiteY2" fmla="*/ 30956 h 1974850"/>
                  <a:gd name="connsiteX3" fmla="*/ 223044 w 4343400"/>
                  <a:gd name="connsiteY3" fmla="*/ 161925 h 1974850"/>
                  <a:gd name="connsiteX4" fmla="*/ 354013 w 4343400"/>
                  <a:gd name="connsiteY4" fmla="*/ 30956 h 1974850"/>
                  <a:gd name="connsiteX5" fmla="*/ 347764 w 4343400"/>
                  <a:gd name="connsiteY5" fmla="*/ 0 h 1974850"/>
                  <a:gd name="connsiteX6" fmla="*/ 489318 w 4343400"/>
                  <a:gd name="connsiteY6" fmla="*/ 0 h 1974850"/>
                  <a:gd name="connsiteX7" fmla="*/ 483068 w 4343400"/>
                  <a:gd name="connsiteY7" fmla="*/ 30956 h 1974850"/>
                  <a:gd name="connsiteX8" fmla="*/ 614037 w 4343400"/>
                  <a:gd name="connsiteY8" fmla="*/ 161925 h 1974850"/>
                  <a:gd name="connsiteX9" fmla="*/ 745006 w 4343400"/>
                  <a:gd name="connsiteY9" fmla="*/ 30956 h 1974850"/>
                  <a:gd name="connsiteX10" fmla="*/ 738757 w 4343400"/>
                  <a:gd name="connsiteY10" fmla="*/ 0 h 1974850"/>
                  <a:gd name="connsiteX11" fmla="*/ 880311 w 4343400"/>
                  <a:gd name="connsiteY11" fmla="*/ 0 h 1974850"/>
                  <a:gd name="connsiteX12" fmla="*/ 874061 w 4343400"/>
                  <a:gd name="connsiteY12" fmla="*/ 30956 h 1974850"/>
                  <a:gd name="connsiteX13" fmla="*/ 1005030 w 4343400"/>
                  <a:gd name="connsiteY13" fmla="*/ 161925 h 1974850"/>
                  <a:gd name="connsiteX14" fmla="*/ 1135999 w 4343400"/>
                  <a:gd name="connsiteY14" fmla="*/ 30956 h 1974850"/>
                  <a:gd name="connsiteX15" fmla="*/ 1129750 w 4343400"/>
                  <a:gd name="connsiteY15" fmla="*/ 0 h 1974850"/>
                  <a:gd name="connsiteX16" fmla="*/ 1271304 w 4343400"/>
                  <a:gd name="connsiteY16" fmla="*/ 0 h 1974850"/>
                  <a:gd name="connsiteX17" fmla="*/ 1265054 w 4343400"/>
                  <a:gd name="connsiteY17" fmla="*/ 30956 h 1974850"/>
                  <a:gd name="connsiteX18" fmla="*/ 1396023 w 4343400"/>
                  <a:gd name="connsiteY18" fmla="*/ 161925 h 1974850"/>
                  <a:gd name="connsiteX19" fmla="*/ 1526992 w 4343400"/>
                  <a:gd name="connsiteY19" fmla="*/ 30956 h 1974850"/>
                  <a:gd name="connsiteX20" fmla="*/ 1520743 w 4343400"/>
                  <a:gd name="connsiteY20" fmla="*/ 0 h 1974850"/>
                  <a:gd name="connsiteX21" fmla="*/ 1662297 w 4343400"/>
                  <a:gd name="connsiteY21" fmla="*/ 0 h 1974850"/>
                  <a:gd name="connsiteX22" fmla="*/ 1656047 w 4343400"/>
                  <a:gd name="connsiteY22" fmla="*/ 30956 h 1974850"/>
                  <a:gd name="connsiteX23" fmla="*/ 1787016 w 4343400"/>
                  <a:gd name="connsiteY23" fmla="*/ 161925 h 1974850"/>
                  <a:gd name="connsiteX24" fmla="*/ 1917985 w 4343400"/>
                  <a:gd name="connsiteY24" fmla="*/ 30956 h 1974850"/>
                  <a:gd name="connsiteX25" fmla="*/ 1911736 w 4343400"/>
                  <a:gd name="connsiteY25" fmla="*/ 0 h 1974850"/>
                  <a:gd name="connsiteX26" fmla="*/ 2053290 w 4343400"/>
                  <a:gd name="connsiteY26" fmla="*/ 0 h 1974850"/>
                  <a:gd name="connsiteX27" fmla="*/ 2047040 w 4343400"/>
                  <a:gd name="connsiteY27" fmla="*/ 30956 h 1974850"/>
                  <a:gd name="connsiteX28" fmla="*/ 2178009 w 4343400"/>
                  <a:gd name="connsiteY28" fmla="*/ 161925 h 1974850"/>
                  <a:gd name="connsiteX29" fmla="*/ 2308978 w 4343400"/>
                  <a:gd name="connsiteY29" fmla="*/ 30956 h 1974850"/>
                  <a:gd name="connsiteX30" fmla="*/ 2302728 w 4343400"/>
                  <a:gd name="connsiteY30" fmla="*/ 0 h 1974850"/>
                  <a:gd name="connsiteX31" fmla="*/ 2444283 w 4343400"/>
                  <a:gd name="connsiteY31" fmla="*/ 0 h 1974850"/>
                  <a:gd name="connsiteX32" fmla="*/ 2438033 w 4343400"/>
                  <a:gd name="connsiteY32" fmla="*/ 30956 h 1974850"/>
                  <a:gd name="connsiteX33" fmla="*/ 2569002 w 4343400"/>
                  <a:gd name="connsiteY33" fmla="*/ 161925 h 1974850"/>
                  <a:gd name="connsiteX34" fmla="*/ 2699971 w 4343400"/>
                  <a:gd name="connsiteY34" fmla="*/ 30956 h 1974850"/>
                  <a:gd name="connsiteX35" fmla="*/ 2693721 w 4343400"/>
                  <a:gd name="connsiteY35" fmla="*/ 0 h 1974850"/>
                  <a:gd name="connsiteX36" fmla="*/ 2835276 w 4343400"/>
                  <a:gd name="connsiteY36" fmla="*/ 0 h 1974850"/>
                  <a:gd name="connsiteX37" fmla="*/ 2829026 w 4343400"/>
                  <a:gd name="connsiteY37" fmla="*/ 30956 h 1974850"/>
                  <a:gd name="connsiteX38" fmla="*/ 2959995 w 4343400"/>
                  <a:gd name="connsiteY38" fmla="*/ 161925 h 1974850"/>
                  <a:gd name="connsiteX39" fmla="*/ 3090964 w 4343400"/>
                  <a:gd name="connsiteY39" fmla="*/ 30956 h 1974850"/>
                  <a:gd name="connsiteX40" fmla="*/ 3084714 w 4343400"/>
                  <a:gd name="connsiteY40" fmla="*/ 0 h 1974850"/>
                  <a:gd name="connsiteX41" fmla="*/ 3226269 w 4343400"/>
                  <a:gd name="connsiteY41" fmla="*/ 0 h 1974850"/>
                  <a:gd name="connsiteX42" fmla="*/ 3220019 w 4343400"/>
                  <a:gd name="connsiteY42" fmla="*/ 30956 h 1974850"/>
                  <a:gd name="connsiteX43" fmla="*/ 3350988 w 4343400"/>
                  <a:gd name="connsiteY43" fmla="*/ 161925 h 1974850"/>
                  <a:gd name="connsiteX44" fmla="*/ 3481957 w 4343400"/>
                  <a:gd name="connsiteY44" fmla="*/ 30956 h 1974850"/>
                  <a:gd name="connsiteX45" fmla="*/ 3475707 w 4343400"/>
                  <a:gd name="connsiteY45" fmla="*/ 0 h 1974850"/>
                  <a:gd name="connsiteX46" fmla="*/ 3617262 w 4343400"/>
                  <a:gd name="connsiteY46" fmla="*/ 0 h 1974850"/>
                  <a:gd name="connsiteX47" fmla="*/ 3611012 w 4343400"/>
                  <a:gd name="connsiteY47" fmla="*/ 30956 h 1974850"/>
                  <a:gd name="connsiteX48" fmla="*/ 3741981 w 4343400"/>
                  <a:gd name="connsiteY48" fmla="*/ 161925 h 1974850"/>
                  <a:gd name="connsiteX49" fmla="*/ 3872950 w 4343400"/>
                  <a:gd name="connsiteY49" fmla="*/ 30956 h 1974850"/>
                  <a:gd name="connsiteX50" fmla="*/ 3866700 w 4343400"/>
                  <a:gd name="connsiteY50" fmla="*/ 0 h 1974850"/>
                  <a:gd name="connsiteX51" fmla="*/ 4008256 w 4343400"/>
                  <a:gd name="connsiteY51" fmla="*/ 0 h 1974850"/>
                  <a:gd name="connsiteX52" fmla="*/ 4002006 w 4343400"/>
                  <a:gd name="connsiteY52" fmla="*/ 30956 h 1974850"/>
                  <a:gd name="connsiteX53" fmla="*/ 4132975 w 4343400"/>
                  <a:gd name="connsiteY53" fmla="*/ 161925 h 1974850"/>
                  <a:gd name="connsiteX54" fmla="*/ 4263944 w 4343400"/>
                  <a:gd name="connsiteY54" fmla="*/ 30956 h 1974850"/>
                  <a:gd name="connsiteX55" fmla="*/ 4257694 w 4343400"/>
                  <a:gd name="connsiteY55" fmla="*/ 0 h 1974850"/>
                  <a:gd name="connsiteX56" fmla="*/ 4343400 w 4343400"/>
                  <a:gd name="connsiteY56" fmla="*/ 0 h 1974850"/>
                  <a:gd name="connsiteX57" fmla="*/ 4343400 w 4343400"/>
                  <a:gd name="connsiteY57" fmla="*/ 1974850 h 1974850"/>
                  <a:gd name="connsiteX58" fmla="*/ 0 w 4343400"/>
                  <a:gd name="connsiteY58" fmla="*/ 1974850 h 197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343400" h="1974850">
                    <a:moveTo>
                      <a:pt x="0" y="0"/>
                    </a:moveTo>
                    <a:lnTo>
                      <a:pt x="98325" y="0"/>
                    </a:lnTo>
                    <a:lnTo>
                      <a:pt x="92075" y="30956"/>
                    </a:lnTo>
                    <a:cubicBezTo>
                      <a:pt x="92075" y="103288"/>
                      <a:pt x="150712" y="161925"/>
                      <a:pt x="223044" y="161925"/>
                    </a:cubicBezTo>
                    <a:cubicBezTo>
                      <a:pt x="295376" y="161925"/>
                      <a:pt x="354013" y="103288"/>
                      <a:pt x="354013" y="30956"/>
                    </a:cubicBezTo>
                    <a:lnTo>
                      <a:pt x="347764" y="0"/>
                    </a:lnTo>
                    <a:lnTo>
                      <a:pt x="489318" y="0"/>
                    </a:lnTo>
                    <a:lnTo>
                      <a:pt x="483068" y="30956"/>
                    </a:lnTo>
                    <a:cubicBezTo>
                      <a:pt x="483068" y="103288"/>
                      <a:pt x="541705" y="161925"/>
                      <a:pt x="614037" y="161925"/>
                    </a:cubicBezTo>
                    <a:cubicBezTo>
                      <a:pt x="686369" y="161925"/>
                      <a:pt x="745006" y="103288"/>
                      <a:pt x="745006" y="30956"/>
                    </a:cubicBezTo>
                    <a:lnTo>
                      <a:pt x="738757" y="0"/>
                    </a:lnTo>
                    <a:lnTo>
                      <a:pt x="880311" y="0"/>
                    </a:lnTo>
                    <a:lnTo>
                      <a:pt x="874061" y="30956"/>
                    </a:lnTo>
                    <a:cubicBezTo>
                      <a:pt x="874061" y="103288"/>
                      <a:pt x="932698" y="161925"/>
                      <a:pt x="1005030" y="161925"/>
                    </a:cubicBezTo>
                    <a:cubicBezTo>
                      <a:pt x="1077362" y="161925"/>
                      <a:pt x="1135999" y="103288"/>
                      <a:pt x="1135999" y="30956"/>
                    </a:cubicBezTo>
                    <a:lnTo>
                      <a:pt x="1129750" y="0"/>
                    </a:lnTo>
                    <a:lnTo>
                      <a:pt x="1271304" y="0"/>
                    </a:lnTo>
                    <a:lnTo>
                      <a:pt x="1265054" y="30956"/>
                    </a:lnTo>
                    <a:cubicBezTo>
                      <a:pt x="1265054" y="103288"/>
                      <a:pt x="1323691" y="161925"/>
                      <a:pt x="1396023" y="161925"/>
                    </a:cubicBezTo>
                    <a:cubicBezTo>
                      <a:pt x="1468355" y="161925"/>
                      <a:pt x="1526992" y="103288"/>
                      <a:pt x="1526992" y="30956"/>
                    </a:cubicBezTo>
                    <a:lnTo>
                      <a:pt x="1520743" y="0"/>
                    </a:lnTo>
                    <a:lnTo>
                      <a:pt x="1662297" y="0"/>
                    </a:lnTo>
                    <a:lnTo>
                      <a:pt x="1656047" y="30956"/>
                    </a:lnTo>
                    <a:cubicBezTo>
                      <a:pt x="1656047" y="103288"/>
                      <a:pt x="1714684" y="161925"/>
                      <a:pt x="1787016" y="161925"/>
                    </a:cubicBezTo>
                    <a:cubicBezTo>
                      <a:pt x="1859348" y="161925"/>
                      <a:pt x="1917985" y="103288"/>
                      <a:pt x="1917985" y="30956"/>
                    </a:cubicBezTo>
                    <a:lnTo>
                      <a:pt x="1911736" y="0"/>
                    </a:lnTo>
                    <a:lnTo>
                      <a:pt x="2053290" y="0"/>
                    </a:lnTo>
                    <a:lnTo>
                      <a:pt x="2047040" y="30956"/>
                    </a:lnTo>
                    <a:cubicBezTo>
                      <a:pt x="2047040" y="103288"/>
                      <a:pt x="2105677" y="161925"/>
                      <a:pt x="2178009" y="161925"/>
                    </a:cubicBezTo>
                    <a:cubicBezTo>
                      <a:pt x="2250341" y="161925"/>
                      <a:pt x="2308978" y="103288"/>
                      <a:pt x="2308978" y="30956"/>
                    </a:cubicBezTo>
                    <a:lnTo>
                      <a:pt x="2302728" y="0"/>
                    </a:lnTo>
                    <a:lnTo>
                      <a:pt x="2444283" y="0"/>
                    </a:lnTo>
                    <a:lnTo>
                      <a:pt x="2438033" y="30956"/>
                    </a:lnTo>
                    <a:cubicBezTo>
                      <a:pt x="2438033" y="103288"/>
                      <a:pt x="2496670" y="161925"/>
                      <a:pt x="2569002" y="161925"/>
                    </a:cubicBezTo>
                    <a:cubicBezTo>
                      <a:pt x="2641334" y="161925"/>
                      <a:pt x="2699971" y="103288"/>
                      <a:pt x="2699971" y="30956"/>
                    </a:cubicBezTo>
                    <a:lnTo>
                      <a:pt x="2693721" y="0"/>
                    </a:lnTo>
                    <a:lnTo>
                      <a:pt x="2835276" y="0"/>
                    </a:lnTo>
                    <a:lnTo>
                      <a:pt x="2829026" y="30956"/>
                    </a:lnTo>
                    <a:cubicBezTo>
                      <a:pt x="2829026" y="103288"/>
                      <a:pt x="2887663" y="161925"/>
                      <a:pt x="2959995" y="161925"/>
                    </a:cubicBezTo>
                    <a:cubicBezTo>
                      <a:pt x="3032327" y="161925"/>
                      <a:pt x="3090964" y="103288"/>
                      <a:pt x="3090964" y="30956"/>
                    </a:cubicBezTo>
                    <a:lnTo>
                      <a:pt x="3084714" y="0"/>
                    </a:lnTo>
                    <a:lnTo>
                      <a:pt x="3226269" y="0"/>
                    </a:lnTo>
                    <a:lnTo>
                      <a:pt x="3220019" y="30956"/>
                    </a:lnTo>
                    <a:cubicBezTo>
                      <a:pt x="3220019" y="103288"/>
                      <a:pt x="3278656" y="161925"/>
                      <a:pt x="3350988" y="161925"/>
                    </a:cubicBezTo>
                    <a:cubicBezTo>
                      <a:pt x="3423320" y="161925"/>
                      <a:pt x="3481957" y="103288"/>
                      <a:pt x="3481957" y="30956"/>
                    </a:cubicBezTo>
                    <a:lnTo>
                      <a:pt x="3475707" y="0"/>
                    </a:lnTo>
                    <a:lnTo>
                      <a:pt x="3617262" y="0"/>
                    </a:lnTo>
                    <a:lnTo>
                      <a:pt x="3611012" y="30956"/>
                    </a:lnTo>
                    <a:cubicBezTo>
                      <a:pt x="3611012" y="103288"/>
                      <a:pt x="3669649" y="161925"/>
                      <a:pt x="3741981" y="161925"/>
                    </a:cubicBezTo>
                    <a:cubicBezTo>
                      <a:pt x="3814313" y="161925"/>
                      <a:pt x="3872950" y="103288"/>
                      <a:pt x="3872950" y="30956"/>
                    </a:cubicBezTo>
                    <a:lnTo>
                      <a:pt x="3866700" y="0"/>
                    </a:lnTo>
                    <a:lnTo>
                      <a:pt x="4008256" y="0"/>
                    </a:lnTo>
                    <a:lnTo>
                      <a:pt x="4002006" y="30956"/>
                    </a:lnTo>
                    <a:cubicBezTo>
                      <a:pt x="4002006" y="103288"/>
                      <a:pt x="4060643" y="161925"/>
                      <a:pt x="4132975" y="161925"/>
                    </a:cubicBezTo>
                    <a:cubicBezTo>
                      <a:pt x="4205307" y="161925"/>
                      <a:pt x="4263944" y="103288"/>
                      <a:pt x="4263944" y="30956"/>
                    </a:cubicBezTo>
                    <a:lnTo>
                      <a:pt x="4257694" y="0"/>
                    </a:lnTo>
                    <a:lnTo>
                      <a:pt x="4343400" y="0"/>
                    </a:lnTo>
                    <a:lnTo>
                      <a:pt x="4343400" y="1974850"/>
                    </a:lnTo>
                    <a:lnTo>
                      <a:pt x="0" y="1974850"/>
                    </a:lnTo>
                    <a:close/>
                  </a:path>
                </a:pathLst>
              </a:custGeom>
              <a:solidFill>
                <a:schemeClr val="accent6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Number6" descr="d8425e11-d1d5-4e35-86b4-4fa90ded2560">
                <a:extLst>
                  <a:ext uri="{FF2B5EF4-FFF2-40B4-BE49-F238E27FC236}">
                    <a16:creationId xmlns:a16="http://schemas.microsoft.com/office/drawing/2014/main" id="{6748A51E-3ABD-7E02-7107-C595E1EFE333}"/>
                  </a:ext>
                </a:extLst>
              </p:cNvPr>
              <p:cNvSpPr/>
              <p:nvPr/>
            </p:nvSpPr>
            <p:spPr>
              <a:xfrm>
                <a:off x="8093891" y="4474821"/>
                <a:ext cx="538104" cy="53810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</a:rPr>
                  <a:t>6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Text6" descr="1804aeb6-e0e8-49b3-9451-8054db8bd8f7">
                <a:extLst>
                  <a:ext uri="{FF2B5EF4-FFF2-40B4-BE49-F238E27FC236}">
                    <a16:creationId xmlns:a16="http://schemas.microsoft.com/office/drawing/2014/main" id="{5432FF2B-7AA7-863F-E1CD-4012BDE5B1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0455" y="5106053"/>
                <a:ext cx="2743198" cy="96327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可根据个人口味添加辣椒油、醋等调料。</a:t>
                </a:r>
                <a:endParaRPr lang="en-US" dirty="0"/>
              </a:p>
            </p:txBody>
          </p:sp>
          <p:sp>
            <p:nvSpPr>
              <p:cNvPr id="77" name="Bullet6" descr="09f5d8e7-6d77-4775-b343-80990954180f">
                <a:extLst>
                  <a:ext uri="{FF2B5EF4-FFF2-40B4-BE49-F238E27FC236}">
                    <a16:creationId xmlns:a16="http://schemas.microsoft.com/office/drawing/2014/main" id="{6576F12F-6F3C-3232-FBD2-47BBB1CDBEBC}"/>
                  </a:ext>
                </a:extLst>
              </p:cNvPr>
              <p:cNvSpPr txBox="1"/>
              <p:nvPr/>
            </p:nvSpPr>
            <p:spPr>
              <a:xfrm>
                <a:off x="8680450" y="4381694"/>
                <a:ext cx="2743201" cy="724358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食用方法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07929-C82B-FBF0-DC53-10932EF11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7F429-5D94-AB25-F71E-BBE260E2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5468" cy="1081664"/>
          </a:xfrm>
        </p:spPr>
        <p:txBody>
          <a:bodyPr/>
          <a:lstStyle/>
          <a:p>
            <a:r>
              <a:rPr lang="zh-CN" altLang="en-US" dirty="0"/>
              <a:t>鸭血粉丝汤</a:t>
            </a:r>
            <a:endParaRPr lang="zh-Hans-HK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27A035-F48E-698C-620D-4F896927F9D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7" r="6027"/>
          <a:stretch/>
        </p:blipFill>
        <p:spPr>
          <a:xfrm>
            <a:off x="0" y="1679875"/>
            <a:ext cx="5462546" cy="4144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07862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漯河鸭血粉丝汤</a:t>
            </a:r>
            <a:endParaRPr lang="en-US" dirty="0"/>
          </a:p>
        </p:txBody>
      </p:sp>
      <p:grpSp>
        <p:nvGrpSpPr>
          <p:cNvPr id="53" name="046b9e00-67ee-449c-b8fc-3b6374d7e665.source.6.zh-Hans.pptx" descr="4a350129-f79d-4dc0-878e-8001efe5c6de">
            <a:extLst>
              <a:ext uri="{FF2B5EF4-FFF2-40B4-BE49-F238E27FC236}">
                <a16:creationId xmlns:a16="http://schemas.microsoft.com/office/drawing/2014/main" id="{D2F12510-1EC7-284F-6173-36F1454F3F47}"/>
              </a:ext>
            </a:extLst>
          </p:cNvPr>
          <p:cNvGrpSpPr/>
          <p:nvPr/>
        </p:nvGrpSpPr>
        <p:grpSpPr>
          <a:xfrm>
            <a:off x="660400" y="1130301"/>
            <a:ext cx="10859426" cy="5003799"/>
            <a:chOff x="660400" y="1130301"/>
            <a:chExt cx="10859426" cy="5003799"/>
          </a:xfrm>
        </p:grpSpPr>
        <p:sp>
          <p:nvSpPr>
            <p:cNvPr id="3" name="Title" descr="b991e2e9-a6cc-44ab-aa37-d64f349febf9">
              <a:extLst>
                <a:ext uri="{FF2B5EF4-FFF2-40B4-BE49-F238E27FC236}">
                  <a16:creationId xmlns:a16="http://schemas.microsoft.com/office/drawing/2014/main" id="{D0CD538E-E5A7-C50D-942C-98B707A187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00" y="1130301"/>
              <a:ext cx="10858500" cy="462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 fontScale="92500"/>
            </a:bodyPr>
            <a:lstStyle/>
            <a:p>
              <a:pPr algn="ctr">
                <a:lnSpc>
                  <a:spcPct val="12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鲜香麻辣，独具特色</a:t>
              </a:r>
              <a:endParaRPr lang="en-US" dirty="0"/>
            </a:p>
          </p:txBody>
        </p:sp>
        <p:grpSp>
          <p:nvGrpSpPr>
            <p:cNvPr id="47" name="组合 46" descr="3ad92bc3-98c5-4699-8b5c-bb4aa24a9549">
              <a:extLst>
                <a:ext uri="{FF2B5EF4-FFF2-40B4-BE49-F238E27FC236}">
                  <a16:creationId xmlns:a16="http://schemas.microsoft.com/office/drawing/2014/main" id="{81B19A34-F968-9FA0-9207-6A253E8FAAE4}"/>
                </a:ext>
              </a:extLst>
            </p:cNvPr>
            <p:cNvGrpSpPr/>
            <p:nvPr/>
          </p:nvGrpSpPr>
          <p:grpSpPr>
            <a:xfrm>
              <a:off x="762722" y="1833326"/>
              <a:ext cx="2814781" cy="2093175"/>
              <a:chOff x="762722" y="1833326"/>
              <a:chExt cx="2814781" cy="2093175"/>
            </a:xfrm>
          </p:grpSpPr>
          <p:sp>
            <p:nvSpPr>
              <p:cNvPr id="25" name="shaape1" descr="a319e0fd-2656-4b37-a722-105a9e4c87cc">
                <a:extLst>
                  <a:ext uri="{FF2B5EF4-FFF2-40B4-BE49-F238E27FC236}">
                    <a16:creationId xmlns:a16="http://schemas.microsoft.com/office/drawing/2014/main" id="{9F7F1313-85D6-3A58-4425-616A318B03C1}"/>
                  </a:ext>
                </a:extLst>
              </p:cNvPr>
              <p:cNvSpPr/>
              <p:nvPr/>
            </p:nvSpPr>
            <p:spPr>
              <a:xfrm>
                <a:off x="907586" y="1848853"/>
                <a:ext cx="2655230" cy="849147"/>
              </a:xfrm>
              <a:custGeom>
                <a:avLst/>
                <a:gdLst>
                  <a:gd name="connsiteX0" fmla="*/ 2544222 w 2655230"/>
                  <a:gd name="connsiteY0" fmla="*/ 137 h 717824"/>
                  <a:gd name="connsiteX1" fmla="*/ 118897 w 2655230"/>
                  <a:gd name="connsiteY1" fmla="*/ 137 h 717824"/>
                  <a:gd name="connsiteX2" fmla="*/ 6343 w 2655230"/>
                  <a:gd name="connsiteY2" fmla="*/ 87259 h 717824"/>
                  <a:gd name="connsiteX3" fmla="*/ 4 w 2655230"/>
                  <a:gd name="connsiteY3" fmla="*/ 611918 h 717824"/>
                  <a:gd name="connsiteX4" fmla="*/ 133739 w 2655230"/>
                  <a:gd name="connsiteY4" fmla="*/ 717824 h 717824"/>
                  <a:gd name="connsiteX5" fmla="*/ 2521341 w 2655230"/>
                  <a:gd name="connsiteY5" fmla="*/ 717824 h 717824"/>
                  <a:gd name="connsiteX6" fmla="*/ 2655231 w 2655230"/>
                  <a:gd name="connsiteY6" fmla="*/ 612614 h 717824"/>
                  <a:gd name="connsiteX7" fmla="*/ 2655231 w 2655230"/>
                  <a:gd name="connsiteY7" fmla="*/ 87259 h 717824"/>
                  <a:gd name="connsiteX8" fmla="*/ 2544222 w 2655230"/>
                  <a:gd name="connsiteY8" fmla="*/ 137 h 717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230" h="717824">
                    <a:moveTo>
                      <a:pt x="2544222" y="137"/>
                    </a:moveTo>
                    <a:cubicBezTo>
                      <a:pt x="2542599" y="-172"/>
                      <a:pt x="118897" y="137"/>
                      <a:pt x="118897" y="137"/>
                    </a:cubicBezTo>
                    <a:cubicBezTo>
                      <a:pt x="57363" y="137"/>
                      <a:pt x="7193" y="38944"/>
                      <a:pt x="6343" y="87259"/>
                    </a:cubicBezTo>
                    <a:cubicBezTo>
                      <a:pt x="3946" y="219293"/>
                      <a:pt x="1395" y="469602"/>
                      <a:pt x="4" y="611918"/>
                    </a:cubicBezTo>
                    <a:cubicBezTo>
                      <a:pt x="-537" y="670283"/>
                      <a:pt x="59450" y="717824"/>
                      <a:pt x="133739" y="717824"/>
                    </a:cubicBezTo>
                    <a:cubicBezTo>
                      <a:pt x="589058" y="717824"/>
                      <a:pt x="2067259" y="717824"/>
                      <a:pt x="2521341" y="717824"/>
                    </a:cubicBezTo>
                    <a:cubicBezTo>
                      <a:pt x="2595320" y="717824"/>
                      <a:pt x="2655231" y="670747"/>
                      <a:pt x="2655231" y="612614"/>
                    </a:cubicBezTo>
                    <a:lnTo>
                      <a:pt x="2655231" y="87259"/>
                    </a:lnTo>
                    <a:cubicBezTo>
                      <a:pt x="2655231" y="33301"/>
                      <a:pt x="2603514" y="10883"/>
                      <a:pt x="2544222" y="13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6" name="Shape1" descr="f84d6d0b-8bc4-4136-85c1-d34063e43e4a">
                <a:extLst>
                  <a:ext uri="{FF2B5EF4-FFF2-40B4-BE49-F238E27FC236}">
                    <a16:creationId xmlns:a16="http://schemas.microsoft.com/office/drawing/2014/main" id="{55AF70A7-03DE-71E3-749F-FF47C9461747}"/>
                  </a:ext>
                </a:extLst>
              </p:cNvPr>
              <p:cNvSpPr/>
              <p:nvPr/>
            </p:nvSpPr>
            <p:spPr>
              <a:xfrm>
                <a:off x="893520" y="1833326"/>
                <a:ext cx="2683983" cy="875961"/>
              </a:xfrm>
              <a:custGeom>
                <a:avLst/>
                <a:gdLst>
                  <a:gd name="connsiteX0" fmla="*/ 418831 w 2683983"/>
                  <a:gd name="connsiteY0" fmla="*/ 740492 h 740491"/>
                  <a:gd name="connsiteX1" fmla="*/ 322666 w 2683983"/>
                  <a:gd name="connsiteY1" fmla="*/ 740492 h 740491"/>
                  <a:gd name="connsiteX2" fmla="*/ 308287 w 2683983"/>
                  <a:gd name="connsiteY2" fmla="*/ 729128 h 740491"/>
                  <a:gd name="connsiteX3" fmla="*/ 322666 w 2683983"/>
                  <a:gd name="connsiteY3" fmla="*/ 717764 h 740491"/>
                  <a:gd name="connsiteX4" fmla="*/ 418831 w 2683983"/>
                  <a:gd name="connsiteY4" fmla="*/ 717764 h 740491"/>
                  <a:gd name="connsiteX5" fmla="*/ 433210 w 2683983"/>
                  <a:gd name="connsiteY5" fmla="*/ 729128 h 740491"/>
                  <a:gd name="connsiteX6" fmla="*/ 418831 w 2683983"/>
                  <a:gd name="connsiteY6" fmla="*/ 740492 h 740491"/>
                  <a:gd name="connsiteX7" fmla="*/ 226577 w 2683983"/>
                  <a:gd name="connsiteY7" fmla="*/ 740492 h 740491"/>
                  <a:gd name="connsiteX8" fmla="*/ 147882 w 2683983"/>
                  <a:gd name="connsiteY8" fmla="*/ 740492 h 740491"/>
                  <a:gd name="connsiteX9" fmla="*/ 128633 w 2683983"/>
                  <a:gd name="connsiteY9" fmla="*/ 739487 h 740491"/>
                  <a:gd name="connsiteX10" fmla="*/ 116187 w 2683983"/>
                  <a:gd name="connsiteY10" fmla="*/ 726732 h 740491"/>
                  <a:gd name="connsiteX11" fmla="*/ 132267 w 2683983"/>
                  <a:gd name="connsiteY11" fmla="*/ 716914 h 740491"/>
                  <a:gd name="connsiteX12" fmla="*/ 147805 w 2683983"/>
                  <a:gd name="connsiteY12" fmla="*/ 717687 h 740491"/>
                  <a:gd name="connsiteX13" fmla="*/ 226500 w 2683983"/>
                  <a:gd name="connsiteY13" fmla="*/ 717687 h 740491"/>
                  <a:gd name="connsiteX14" fmla="*/ 240878 w 2683983"/>
                  <a:gd name="connsiteY14" fmla="*/ 729051 h 740491"/>
                  <a:gd name="connsiteX15" fmla="*/ 226500 w 2683983"/>
                  <a:gd name="connsiteY15" fmla="*/ 740414 h 740491"/>
                  <a:gd name="connsiteX16" fmla="*/ 611086 w 2683983"/>
                  <a:gd name="connsiteY16" fmla="*/ 740492 h 740491"/>
                  <a:gd name="connsiteX17" fmla="*/ 514997 w 2683983"/>
                  <a:gd name="connsiteY17" fmla="*/ 740492 h 740491"/>
                  <a:gd name="connsiteX18" fmla="*/ 500619 w 2683983"/>
                  <a:gd name="connsiteY18" fmla="*/ 729128 h 740491"/>
                  <a:gd name="connsiteX19" fmla="*/ 514997 w 2683983"/>
                  <a:gd name="connsiteY19" fmla="*/ 717764 h 740491"/>
                  <a:gd name="connsiteX20" fmla="*/ 611086 w 2683983"/>
                  <a:gd name="connsiteY20" fmla="*/ 717764 h 740491"/>
                  <a:gd name="connsiteX21" fmla="*/ 625464 w 2683983"/>
                  <a:gd name="connsiteY21" fmla="*/ 729128 h 740491"/>
                  <a:gd name="connsiteX22" fmla="*/ 611086 w 2683983"/>
                  <a:gd name="connsiteY22" fmla="*/ 740492 h 740491"/>
                  <a:gd name="connsiteX23" fmla="*/ 1379562 w 2683983"/>
                  <a:gd name="connsiteY23" fmla="*/ 740492 h 740491"/>
                  <a:gd name="connsiteX24" fmla="*/ 1283473 w 2683983"/>
                  <a:gd name="connsiteY24" fmla="*/ 740492 h 740491"/>
                  <a:gd name="connsiteX25" fmla="*/ 1269095 w 2683983"/>
                  <a:gd name="connsiteY25" fmla="*/ 729128 h 740491"/>
                  <a:gd name="connsiteX26" fmla="*/ 1283473 w 2683983"/>
                  <a:gd name="connsiteY26" fmla="*/ 717764 h 740491"/>
                  <a:gd name="connsiteX27" fmla="*/ 1379562 w 2683983"/>
                  <a:gd name="connsiteY27" fmla="*/ 717764 h 740491"/>
                  <a:gd name="connsiteX28" fmla="*/ 1393940 w 2683983"/>
                  <a:gd name="connsiteY28" fmla="*/ 729128 h 740491"/>
                  <a:gd name="connsiteX29" fmla="*/ 1379562 w 2683983"/>
                  <a:gd name="connsiteY29" fmla="*/ 740492 h 740491"/>
                  <a:gd name="connsiteX30" fmla="*/ 995362 w 2683983"/>
                  <a:gd name="connsiteY30" fmla="*/ 740492 h 740491"/>
                  <a:gd name="connsiteX31" fmla="*/ 899274 w 2683983"/>
                  <a:gd name="connsiteY31" fmla="*/ 740492 h 740491"/>
                  <a:gd name="connsiteX32" fmla="*/ 884895 w 2683983"/>
                  <a:gd name="connsiteY32" fmla="*/ 729128 h 740491"/>
                  <a:gd name="connsiteX33" fmla="*/ 899274 w 2683983"/>
                  <a:gd name="connsiteY33" fmla="*/ 717764 h 740491"/>
                  <a:gd name="connsiteX34" fmla="*/ 995362 w 2683983"/>
                  <a:gd name="connsiteY34" fmla="*/ 717764 h 740491"/>
                  <a:gd name="connsiteX35" fmla="*/ 1009741 w 2683983"/>
                  <a:gd name="connsiteY35" fmla="*/ 729128 h 740491"/>
                  <a:gd name="connsiteX36" fmla="*/ 995362 w 2683983"/>
                  <a:gd name="connsiteY36" fmla="*/ 740492 h 740491"/>
                  <a:gd name="connsiteX37" fmla="*/ 803263 w 2683983"/>
                  <a:gd name="connsiteY37" fmla="*/ 740492 h 740491"/>
                  <a:gd name="connsiteX38" fmla="*/ 707174 w 2683983"/>
                  <a:gd name="connsiteY38" fmla="*/ 740492 h 740491"/>
                  <a:gd name="connsiteX39" fmla="*/ 692796 w 2683983"/>
                  <a:gd name="connsiteY39" fmla="*/ 729128 h 740491"/>
                  <a:gd name="connsiteX40" fmla="*/ 707174 w 2683983"/>
                  <a:gd name="connsiteY40" fmla="*/ 717764 h 740491"/>
                  <a:gd name="connsiteX41" fmla="*/ 803263 w 2683983"/>
                  <a:gd name="connsiteY41" fmla="*/ 717764 h 740491"/>
                  <a:gd name="connsiteX42" fmla="*/ 817641 w 2683983"/>
                  <a:gd name="connsiteY42" fmla="*/ 729128 h 740491"/>
                  <a:gd name="connsiteX43" fmla="*/ 803263 w 2683983"/>
                  <a:gd name="connsiteY43" fmla="*/ 740492 h 740491"/>
                  <a:gd name="connsiteX44" fmla="*/ 1187539 w 2683983"/>
                  <a:gd name="connsiteY44" fmla="*/ 740492 h 740491"/>
                  <a:gd name="connsiteX45" fmla="*/ 1091451 w 2683983"/>
                  <a:gd name="connsiteY45" fmla="*/ 740492 h 740491"/>
                  <a:gd name="connsiteX46" fmla="*/ 1077072 w 2683983"/>
                  <a:gd name="connsiteY46" fmla="*/ 729128 h 740491"/>
                  <a:gd name="connsiteX47" fmla="*/ 1091451 w 2683983"/>
                  <a:gd name="connsiteY47" fmla="*/ 717764 h 740491"/>
                  <a:gd name="connsiteX48" fmla="*/ 1187539 w 2683983"/>
                  <a:gd name="connsiteY48" fmla="*/ 717764 h 740491"/>
                  <a:gd name="connsiteX49" fmla="*/ 1201918 w 2683983"/>
                  <a:gd name="connsiteY49" fmla="*/ 729128 h 740491"/>
                  <a:gd name="connsiteX50" fmla="*/ 1187539 w 2683983"/>
                  <a:gd name="connsiteY50" fmla="*/ 740492 h 740491"/>
                  <a:gd name="connsiteX51" fmla="*/ 1955938 w 2683983"/>
                  <a:gd name="connsiteY51" fmla="*/ 740492 h 740491"/>
                  <a:gd name="connsiteX52" fmla="*/ 1859849 w 2683983"/>
                  <a:gd name="connsiteY52" fmla="*/ 740492 h 740491"/>
                  <a:gd name="connsiteX53" fmla="*/ 1845471 w 2683983"/>
                  <a:gd name="connsiteY53" fmla="*/ 729128 h 740491"/>
                  <a:gd name="connsiteX54" fmla="*/ 1859849 w 2683983"/>
                  <a:gd name="connsiteY54" fmla="*/ 717764 h 740491"/>
                  <a:gd name="connsiteX55" fmla="*/ 1955938 w 2683983"/>
                  <a:gd name="connsiteY55" fmla="*/ 717764 h 740491"/>
                  <a:gd name="connsiteX56" fmla="*/ 1970316 w 2683983"/>
                  <a:gd name="connsiteY56" fmla="*/ 729128 h 740491"/>
                  <a:gd name="connsiteX57" fmla="*/ 1955938 w 2683983"/>
                  <a:gd name="connsiteY57" fmla="*/ 740492 h 740491"/>
                  <a:gd name="connsiteX58" fmla="*/ 1763838 w 2683983"/>
                  <a:gd name="connsiteY58" fmla="*/ 740492 h 740491"/>
                  <a:gd name="connsiteX59" fmla="*/ 1667750 w 2683983"/>
                  <a:gd name="connsiteY59" fmla="*/ 740492 h 740491"/>
                  <a:gd name="connsiteX60" fmla="*/ 1653371 w 2683983"/>
                  <a:gd name="connsiteY60" fmla="*/ 729128 h 740491"/>
                  <a:gd name="connsiteX61" fmla="*/ 1667750 w 2683983"/>
                  <a:gd name="connsiteY61" fmla="*/ 717764 h 740491"/>
                  <a:gd name="connsiteX62" fmla="*/ 1763838 w 2683983"/>
                  <a:gd name="connsiteY62" fmla="*/ 717764 h 740491"/>
                  <a:gd name="connsiteX63" fmla="*/ 1778217 w 2683983"/>
                  <a:gd name="connsiteY63" fmla="*/ 729128 h 740491"/>
                  <a:gd name="connsiteX64" fmla="*/ 1763838 w 2683983"/>
                  <a:gd name="connsiteY64" fmla="*/ 740492 h 740491"/>
                  <a:gd name="connsiteX65" fmla="*/ 1571739 w 2683983"/>
                  <a:gd name="connsiteY65" fmla="*/ 740492 h 740491"/>
                  <a:gd name="connsiteX66" fmla="*/ 1475650 w 2683983"/>
                  <a:gd name="connsiteY66" fmla="*/ 740492 h 740491"/>
                  <a:gd name="connsiteX67" fmla="*/ 1461272 w 2683983"/>
                  <a:gd name="connsiteY67" fmla="*/ 729128 h 740491"/>
                  <a:gd name="connsiteX68" fmla="*/ 1475650 w 2683983"/>
                  <a:gd name="connsiteY68" fmla="*/ 717764 h 740491"/>
                  <a:gd name="connsiteX69" fmla="*/ 1571739 w 2683983"/>
                  <a:gd name="connsiteY69" fmla="*/ 717764 h 740491"/>
                  <a:gd name="connsiteX70" fmla="*/ 1586117 w 2683983"/>
                  <a:gd name="connsiteY70" fmla="*/ 729128 h 740491"/>
                  <a:gd name="connsiteX71" fmla="*/ 1571739 w 2683983"/>
                  <a:gd name="connsiteY71" fmla="*/ 740492 h 740491"/>
                  <a:gd name="connsiteX72" fmla="*/ 2148192 w 2683983"/>
                  <a:gd name="connsiteY72" fmla="*/ 740492 h 740491"/>
                  <a:gd name="connsiteX73" fmla="*/ 2052104 w 2683983"/>
                  <a:gd name="connsiteY73" fmla="*/ 740492 h 740491"/>
                  <a:gd name="connsiteX74" fmla="*/ 2037725 w 2683983"/>
                  <a:gd name="connsiteY74" fmla="*/ 729128 h 740491"/>
                  <a:gd name="connsiteX75" fmla="*/ 2052104 w 2683983"/>
                  <a:gd name="connsiteY75" fmla="*/ 717764 h 740491"/>
                  <a:gd name="connsiteX76" fmla="*/ 2148192 w 2683983"/>
                  <a:gd name="connsiteY76" fmla="*/ 717764 h 740491"/>
                  <a:gd name="connsiteX77" fmla="*/ 2162571 w 2683983"/>
                  <a:gd name="connsiteY77" fmla="*/ 729128 h 740491"/>
                  <a:gd name="connsiteX78" fmla="*/ 2148192 w 2683983"/>
                  <a:gd name="connsiteY78" fmla="*/ 740492 h 740491"/>
                  <a:gd name="connsiteX79" fmla="*/ 2340446 w 2683983"/>
                  <a:gd name="connsiteY79" fmla="*/ 740492 h 740491"/>
                  <a:gd name="connsiteX80" fmla="*/ 2244281 w 2683983"/>
                  <a:gd name="connsiteY80" fmla="*/ 740492 h 740491"/>
                  <a:gd name="connsiteX81" fmla="*/ 2229902 w 2683983"/>
                  <a:gd name="connsiteY81" fmla="*/ 729128 h 740491"/>
                  <a:gd name="connsiteX82" fmla="*/ 2244281 w 2683983"/>
                  <a:gd name="connsiteY82" fmla="*/ 717764 h 740491"/>
                  <a:gd name="connsiteX83" fmla="*/ 2340446 w 2683983"/>
                  <a:gd name="connsiteY83" fmla="*/ 717764 h 740491"/>
                  <a:gd name="connsiteX84" fmla="*/ 2354825 w 2683983"/>
                  <a:gd name="connsiteY84" fmla="*/ 729128 h 740491"/>
                  <a:gd name="connsiteX85" fmla="*/ 2340446 w 2683983"/>
                  <a:gd name="connsiteY85" fmla="*/ 740492 h 740491"/>
                  <a:gd name="connsiteX86" fmla="*/ 2532778 w 2683983"/>
                  <a:gd name="connsiteY86" fmla="*/ 740492 h 740491"/>
                  <a:gd name="connsiteX87" fmla="*/ 2436612 w 2683983"/>
                  <a:gd name="connsiteY87" fmla="*/ 740492 h 740491"/>
                  <a:gd name="connsiteX88" fmla="*/ 2422234 w 2683983"/>
                  <a:gd name="connsiteY88" fmla="*/ 729128 h 740491"/>
                  <a:gd name="connsiteX89" fmla="*/ 2436612 w 2683983"/>
                  <a:gd name="connsiteY89" fmla="*/ 717764 h 740491"/>
                  <a:gd name="connsiteX90" fmla="*/ 2532778 w 2683983"/>
                  <a:gd name="connsiteY90" fmla="*/ 717764 h 740491"/>
                  <a:gd name="connsiteX91" fmla="*/ 2547157 w 2683983"/>
                  <a:gd name="connsiteY91" fmla="*/ 729128 h 740491"/>
                  <a:gd name="connsiteX92" fmla="*/ 2532778 w 2683983"/>
                  <a:gd name="connsiteY92" fmla="*/ 740492 h 740491"/>
                  <a:gd name="connsiteX93" fmla="*/ 2621445 w 2683983"/>
                  <a:gd name="connsiteY93" fmla="*/ 716064 h 740491"/>
                  <a:gd name="connsiteX94" fmla="*/ 2610391 w 2683983"/>
                  <a:gd name="connsiteY94" fmla="*/ 711967 h 740491"/>
                  <a:gd name="connsiteX95" fmla="*/ 2612246 w 2683983"/>
                  <a:gd name="connsiteY95" fmla="*/ 695965 h 740491"/>
                  <a:gd name="connsiteX96" fmla="*/ 2653758 w 2683983"/>
                  <a:gd name="connsiteY96" fmla="*/ 638528 h 740491"/>
                  <a:gd name="connsiteX97" fmla="*/ 2670224 w 2683983"/>
                  <a:gd name="connsiteY97" fmla="*/ 629020 h 740491"/>
                  <a:gd name="connsiteX98" fmla="*/ 2682206 w 2683983"/>
                  <a:gd name="connsiteY98" fmla="*/ 642007 h 740491"/>
                  <a:gd name="connsiteX99" fmla="*/ 2630644 w 2683983"/>
                  <a:gd name="connsiteY99" fmla="*/ 713435 h 740491"/>
                  <a:gd name="connsiteX100" fmla="*/ 2621445 w 2683983"/>
                  <a:gd name="connsiteY100" fmla="*/ 716064 h 740491"/>
                  <a:gd name="connsiteX101" fmla="*/ 47774 w 2683983"/>
                  <a:gd name="connsiteY101" fmla="*/ 704932 h 740491"/>
                  <a:gd name="connsiteX102" fmla="*/ 37028 w 2683983"/>
                  <a:gd name="connsiteY102" fmla="*/ 701144 h 740491"/>
                  <a:gd name="connsiteX103" fmla="*/ 0 w 2683983"/>
                  <a:gd name="connsiteY103" fmla="*/ 624304 h 740491"/>
                  <a:gd name="connsiteX104" fmla="*/ 14378 w 2683983"/>
                  <a:gd name="connsiteY104" fmla="*/ 612941 h 740491"/>
                  <a:gd name="connsiteX105" fmla="*/ 14378 w 2683983"/>
                  <a:gd name="connsiteY105" fmla="*/ 612941 h 740491"/>
                  <a:gd name="connsiteX106" fmla="*/ 28757 w 2683983"/>
                  <a:gd name="connsiteY106" fmla="*/ 624304 h 740491"/>
                  <a:gd name="connsiteX107" fmla="*/ 58519 w 2683983"/>
                  <a:gd name="connsiteY107" fmla="*/ 686070 h 740491"/>
                  <a:gd name="connsiteX108" fmla="*/ 57282 w 2683983"/>
                  <a:gd name="connsiteY108" fmla="*/ 702149 h 740491"/>
                  <a:gd name="connsiteX109" fmla="*/ 47696 w 2683983"/>
                  <a:gd name="connsiteY109" fmla="*/ 705009 h 740491"/>
                  <a:gd name="connsiteX110" fmla="*/ 2669606 w 2683983"/>
                  <a:gd name="connsiteY110" fmla="*/ 575371 h 740491"/>
                  <a:gd name="connsiteX111" fmla="*/ 2655227 w 2683983"/>
                  <a:gd name="connsiteY111" fmla="*/ 564007 h 740491"/>
                  <a:gd name="connsiteX112" fmla="*/ 2655227 w 2683983"/>
                  <a:gd name="connsiteY112" fmla="*/ 487863 h 740491"/>
                  <a:gd name="connsiteX113" fmla="*/ 2669606 w 2683983"/>
                  <a:gd name="connsiteY113" fmla="*/ 476500 h 740491"/>
                  <a:gd name="connsiteX114" fmla="*/ 2683984 w 2683983"/>
                  <a:gd name="connsiteY114" fmla="*/ 487863 h 740491"/>
                  <a:gd name="connsiteX115" fmla="*/ 2683984 w 2683983"/>
                  <a:gd name="connsiteY115" fmla="*/ 564007 h 740491"/>
                  <a:gd name="connsiteX116" fmla="*/ 2669606 w 2683983"/>
                  <a:gd name="connsiteY116" fmla="*/ 575371 h 740491"/>
                  <a:gd name="connsiteX117" fmla="*/ 15074 w 2683983"/>
                  <a:gd name="connsiteY117" fmla="*/ 559678 h 740491"/>
                  <a:gd name="connsiteX118" fmla="*/ 14920 w 2683983"/>
                  <a:gd name="connsiteY118" fmla="*/ 559678 h 740491"/>
                  <a:gd name="connsiteX119" fmla="*/ 618 w 2683983"/>
                  <a:gd name="connsiteY119" fmla="*/ 548237 h 740491"/>
                  <a:gd name="connsiteX120" fmla="*/ 1391 w 2683983"/>
                  <a:gd name="connsiteY120" fmla="*/ 472325 h 740491"/>
                  <a:gd name="connsiteX121" fmla="*/ 15925 w 2683983"/>
                  <a:gd name="connsiteY121" fmla="*/ 461039 h 740491"/>
                  <a:gd name="connsiteX122" fmla="*/ 30226 w 2683983"/>
                  <a:gd name="connsiteY122" fmla="*/ 472480 h 740491"/>
                  <a:gd name="connsiteX123" fmla="*/ 29453 w 2683983"/>
                  <a:gd name="connsiteY123" fmla="*/ 548392 h 740491"/>
                  <a:gd name="connsiteX124" fmla="*/ 15074 w 2683983"/>
                  <a:gd name="connsiteY124" fmla="*/ 559678 h 740491"/>
                  <a:gd name="connsiteX125" fmla="*/ 2669606 w 2683983"/>
                  <a:gd name="connsiteY125" fmla="*/ 423160 h 740491"/>
                  <a:gd name="connsiteX126" fmla="*/ 2655227 w 2683983"/>
                  <a:gd name="connsiteY126" fmla="*/ 411797 h 740491"/>
                  <a:gd name="connsiteX127" fmla="*/ 2655227 w 2683983"/>
                  <a:gd name="connsiteY127" fmla="*/ 335730 h 740491"/>
                  <a:gd name="connsiteX128" fmla="*/ 2669606 w 2683983"/>
                  <a:gd name="connsiteY128" fmla="*/ 324366 h 740491"/>
                  <a:gd name="connsiteX129" fmla="*/ 2683984 w 2683983"/>
                  <a:gd name="connsiteY129" fmla="*/ 335730 h 740491"/>
                  <a:gd name="connsiteX130" fmla="*/ 2683984 w 2683983"/>
                  <a:gd name="connsiteY130" fmla="*/ 411797 h 740491"/>
                  <a:gd name="connsiteX131" fmla="*/ 2669606 w 2683983"/>
                  <a:gd name="connsiteY131" fmla="*/ 423160 h 740491"/>
                  <a:gd name="connsiteX132" fmla="*/ 16698 w 2683983"/>
                  <a:gd name="connsiteY132" fmla="*/ 407854 h 740491"/>
                  <a:gd name="connsiteX133" fmla="*/ 16543 w 2683983"/>
                  <a:gd name="connsiteY133" fmla="*/ 407854 h 740491"/>
                  <a:gd name="connsiteX134" fmla="*/ 2319 w 2683983"/>
                  <a:gd name="connsiteY134" fmla="*/ 396413 h 740491"/>
                  <a:gd name="connsiteX135" fmla="*/ 3169 w 2683983"/>
                  <a:gd name="connsiteY135" fmla="*/ 320501 h 740491"/>
                  <a:gd name="connsiteX136" fmla="*/ 17548 w 2683983"/>
                  <a:gd name="connsiteY136" fmla="*/ 309215 h 740491"/>
                  <a:gd name="connsiteX137" fmla="*/ 17703 w 2683983"/>
                  <a:gd name="connsiteY137" fmla="*/ 309215 h 740491"/>
                  <a:gd name="connsiteX138" fmla="*/ 31926 w 2683983"/>
                  <a:gd name="connsiteY138" fmla="*/ 320733 h 740491"/>
                  <a:gd name="connsiteX139" fmla="*/ 31076 w 2683983"/>
                  <a:gd name="connsiteY139" fmla="*/ 396645 h 740491"/>
                  <a:gd name="connsiteX140" fmla="*/ 16698 w 2683983"/>
                  <a:gd name="connsiteY140" fmla="*/ 407931 h 740491"/>
                  <a:gd name="connsiteX141" fmla="*/ 2669606 w 2683983"/>
                  <a:gd name="connsiteY141" fmla="*/ 271027 h 740491"/>
                  <a:gd name="connsiteX142" fmla="*/ 2655227 w 2683983"/>
                  <a:gd name="connsiteY142" fmla="*/ 259663 h 740491"/>
                  <a:gd name="connsiteX143" fmla="*/ 2655227 w 2683983"/>
                  <a:gd name="connsiteY143" fmla="*/ 183519 h 740491"/>
                  <a:gd name="connsiteX144" fmla="*/ 2669606 w 2683983"/>
                  <a:gd name="connsiteY144" fmla="*/ 172155 h 740491"/>
                  <a:gd name="connsiteX145" fmla="*/ 2683984 w 2683983"/>
                  <a:gd name="connsiteY145" fmla="*/ 183519 h 740491"/>
                  <a:gd name="connsiteX146" fmla="*/ 2683984 w 2683983"/>
                  <a:gd name="connsiteY146" fmla="*/ 259663 h 740491"/>
                  <a:gd name="connsiteX147" fmla="*/ 2669606 w 2683983"/>
                  <a:gd name="connsiteY147" fmla="*/ 271027 h 740491"/>
                  <a:gd name="connsiteX148" fmla="*/ 18553 w 2683983"/>
                  <a:gd name="connsiteY148" fmla="*/ 256030 h 740491"/>
                  <a:gd name="connsiteX149" fmla="*/ 18398 w 2683983"/>
                  <a:gd name="connsiteY149" fmla="*/ 256030 h 740491"/>
                  <a:gd name="connsiteX150" fmla="*/ 4174 w 2683983"/>
                  <a:gd name="connsiteY150" fmla="*/ 244511 h 740491"/>
                  <a:gd name="connsiteX151" fmla="*/ 5257 w 2683983"/>
                  <a:gd name="connsiteY151" fmla="*/ 168599 h 740491"/>
                  <a:gd name="connsiteX152" fmla="*/ 19635 w 2683983"/>
                  <a:gd name="connsiteY152" fmla="*/ 157390 h 740491"/>
                  <a:gd name="connsiteX153" fmla="*/ 19790 w 2683983"/>
                  <a:gd name="connsiteY153" fmla="*/ 157390 h 740491"/>
                  <a:gd name="connsiteX154" fmla="*/ 34014 w 2683983"/>
                  <a:gd name="connsiteY154" fmla="*/ 168908 h 740491"/>
                  <a:gd name="connsiteX155" fmla="*/ 32931 w 2683983"/>
                  <a:gd name="connsiteY155" fmla="*/ 244821 h 740491"/>
                  <a:gd name="connsiteX156" fmla="*/ 18553 w 2683983"/>
                  <a:gd name="connsiteY156" fmla="*/ 256107 h 740491"/>
                  <a:gd name="connsiteX157" fmla="*/ 2669296 w 2683983"/>
                  <a:gd name="connsiteY157" fmla="*/ 118661 h 740491"/>
                  <a:gd name="connsiteX158" fmla="*/ 2654918 w 2683983"/>
                  <a:gd name="connsiteY158" fmla="*/ 107297 h 740491"/>
                  <a:gd name="connsiteX159" fmla="*/ 2654918 w 2683983"/>
                  <a:gd name="connsiteY159" fmla="*/ 98717 h 740491"/>
                  <a:gd name="connsiteX160" fmla="*/ 2626934 w 2683983"/>
                  <a:gd name="connsiteY160" fmla="*/ 47774 h 740491"/>
                  <a:gd name="connsiteX161" fmla="*/ 2625388 w 2683983"/>
                  <a:gd name="connsiteY161" fmla="*/ 31694 h 740491"/>
                  <a:gd name="connsiteX162" fmla="*/ 2645641 w 2683983"/>
                  <a:gd name="connsiteY162" fmla="*/ 30458 h 740491"/>
                  <a:gd name="connsiteX163" fmla="*/ 2683675 w 2683983"/>
                  <a:gd name="connsiteY163" fmla="*/ 98717 h 740491"/>
                  <a:gd name="connsiteX164" fmla="*/ 2683675 w 2683983"/>
                  <a:gd name="connsiteY164" fmla="*/ 107297 h 740491"/>
                  <a:gd name="connsiteX165" fmla="*/ 2669296 w 2683983"/>
                  <a:gd name="connsiteY165" fmla="*/ 118661 h 740491"/>
                  <a:gd name="connsiteX166" fmla="*/ 20717 w 2683983"/>
                  <a:gd name="connsiteY166" fmla="*/ 104205 h 740491"/>
                  <a:gd name="connsiteX167" fmla="*/ 19558 w 2683983"/>
                  <a:gd name="connsiteY167" fmla="*/ 104205 h 740491"/>
                  <a:gd name="connsiteX168" fmla="*/ 6339 w 2683983"/>
                  <a:gd name="connsiteY168" fmla="*/ 91991 h 740491"/>
                  <a:gd name="connsiteX169" fmla="*/ 57669 w 2683983"/>
                  <a:gd name="connsiteY169" fmla="*/ 19558 h 740491"/>
                  <a:gd name="connsiteX170" fmla="*/ 77768 w 2683983"/>
                  <a:gd name="connsiteY170" fmla="*/ 22032 h 740491"/>
                  <a:gd name="connsiteX171" fmla="*/ 74675 w 2683983"/>
                  <a:gd name="connsiteY171" fmla="*/ 37956 h 740491"/>
                  <a:gd name="connsiteX172" fmla="*/ 35019 w 2683983"/>
                  <a:gd name="connsiteY172" fmla="*/ 93769 h 740491"/>
                  <a:gd name="connsiteX173" fmla="*/ 20717 w 2683983"/>
                  <a:gd name="connsiteY173" fmla="*/ 104283 h 740491"/>
                  <a:gd name="connsiteX174" fmla="*/ 2558288 w 2683983"/>
                  <a:gd name="connsiteY174" fmla="*/ 22882 h 740491"/>
                  <a:gd name="connsiteX175" fmla="*/ 2557670 w 2683983"/>
                  <a:gd name="connsiteY175" fmla="*/ 22882 h 740491"/>
                  <a:gd name="connsiteX176" fmla="*/ 2462200 w 2683983"/>
                  <a:gd name="connsiteY176" fmla="*/ 22882 h 740491"/>
                  <a:gd name="connsiteX177" fmla="*/ 2447821 w 2683983"/>
                  <a:gd name="connsiteY177" fmla="*/ 11518 h 740491"/>
                  <a:gd name="connsiteX178" fmla="*/ 2462200 w 2683983"/>
                  <a:gd name="connsiteY178" fmla="*/ 155 h 740491"/>
                  <a:gd name="connsiteX179" fmla="*/ 2462200 w 2683983"/>
                  <a:gd name="connsiteY179" fmla="*/ 155 h 740491"/>
                  <a:gd name="connsiteX180" fmla="*/ 2561689 w 2683983"/>
                  <a:gd name="connsiteY180" fmla="*/ 541 h 740491"/>
                  <a:gd name="connsiteX181" fmla="*/ 2572280 w 2683983"/>
                  <a:gd name="connsiteY181" fmla="*/ 14301 h 740491"/>
                  <a:gd name="connsiteX182" fmla="*/ 2558288 w 2683983"/>
                  <a:gd name="connsiteY182" fmla="*/ 22959 h 740491"/>
                  <a:gd name="connsiteX183" fmla="*/ 157622 w 2683983"/>
                  <a:gd name="connsiteY183" fmla="*/ 22882 h 740491"/>
                  <a:gd name="connsiteX184" fmla="*/ 143244 w 2683983"/>
                  <a:gd name="connsiteY184" fmla="*/ 11518 h 740491"/>
                  <a:gd name="connsiteX185" fmla="*/ 157622 w 2683983"/>
                  <a:gd name="connsiteY185" fmla="*/ 155 h 740491"/>
                  <a:gd name="connsiteX186" fmla="*/ 253788 w 2683983"/>
                  <a:gd name="connsiteY186" fmla="*/ 155 h 740491"/>
                  <a:gd name="connsiteX187" fmla="*/ 268166 w 2683983"/>
                  <a:gd name="connsiteY187" fmla="*/ 11518 h 740491"/>
                  <a:gd name="connsiteX188" fmla="*/ 253788 w 2683983"/>
                  <a:gd name="connsiteY188" fmla="*/ 22882 h 740491"/>
                  <a:gd name="connsiteX189" fmla="*/ 157622 w 2683983"/>
                  <a:gd name="connsiteY189" fmla="*/ 22882 h 740491"/>
                  <a:gd name="connsiteX190" fmla="*/ 157622 w 2683983"/>
                  <a:gd name="connsiteY190" fmla="*/ 22882 h 740491"/>
                  <a:gd name="connsiteX191" fmla="*/ 349876 w 2683983"/>
                  <a:gd name="connsiteY191" fmla="*/ 22882 h 740491"/>
                  <a:gd name="connsiteX192" fmla="*/ 335498 w 2683983"/>
                  <a:gd name="connsiteY192" fmla="*/ 11518 h 740491"/>
                  <a:gd name="connsiteX193" fmla="*/ 349876 w 2683983"/>
                  <a:gd name="connsiteY193" fmla="*/ 155 h 740491"/>
                  <a:gd name="connsiteX194" fmla="*/ 445965 w 2683983"/>
                  <a:gd name="connsiteY194" fmla="*/ 155 h 740491"/>
                  <a:gd name="connsiteX195" fmla="*/ 460343 w 2683983"/>
                  <a:gd name="connsiteY195" fmla="*/ 11518 h 740491"/>
                  <a:gd name="connsiteX196" fmla="*/ 445965 w 2683983"/>
                  <a:gd name="connsiteY196" fmla="*/ 22882 h 740491"/>
                  <a:gd name="connsiteX197" fmla="*/ 349876 w 2683983"/>
                  <a:gd name="connsiteY197" fmla="*/ 22882 h 740491"/>
                  <a:gd name="connsiteX198" fmla="*/ 541976 w 2683983"/>
                  <a:gd name="connsiteY198" fmla="*/ 22882 h 740491"/>
                  <a:gd name="connsiteX199" fmla="*/ 527598 w 2683983"/>
                  <a:gd name="connsiteY199" fmla="*/ 11518 h 740491"/>
                  <a:gd name="connsiteX200" fmla="*/ 541976 w 2683983"/>
                  <a:gd name="connsiteY200" fmla="*/ 155 h 740491"/>
                  <a:gd name="connsiteX201" fmla="*/ 638065 w 2683983"/>
                  <a:gd name="connsiteY201" fmla="*/ 155 h 740491"/>
                  <a:gd name="connsiteX202" fmla="*/ 652443 w 2683983"/>
                  <a:gd name="connsiteY202" fmla="*/ 11518 h 740491"/>
                  <a:gd name="connsiteX203" fmla="*/ 638065 w 2683983"/>
                  <a:gd name="connsiteY203" fmla="*/ 22882 h 740491"/>
                  <a:gd name="connsiteX204" fmla="*/ 542053 w 2683983"/>
                  <a:gd name="connsiteY204" fmla="*/ 22882 h 740491"/>
                  <a:gd name="connsiteX205" fmla="*/ 734076 w 2683983"/>
                  <a:gd name="connsiteY205" fmla="*/ 22882 h 740491"/>
                  <a:gd name="connsiteX206" fmla="*/ 719697 w 2683983"/>
                  <a:gd name="connsiteY206" fmla="*/ 11518 h 740491"/>
                  <a:gd name="connsiteX207" fmla="*/ 734076 w 2683983"/>
                  <a:gd name="connsiteY207" fmla="*/ 155 h 740491"/>
                  <a:gd name="connsiteX208" fmla="*/ 830087 w 2683983"/>
                  <a:gd name="connsiteY208" fmla="*/ 155 h 740491"/>
                  <a:gd name="connsiteX209" fmla="*/ 844465 w 2683983"/>
                  <a:gd name="connsiteY209" fmla="*/ 11518 h 740491"/>
                  <a:gd name="connsiteX210" fmla="*/ 830087 w 2683983"/>
                  <a:gd name="connsiteY210" fmla="*/ 22882 h 740491"/>
                  <a:gd name="connsiteX211" fmla="*/ 734076 w 2683983"/>
                  <a:gd name="connsiteY211" fmla="*/ 22882 h 740491"/>
                  <a:gd name="connsiteX212" fmla="*/ 2366189 w 2683983"/>
                  <a:gd name="connsiteY212" fmla="*/ 22882 h 740491"/>
                  <a:gd name="connsiteX213" fmla="*/ 2270177 w 2683983"/>
                  <a:gd name="connsiteY213" fmla="*/ 22882 h 740491"/>
                  <a:gd name="connsiteX214" fmla="*/ 2255799 w 2683983"/>
                  <a:gd name="connsiteY214" fmla="*/ 11518 h 740491"/>
                  <a:gd name="connsiteX215" fmla="*/ 2270255 w 2683983"/>
                  <a:gd name="connsiteY215" fmla="*/ 0 h 740491"/>
                  <a:gd name="connsiteX216" fmla="*/ 2366266 w 2683983"/>
                  <a:gd name="connsiteY216" fmla="*/ 0 h 740491"/>
                  <a:gd name="connsiteX217" fmla="*/ 2380644 w 2683983"/>
                  <a:gd name="connsiteY217" fmla="*/ 11364 h 740491"/>
                  <a:gd name="connsiteX218" fmla="*/ 2366266 w 2683983"/>
                  <a:gd name="connsiteY218" fmla="*/ 22727 h 740491"/>
                  <a:gd name="connsiteX219" fmla="*/ 926175 w 2683983"/>
                  <a:gd name="connsiteY219" fmla="*/ 22882 h 740491"/>
                  <a:gd name="connsiteX220" fmla="*/ 911797 w 2683983"/>
                  <a:gd name="connsiteY220" fmla="*/ 11518 h 740491"/>
                  <a:gd name="connsiteX221" fmla="*/ 926253 w 2683983"/>
                  <a:gd name="connsiteY221" fmla="*/ 0 h 740491"/>
                  <a:gd name="connsiteX222" fmla="*/ 1022264 w 2683983"/>
                  <a:gd name="connsiteY222" fmla="*/ 0 h 740491"/>
                  <a:gd name="connsiteX223" fmla="*/ 1036642 w 2683983"/>
                  <a:gd name="connsiteY223" fmla="*/ 11364 h 740491"/>
                  <a:gd name="connsiteX224" fmla="*/ 1022264 w 2683983"/>
                  <a:gd name="connsiteY224" fmla="*/ 22727 h 740491"/>
                  <a:gd name="connsiteX225" fmla="*/ 926253 w 2683983"/>
                  <a:gd name="connsiteY225" fmla="*/ 22727 h 740491"/>
                  <a:gd name="connsiteX226" fmla="*/ 1118198 w 2683983"/>
                  <a:gd name="connsiteY226" fmla="*/ 22882 h 740491"/>
                  <a:gd name="connsiteX227" fmla="*/ 1103819 w 2683983"/>
                  <a:gd name="connsiteY227" fmla="*/ 11518 h 740491"/>
                  <a:gd name="connsiteX228" fmla="*/ 1118198 w 2683983"/>
                  <a:gd name="connsiteY228" fmla="*/ 155 h 740491"/>
                  <a:gd name="connsiteX229" fmla="*/ 1214209 w 2683983"/>
                  <a:gd name="connsiteY229" fmla="*/ 155 h 740491"/>
                  <a:gd name="connsiteX230" fmla="*/ 1228588 w 2683983"/>
                  <a:gd name="connsiteY230" fmla="*/ 11518 h 740491"/>
                  <a:gd name="connsiteX231" fmla="*/ 1214209 w 2683983"/>
                  <a:gd name="connsiteY231" fmla="*/ 22882 h 740491"/>
                  <a:gd name="connsiteX232" fmla="*/ 1118198 w 2683983"/>
                  <a:gd name="connsiteY232" fmla="*/ 22882 h 740491"/>
                  <a:gd name="connsiteX233" fmla="*/ 2174243 w 2683983"/>
                  <a:gd name="connsiteY233" fmla="*/ 22882 h 740491"/>
                  <a:gd name="connsiteX234" fmla="*/ 2078309 w 2683983"/>
                  <a:gd name="connsiteY234" fmla="*/ 22882 h 740491"/>
                  <a:gd name="connsiteX235" fmla="*/ 2063931 w 2683983"/>
                  <a:gd name="connsiteY235" fmla="*/ 11518 h 740491"/>
                  <a:gd name="connsiteX236" fmla="*/ 2078309 w 2683983"/>
                  <a:gd name="connsiteY236" fmla="*/ 155 h 740491"/>
                  <a:gd name="connsiteX237" fmla="*/ 2174243 w 2683983"/>
                  <a:gd name="connsiteY237" fmla="*/ 155 h 740491"/>
                  <a:gd name="connsiteX238" fmla="*/ 2188622 w 2683983"/>
                  <a:gd name="connsiteY238" fmla="*/ 11518 h 740491"/>
                  <a:gd name="connsiteX239" fmla="*/ 2174243 w 2683983"/>
                  <a:gd name="connsiteY239" fmla="*/ 22882 h 740491"/>
                  <a:gd name="connsiteX240" fmla="*/ 1406463 w 2683983"/>
                  <a:gd name="connsiteY240" fmla="*/ 22882 h 740491"/>
                  <a:gd name="connsiteX241" fmla="*/ 1310452 w 2683983"/>
                  <a:gd name="connsiteY241" fmla="*/ 22882 h 740491"/>
                  <a:gd name="connsiteX242" fmla="*/ 1296074 w 2683983"/>
                  <a:gd name="connsiteY242" fmla="*/ 11518 h 740491"/>
                  <a:gd name="connsiteX243" fmla="*/ 1310452 w 2683983"/>
                  <a:gd name="connsiteY243" fmla="*/ 0 h 740491"/>
                  <a:gd name="connsiteX244" fmla="*/ 1406463 w 2683983"/>
                  <a:gd name="connsiteY244" fmla="*/ 0 h 740491"/>
                  <a:gd name="connsiteX245" fmla="*/ 1420842 w 2683983"/>
                  <a:gd name="connsiteY245" fmla="*/ 11364 h 740491"/>
                  <a:gd name="connsiteX246" fmla="*/ 1406463 w 2683983"/>
                  <a:gd name="connsiteY246" fmla="*/ 22727 h 740491"/>
                  <a:gd name="connsiteX247" fmla="*/ 1982298 w 2683983"/>
                  <a:gd name="connsiteY247" fmla="*/ 22882 h 740491"/>
                  <a:gd name="connsiteX248" fmla="*/ 1886365 w 2683983"/>
                  <a:gd name="connsiteY248" fmla="*/ 22882 h 740491"/>
                  <a:gd name="connsiteX249" fmla="*/ 1871986 w 2683983"/>
                  <a:gd name="connsiteY249" fmla="*/ 11518 h 740491"/>
                  <a:gd name="connsiteX250" fmla="*/ 1886365 w 2683983"/>
                  <a:gd name="connsiteY250" fmla="*/ 155 h 740491"/>
                  <a:gd name="connsiteX251" fmla="*/ 1982298 w 2683983"/>
                  <a:gd name="connsiteY251" fmla="*/ 155 h 740491"/>
                  <a:gd name="connsiteX252" fmla="*/ 1996677 w 2683983"/>
                  <a:gd name="connsiteY252" fmla="*/ 11518 h 740491"/>
                  <a:gd name="connsiteX253" fmla="*/ 1982298 w 2683983"/>
                  <a:gd name="connsiteY253" fmla="*/ 22882 h 740491"/>
                  <a:gd name="connsiteX254" fmla="*/ 1790431 w 2683983"/>
                  <a:gd name="connsiteY254" fmla="*/ 22882 h 740491"/>
                  <a:gd name="connsiteX255" fmla="*/ 1694419 w 2683983"/>
                  <a:gd name="connsiteY255" fmla="*/ 22882 h 740491"/>
                  <a:gd name="connsiteX256" fmla="*/ 1680041 w 2683983"/>
                  <a:gd name="connsiteY256" fmla="*/ 11518 h 740491"/>
                  <a:gd name="connsiteX257" fmla="*/ 1694419 w 2683983"/>
                  <a:gd name="connsiteY257" fmla="*/ 155 h 740491"/>
                  <a:gd name="connsiteX258" fmla="*/ 1790431 w 2683983"/>
                  <a:gd name="connsiteY258" fmla="*/ 155 h 740491"/>
                  <a:gd name="connsiteX259" fmla="*/ 1804809 w 2683983"/>
                  <a:gd name="connsiteY259" fmla="*/ 11518 h 740491"/>
                  <a:gd name="connsiteX260" fmla="*/ 1790431 w 2683983"/>
                  <a:gd name="connsiteY260" fmla="*/ 22882 h 740491"/>
                  <a:gd name="connsiteX261" fmla="*/ 1598408 w 2683983"/>
                  <a:gd name="connsiteY261" fmla="*/ 22882 h 740491"/>
                  <a:gd name="connsiteX262" fmla="*/ 1502397 w 2683983"/>
                  <a:gd name="connsiteY262" fmla="*/ 22882 h 740491"/>
                  <a:gd name="connsiteX263" fmla="*/ 1488019 w 2683983"/>
                  <a:gd name="connsiteY263" fmla="*/ 11518 h 740491"/>
                  <a:gd name="connsiteX264" fmla="*/ 1502397 w 2683983"/>
                  <a:gd name="connsiteY264" fmla="*/ 155 h 740491"/>
                  <a:gd name="connsiteX265" fmla="*/ 1598408 w 2683983"/>
                  <a:gd name="connsiteY265" fmla="*/ 155 h 740491"/>
                  <a:gd name="connsiteX266" fmla="*/ 1612787 w 2683983"/>
                  <a:gd name="connsiteY266" fmla="*/ 11518 h 740491"/>
                  <a:gd name="connsiteX267" fmla="*/ 1598408 w 2683983"/>
                  <a:gd name="connsiteY267" fmla="*/ 22882 h 74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2683983" h="740491">
                    <a:moveTo>
                      <a:pt x="418831" y="740492"/>
                    </a:moveTo>
                    <a:lnTo>
                      <a:pt x="322666" y="740492"/>
                    </a:lnTo>
                    <a:cubicBezTo>
                      <a:pt x="314703" y="740492"/>
                      <a:pt x="308287" y="735390"/>
                      <a:pt x="308287" y="729128"/>
                    </a:cubicBezTo>
                    <a:cubicBezTo>
                      <a:pt x="308287" y="722866"/>
                      <a:pt x="314703" y="717764"/>
                      <a:pt x="322666" y="717764"/>
                    </a:cubicBezTo>
                    <a:lnTo>
                      <a:pt x="418831" y="717764"/>
                    </a:lnTo>
                    <a:cubicBezTo>
                      <a:pt x="426794" y="717764"/>
                      <a:pt x="433210" y="722866"/>
                      <a:pt x="433210" y="729128"/>
                    </a:cubicBezTo>
                    <a:cubicBezTo>
                      <a:pt x="433210" y="735390"/>
                      <a:pt x="426794" y="740492"/>
                      <a:pt x="418831" y="740492"/>
                    </a:cubicBezTo>
                    <a:close/>
                    <a:moveTo>
                      <a:pt x="226577" y="740492"/>
                    </a:moveTo>
                    <a:lnTo>
                      <a:pt x="147882" y="740492"/>
                    </a:lnTo>
                    <a:cubicBezTo>
                      <a:pt x="141388" y="740492"/>
                      <a:pt x="134972" y="740182"/>
                      <a:pt x="128633" y="739487"/>
                    </a:cubicBezTo>
                    <a:cubicBezTo>
                      <a:pt x="120748" y="738714"/>
                      <a:pt x="115182" y="732993"/>
                      <a:pt x="116187" y="726732"/>
                    </a:cubicBezTo>
                    <a:cubicBezTo>
                      <a:pt x="117192" y="720470"/>
                      <a:pt x="124459" y="716064"/>
                      <a:pt x="132267" y="716914"/>
                    </a:cubicBezTo>
                    <a:cubicBezTo>
                      <a:pt x="137369" y="717455"/>
                      <a:pt x="142625" y="717687"/>
                      <a:pt x="147805" y="717687"/>
                    </a:cubicBezTo>
                    <a:lnTo>
                      <a:pt x="226500" y="717687"/>
                    </a:lnTo>
                    <a:cubicBezTo>
                      <a:pt x="234462" y="717687"/>
                      <a:pt x="240878" y="722789"/>
                      <a:pt x="240878" y="729051"/>
                    </a:cubicBezTo>
                    <a:cubicBezTo>
                      <a:pt x="240878" y="735312"/>
                      <a:pt x="234462" y="740414"/>
                      <a:pt x="226500" y="740414"/>
                    </a:cubicBezTo>
                    <a:close/>
                    <a:moveTo>
                      <a:pt x="611086" y="740492"/>
                    </a:moveTo>
                    <a:lnTo>
                      <a:pt x="514997" y="740492"/>
                    </a:lnTo>
                    <a:cubicBezTo>
                      <a:pt x="507035" y="740492"/>
                      <a:pt x="500619" y="735390"/>
                      <a:pt x="500619" y="729128"/>
                    </a:cubicBezTo>
                    <a:cubicBezTo>
                      <a:pt x="500619" y="722866"/>
                      <a:pt x="507035" y="717764"/>
                      <a:pt x="514997" y="717764"/>
                    </a:cubicBezTo>
                    <a:lnTo>
                      <a:pt x="611086" y="717764"/>
                    </a:lnTo>
                    <a:cubicBezTo>
                      <a:pt x="619048" y="717764"/>
                      <a:pt x="625464" y="722866"/>
                      <a:pt x="625464" y="729128"/>
                    </a:cubicBezTo>
                    <a:cubicBezTo>
                      <a:pt x="625464" y="735390"/>
                      <a:pt x="619048" y="740492"/>
                      <a:pt x="611086" y="740492"/>
                    </a:cubicBezTo>
                    <a:close/>
                    <a:moveTo>
                      <a:pt x="1379562" y="740492"/>
                    </a:moveTo>
                    <a:lnTo>
                      <a:pt x="1283473" y="740492"/>
                    </a:lnTo>
                    <a:cubicBezTo>
                      <a:pt x="1275511" y="740492"/>
                      <a:pt x="1269095" y="735390"/>
                      <a:pt x="1269095" y="729128"/>
                    </a:cubicBezTo>
                    <a:cubicBezTo>
                      <a:pt x="1269095" y="722866"/>
                      <a:pt x="1275511" y="717764"/>
                      <a:pt x="1283473" y="717764"/>
                    </a:cubicBezTo>
                    <a:lnTo>
                      <a:pt x="1379562" y="717764"/>
                    </a:lnTo>
                    <a:cubicBezTo>
                      <a:pt x="1387524" y="717764"/>
                      <a:pt x="1393940" y="722866"/>
                      <a:pt x="1393940" y="729128"/>
                    </a:cubicBezTo>
                    <a:cubicBezTo>
                      <a:pt x="1393940" y="735390"/>
                      <a:pt x="1387524" y="740492"/>
                      <a:pt x="1379562" y="740492"/>
                    </a:cubicBezTo>
                    <a:close/>
                    <a:moveTo>
                      <a:pt x="995362" y="740492"/>
                    </a:moveTo>
                    <a:lnTo>
                      <a:pt x="899274" y="740492"/>
                    </a:lnTo>
                    <a:cubicBezTo>
                      <a:pt x="891311" y="740492"/>
                      <a:pt x="884895" y="735390"/>
                      <a:pt x="884895" y="729128"/>
                    </a:cubicBezTo>
                    <a:cubicBezTo>
                      <a:pt x="884895" y="722866"/>
                      <a:pt x="891311" y="717764"/>
                      <a:pt x="899274" y="717764"/>
                    </a:cubicBezTo>
                    <a:lnTo>
                      <a:pt x="995362" y="717764"/>
                    </a:lnTo>
                    <a:cubicBezTo>
                      <a:pt x="1003325" y="717764"/>
                      <a:pt x="1009741" y="722866"/>
                      <a:pt x="1009741" y="729128"/>
                    </a:cubicBezTo>
                    <a:cubicBezTo>
                      <a:pt x="1009741" y="735390"/>
                      <a:pt x="1003325" y="740492"/>
                      <a:pt x="995362" y="740492"/>
                    </a:cubicBezTo>
                    <a:close/>
                    <a:moveTo>
                      <a:pt x="803263" y="740492"/>
                    </a:moveTo>
                    <a:lnTo>
                      <a:pt x="707174" y="740492"/>
                    </a:lnTo>
                    <a:cubicBezTo>
                      <a:pt x="699212" y="740492"/>
                      <a:pt x="692796" y="735390"/>
                      <a:pt x="692796" y="729128"/>
                    </a:cubicBezTo>
                    <a:cubicBezTo>
                      <a:pt x="692796" y="722866"/>
                      <a:pt x="699212" y="717764"/>
                      <a:pt x="707174" y="717764"/>
                    </a:cubicBezTo>
                    <a:lnTo>
                      <a:pt x="803263" y="717764"/>
                    </a:lnTo>
                    <a:cubicBezTo>
                      <a:pt x="811225" y="717764"/>
                      <a:pt x="817641" y="722866"/>
                      <a:pt x="817641" y="729128"/>
                    </a:cubicBezTo>
                    <a:cubicBezTo>
                      <a:pt x="817641" y="735390"/>
                      <a:pt x="811225" y="740492"/>
                      <a:pt x="803263" y="740492"/>
                    </a:cubicBezTo>
                    <a:close/>
                    <a:moveTo>
                      <a:pt x="1187539" y="740492"/>
                    </a:moveTo>
                    <a:lnTo>
                      <a:pt x="1091451" y="740492"/>
                    </a:lnTo>
                    <a:cubicBezTo>
                      <a:pt x="1083488" y="740492"/>
                      <a:pt x="1077072" y="735390"/>
                      <a:pt x="1077072" y="729128"/>
                    </a:cubicBezTo>
                    <a:cubicBezTo>
                      <a:pt x="1077072" y="722866"/>
                      <a:pt x="1083488" y="717764"/>
                      <a:pt x="1091451" y="717764"/>
                    </a:cubicBezTo>
                    <a:lnTo>
                      <a:pt x="1187539" y="717764"/>
                    </a:lnTo>
                    <a:cubicBezTo>
                      <a:pt x="1195502" y="717764"/>
                      <a:pt x="1201918" y="722866"/>
                      <a:pt x="1201918" y="729128"/>
                    </a:cubicBezTo>
                    <a:cubicBezTo>
                      <a:pt x="1201918" y="735390"/>
                      <a:pt x="1195502" y="740492"/>
                      <a:pt x="1187539" y="740492"/>
                    </a:cubicBezTo>
                    <a:close/>
                    <a:moveTo>
                      <a:pt x="1955938" y="740492"/>
                    </a:moveTo>
                    <a:lnTo>
                      <a:pt x="1859849" y="740492"/>
                    </a:lnTo>
                    <a:cubicBezTo>
                      <a:pt x="1851887" y="740492"/>
                      <a:pt x="1845471" y="735390"/>
                      <a:pt x="1845471" y="729128"/>
                    </a:cubicBezTo>
                    <a:cubicBezTo>
                      <a:pt x="1845471" y="722866"/>
                      <a:pt x="1851887" y="717764"/>
                      <a:pt x="1859849" y="717764"/>
                    </a:cubicBezTo>
                    <a:lnTo>
                      <a:pt x="1955938" y="717764"/>
                    </a:lnTo>
                    <a:cubicBezTo>
                      <a:pt x="1963900" y="717764"/>
                      <a:pt x="1970316" y="722866"/>
                      <a:pt x="1970316" y="729128"/>
                    </a:cubicBezTo>
                    <a:cubicBezTo>
                      <a:pt x="1970316" y="735390"/>
                      <a:pt x="1963900" y="740492"/>
                      <a:pt x="1955938" y="740492"/>
                    </a:cubicBezTo>
                    <a:close/>
                    <a:moveTo>
                      <a:pt x="1763838" y="740492"/>
                    </a:moveTo>
                    <a:lnTo>
                      <a:pt x="1667750" y="740492"/>
                    </a:lnTo>
                    <a:cubicBezTo>
                      <a:pt x="1659787" y="740492"/>
                      <a:pt x="1653371" y="735390"/>
                      <a:pt x="1653371" y="729128"/>
                    </a:cubicBezTo>
                    <a:cubicBezTo>
                      <a:pt x="1653371" y="722866"/>
                      <a:pt x="1659787" y="717764"/>
                      <a:pt x="1667750" y="717764"/>
                    </a:cubicBezTo>
                    <a:lnTo>
                      <a:pt x="1763838" y="717764"/>
                    </a:lnTo>
                    <a:cubicBezTo>
                      <a:pt x="1771800" y="717764"/>
                      <a:pt x="1778217" y="722866"/>
                      <a:pt x="1778217" y="729128"/>
                    </a:cubicBezTo>
                    <a:cubicBezTo>
                      <a:pt x="1778217" y="735390"/>
                      <a:pt x="1771800" y="740492"/>
                      <a:pt x="1763838" y="740492"/>
                    </a:cubicBezTo>
                    <a:close/>
                    <a:moveTo>
                      <a:pt x="1571739" y="740492"/>
                    </a:moveTo>
                    <a:lnTo>
                      <a:pt x="1475650" y="740492"/>
                    </a:lnTo>
                    <a:cubicBezTo>
                      <a:pt x="1467688" y="740492"/>
                      <a:pt x="1461272" y="735390"/>
                      <a:pt x="1461272" y="729128"/>
                    </a:cubicBezTo>
                    <a:cubicBezTo>
                      <a:pt x="1461272" y="722866"/>
                      <a:pt x="1467688" y="717764"/>
                      <a:pt x="1475650" y="717764"/>
                    </a:cubicBezTo>
                    <a:lnTo>
                      <a:pt x="1571739" y="717764"/>
                    </a:lnTo>
                    <a:cubicBezTo>
                      <a:pt x="1579701" y="717764"/>
                      <a:pt x="1586117" y="722866"/>
                      <a:pt x="1586117" y="729128"/>
                    </a:cubicBezTo>
                    <a:cubicBezTo>
                      <a:pt x="1586117" y="735390"/>
                      <a:pt x="1579701" y="740492"/>
                      <a:pt x="1571739" y="740492"/>
                    </a:cubicBezTo>
                    <a:close/>
                    <a:moveTo>
                      <a:pt x="2148192" y="740492"/>
                    </a:moveTo>
                    <a:lnTo>
                      <a:pt x="2052104" y="740492"/>
                    </a:lnTo>
                    <a:cubicBezTo>
                      <a:pt x="2044141" y="740492"/>
                      <a:pt x="2037725" y="735390"/>
                      <a:pt x="2037725" y="729128"/>
                    </a:cubicBezTo>
                    <a:cubicBezTo>
                      <a:pt x="2037725" y="722866"/>
                      <a:pt x="2044141" y="717764"/>
                      <a:pt x="2052104" y="717764"/>
                    </a:cubicBezTo>
                    <a:lnTo>
                      <a:pt x="2148192" y="717764"/>
                    </a:lnTo>
                    <a:cubicBezTo>
                      <a:pt x="2156154" y="717764"/>
                      <a:pt x="2162571" y="722866"/>
                      <a:pt x="2162571" y="729128"/>
                    </a:cubicBezTo>
                    <a:cubicBezTo>
                      <a:pt x="2162571" y="735390"/>
                      <a:pt x="2156154" y="740492"/>
                      <a:pt x="2148192" y="740492"/>
                    </a:cubicBezTo>
                    <a:close/>
                    <a:moveTo>
                      <a:pt x="2340446" y="740492"/>
                    </a:moveTo>
                    <a:lnTo>
                      <a:pt x="2244281" y="740492"/>
                    </a:lnTo>
                    <a:cubicBezTo>
                      <a:pt x="2236318" y="740492"/>
                      <a:pt x="2229902" y="735390"/>
                      <a:pt x="2229902" y="729128"/>
                    </a:cubicBezTo>
                    <a:cubicBezTo>
                      <a:pt x="2229902" y="722866"/>
                      <a:pt x="2236318" y="717764"/>
                      <a:pt x="2244281" y="717764"/>
                    </a:cubicBezTo>
                    <a:lnTo>
                      <a:pt x="2340446" y="717764"/>
                    </a:lnTo>
                    <a:cubicBezTo>
                      <a:pt x="2348409" y="717764"/>
                      <a:pt x="2354825" y="722866"/>
                      <a:pt x="2354825" y="729128"/>
                    </a:cubicBezTo>
                    <a:cubicBezTo>
                      <a:pt x="2354825" y="735390"/>
                      <a:pt x="2348409" y="740492"/>
                      <a:pt x="2340446" y="740492"/>
                    </a:cubicBezTo>
                    <a:close/>
                    <a:moveTo>
                      <a:pt x="2532778" y="740492"/>
                    </a:moveTo>
                    <a:lnTo>
                      <a:pt x="2436612" y="740492"/>
                    </a:lnTo>
                    <a:cubicBezTo>
                      <a:pt x="2428650" y="740492"/>
                      <a:pt x="2422234" y="735390"/>
                      <a:pt x="2422234" y="729128"/>
                    </a:cubicBezTo>
                    <a:cubicBezTo>
                      <a:pt x="2422234" y="722866"/>
                      <a:pt x="2428650" y="717764"/>
                      <a:pt x="2436612" y="717764"/>
                    </a:cubicBezTo>
                    <a:lnTo>
                      <a:pt x="2532778" y="717764"/>
                    </a:lnTo>
                    <a:cubicBezTo>
                      <a:pt x="2540740" y="717764"/>
                      <a:pt x="2547157" y="722866"/>
                      <a:pt x="2547157" y="729128"/>
                    </a:cubicBezTo>
                    <a:cubicBezTo>
                      <a:pt x="2547157" y="735390"/>
                      <a:pt x="2540740" y="740492"/>
                      <a:pt x="2532778" y="740492"/>
                    </a:cubicBezTo>
                    <a:close/>
                    <a:moveTo>
                      <a:pt x="2621445" y="716064"/>
                    </a:moveTo>
                    <a:cubicBezTo>
                      <a:pt x="2617271" y="716064"/>
                      <a:pt x="2613174" y="714672"/>
                      <a:pt x="2610391" y="711967"/>
                    </a:cubicBezTo>
                    <a:cubicBezTo>
                      <a:pt x="2605289" y="707096"/>
                      <a:pt x="2606139" y="699985"/>
                      <a:pt x="2612246" y="695965"/>
                    </a:cubicBezTo>
                    <a:cubicBezTo>
                      <a:pt x="2634587" y="681354"/>
                      <a:pt x="2649275" y="660946"/>
                      <a:pt x="2653758" y="638528"/>
                    </a:cubicBezTo>
                    <a:cubicBezTo>
                      <a:pt x="2654995" y="632344"/>
                      <a:pt x="2662339" y="628092"/>
                      <a:pt x="2670224" y="629020"/>
                    </a:cubicBezTo>
                    <a:cubicBezTo>
                      <a:pt x="2678109" y="630025"/>
                      <a:pt x="2683443" y="635822"/>
                      <a:pt x="2682206" y="642007"/>
                    </a:cubicBezTo>
                    <a:cubicBezTo>
                      <a:pt x="2676640" y="669913"/>
                      <a:pt x="2658396" y="695269"/>
                      <a:pt x="2630644" y="713435"/>
                    </a:cubicBezTo>
                    <a:cubicBezTo>
                      <a:pt x="2627939" y="715213"/>
                      <a:pt x="2624692" y="716064"/>
                      <a:pt x="2621445" y="716064"/>
                    </a:cubicBezTo>
                    <a:close/>
                    <a:moveTo>
                      <a:pt x="47774" y="704932"/>
                    </a:moveTo>
                    <a:cubicBezTo>
                      <a:pt x="43831" y="704932"/>
                      <a:pt x="39889" y="703618"/>
                      <a:pt x="37028" y="701144"/>
                    </a:cubicBezTo>
                    <a:cubicBezTo>
                      <a:pt x="13219" y="679963"/>
                      <a:pt x="77" y="652597"/>
                      <a:pt x="0" y="624304"/>
                    </a:cubicBezTo>
                    <a:cubicBezTo>
                      <a:pt x="0" y="618043"/>
                      <a:pt x="6416" y="612941"/>
                      <a:pt x="14378" y="612941"/>
                    </a:cubicBezTo>
                    <a:lnTo>
                      <a:pt x="14378" y="612941"/>
                    </a:lnTo>
                    <a:cubicBezTo>
                      <a:pt x="22341" y="612941"/>
                      <a:pt x="28757" y="618043"/>
                      <a:pt x="28757" y="624304"/>
                    </a:cubicBezTo>
                    <a:cubicBezTo>
                      <a:pt x="28757" y="647109"/>
                      <a:pt x="39348" y="668986"/>
                      <a:pt x="58519" y="686070"/>
                    </a:cubicBezTo>
                    <a:cubicBezTo>
                      <a:pt x="63776" y="690785"/>
                      <a:pt x="63234" y="697975"/>
                      <a:pt x="57282" y="702149"/>
                    </a:cubicBezTo>
                    <a:cubicBezTo>
                      <a:pt x="54576" y="704082"/>
                      <a:pt x="51098" y="705009"/>
                      <a:pt x="47696" y="705009"/>
                    </a:cubicBezTo>
                    <a:close/>
                    <a:moveTo>
                      <a:pt x="2669606" y="575371"/>
                    </a:moveTo>
                    <a:cubicBezTo>
                      <a:pt x="2661643" y="575371"/>
                      <a:pt x="2655227" y="570269"/>
                      <a:pt x="2655227" y="564007"/>
                    </a:cubicBezTo>
                    <a:lnTo>
                      <a:pt x="2655227" y="487863"/>
                    </a:lnTo>
                    <a:cubicBezTo>
                      <a:pt x="2655227" y="481602"/>
                      <a:pt x="2661643" y="476500"/>
                      <a:pt x="2669606" y="476500"/>
                    </a:cubicBezTo>
                    <a:cubicBezTo>
                      <a:pt x="2677568" y="476500"/>
                      <a:pt x="2683984" y="481602"/>
                      <a:pt x="2683984" y="487863"/>
                    </a:cubicBezTo>
                    <a:lnTo>
                      <a:pt x="2683984" y="564007"/>
                    </a:lnTo>
                    <a:cubicBezTo>
                      <a:pt x="2683984" y="570269"/>
                      <a:pt x="2677568" y="575371"/>
                      <a:pt x="2669606" y="575371"/>
                    </a:cubicBezTo>
                    <a:close/>
                    <a:moveTo>
                      <a:pt x="15074" y="559678"/>
                    </a:moveTo>
                    <a:lnTo>
                      <a:pt x="14920" y="559678"/>
                    </a:lnTo>
                    <a:cubicBezTo>
                      <a:pt x="6957" y="559678"/>
                      <a:pt x="618" y="554499"/>
                      <a:pt x="618" y="548237"/>
                    </a:cubicBezTo>
                    <a:lnTo>
                      <a:pt x="1391" y="472325"/>
                    </a:lnTo>
                    <a:cubicBezTo>
                      <a:pt x="1391" y="466064"/>
                      <a:pt x="8040" y="460884"/>
                      <a:pt x="15925" y="461039"/>
                    </a:cubicBezTo>
                    <a:cubicBezTo>
                      <a:pt x="23887" y="461039"/>
                      <a:pt x="30226" y="466218"/>
                      <a:pt x="30226" y="472480"/>
                    </a:cubicBezTo>
                    <a:lnTo>
                      <a:pt x="29453" y="548392"/>
                    </a:lnTo>
                    <a:cubicBezTo>
                      <a:pt x="29453" y="554654"/>
                      <a:pt x="22959" y="559678"/>
                      <a:pt x="15074" y="559678"/>
                    </a:cubicBezTo>
                    <a:close/>
                    <a:moveTo>
                      <a:pt x="2669606" y="423160"/>
                    </a:moveTo>
                    <a:cubicBezTo>
                      <a:pt x="2661643" y="423160"/>
                      <a:pt x="2655227" y="418058"/>
                      <a:pt x="2655227" y="411797"/>
                    </a:cubicBezTo>
                    <a:lnTo>
                      <a:pt x="2655227" y="335730"/>
                    </a:lnTo>
                    <a:cubicBezTo>
                      <a:pt x="2655227" y="329468"/>
                      <a:pt x="2661643" y="324366"/>
                      <a:pt x="2669606" y="324366"/>
                    </a:cubicBezTo>
                    <a:cubicBezTo>
                      <a:pt x="2677568" y="324366"/>
                      <a:pt x="2683984" y="329468"/>
                      <a:pt x="2683984" y="335730"/>
                    </a:cubicBezTo>
                    <a:lnTo>
                      <a:pt x="2683984" y="411797"/>
                    </a:lnTo>
                    <a:cubicBezTo>
                      <a:pt x="2683984" y="418058"/>
                      <a:pt x="2677568" y="423160"/>
                      <a:pt x="2669606" y="423160"/>
                    </a:cubicBezTo>
                    <a:close/>
                    <a:moveTo>
                      <a:pt x="16698" y="407854"/>
                    </a:moveTo>
                    <a:lnTo>
                      <a:pt x="16543" y="407854"/>
                    </a:lnTo>
                    <a:cubicBezTo>
                      <a:pt x="8581" y="407854"/>
                      <a:pt x="2242" y="402675"/>
                      <a:pt x="2319" y="396413"/>
                    </a:cubicBezTo>
                    <a:lnTo>
                      <a:pt x="3169" y="320501"/>
                    </a:lnTo>
                    <a:cubicBezTo>
                      <a:pt x="3169" y="314239"/>
                      <a:pt x="9663" y="309215"/>
                      <a:pt x="17548" y="309215"/>
                    </a:cubicBezTo>
                    <a:lnTo>
                      <a:pt x="17703" y="309215"/>
                    </a:lnTo>
                    <a:cubicBezTo>
                      <a:pt x="25665" y="309215"/>
                      <a:pt x="32004" y="314394"/>
                      <a:pt x="31926" y="320733"/>
                    </a:cubicBezTo>
                    <a:lnTo>
                      <a:pt x="31076" y="396645"/>
                    </a:lnTo>
                    <a:cubicBezTo>
                      <a:pt x="31076" y="402907"/>
                      <a:pt x="24583" y="407931"/>
                      <a:pt x="16698" y="407931"/>
                    </a:cubicBezTo>
                    <a:close/>
                    <a:moveTo>
                      <a:pt x="2669606" y="271027"/>
                    </a:moveTo>
                    <a:cubicBezTo>
                      <a:pt x="2661643" y="271027"/>
                      <a:pt x="2655227" y="265925"/>
                      <a:pt x="2655227" y="259663"/>
                    </a:cubicBezTo>
                    <a:lnTo>
                      <a:pt x="2655227" y="183519"/>
                    </a:lnTo>
                    <a:cubicBezTo>
                      <a:pt x="2655227" y="177257"/>
                      <a:pt x="2661643" y="172155"/>
                      <a:pt x="2669606" y="172155"/>
                    </a:cubicBezTo>
                    <a:cubicBezTo>
                      <a:pt x="2677568" y="172155"/>
                      <a:pt x="2683984" y="177257"/>
                      <a:pt x="2683984" y="183519"/>
                    </a:cubicBezTo>
                    <a:lnTo>
                      <a:pt x="2683984" y="259663"/>
                    </a:lnTo>
                    <a:cubicBezTo>
                      <a:pt x="2683984" y="265925"/>
                      <a:pt x="2677568" y="271027"/>
                      <a:pt x="2669606" y="271027"/>
                    </a:cubicBezTo>
                    <a:close/>
                    <a:moveTo>
                      <a:pt x="18553" y="256030"/>
                    </a:moveTo>
                    <a:lnTo>
                      <a:pt x="18398" y="256030"/>
                    </a:lnTo>
                    <a:cubicBezTo>
                      <a:pt x="10436" y="256030"/>
                      <a:pt x="4097" y="250850"/>
                      <a:pt x="4174" y="244511"/>
                    </a:cubicBezTo>
                    <a:cubicBezTo>
                      <a:pt x="4484" y="217919"/>
                      <a:pt x="4870" y="192331"/>
                      <a:pt x="5257" y="168599"/>
                    </a:cubicBezTo>
                    <a:cubicBezTo>
                      <a:pt x="5334" y="162338"/>
                      <a:pt x="11750" y="157390"/>
                      <a:pt x="19635" y="157390"/>
                    </a:cubicBezTo>
                    <a:lnTo>
                      <a:pt x="19790" y="157390"/>
                    </a:lnTo>
                    <a:cubicBezTo>
                      <a:pt x="27752" y="157390"/>
                      <a:pt x="34091" y="162647"/>
                      <a:pt x="34014" y="168908"/>
                    </a:cubicBezTo>
                    <a:cubicBezTo>
                      <a:pt x="33627" y="192718"/>
                      <a:pt x="33318" y="218228"/>
                      <a:pt x="32931" y="244821"/>
                    </a:cubicBezTo>
                    <a:cubicBezTo>
                      <a:pt x="32854" y="251082"/>
                      <a:pt x="26438" y="256107"/>
                      <a:pt x="18553" y="256107"/>
                    </a:cubicBezTo>
                    <a:close/>
                    <a:moveTo>
                      <a:pt x="2669296" y="118661"/>
                    </a:moveTo>
                    <a:cubicBezTo>
                      <a:pt x="2661334" y="118661"/>
                      <a:pt x="2654918" y="113559"/>
                      <a:pt x="2654918" y="107297"/>
                    </a:cubicBezTo>
                    <a:lnTo>
                      <a:pt x="2654918" y="98717"/>
                    </a:lnTo>
                    <a:cubicBezTo>
                      <a:pt x="2654918" y="77149"/>
                      <a:pt x="2645796" y="60529"/>
                      <a:pt x="2626934" y="47774"/>
                    </a:cubicBezTo>
                    <a:cubicBezTo>
                      <a:pt x="2620904" y="43677"/>
                      <a:pt x="2620208" y="36487"/>
                      <a:pt x="2625388" y="31694"/>
                    </a:cubicBezTo>
                    <a:cubicBezTo>
                      <a:pt x="2630567" y="26902"/>
                      <a:pt x="2639612" y="26361"/>
                      <a:pt x="2645641" y="30458"/>
                    </a:cubicBezTo>
                    <a:cubicBezTo>
                      <a:pt x="2670842" y="47542"/>
                      <a:pt x="2683675" y="70501"/>
                      <a:pt x="2683675" y="98717"/>
                    </a:cubicBezTo>
                    <a:lnTo>
                      <a:pt x="2683675" y="107297"/>
                    </a:lnTo>
                    <a:cubicBezTo>
                      <a:pt x="2683675" y="113559"/>
                      <a:pt x="2677259" y="118661"/>
                      <a:pt x="2669296" y="118661"/>
                    </a:cubicBezTo>
                    <a:close/>
                    <a:moveTo>
                      <a:pt x="20717" y="104205"/>
                    </a:moveTo>
                    <a:cubicBezTo>
                      <a:pt x="20717" y="104205"/>
                      <a:pt x="19944" y="104205"/>
                      <a:pt x="19558" y="104205"/>
                    </a:cubicBezTo>
                    <a:cubicBezTo>
                      <a:pt x="11596" y="103741"/>
                      <a:pt x="5720" y="98253"/>
                      <a:pt x="6339" y="91991"/>
                    </a:cubicBezTo>
                    <a:cubicBezTo>
                      <a:pt x="9276" y="63157"/>
                      <a:pt x="27984" y="36797"/>
                      <a:pt x="57669" y="19558"/>
                    </a:cubicBezTo>
                    <a:cubicBezTo>
                      <a:pt x="64085" y="15847"/>
                      <a:pt x="73052" y="16929"/>
                      <a:pt x="77768" y="22032"/>
                    </a:cubicBezTo>
                    <a:cubicBezTo>
                      <a:pt x="82483" y="27134"/>
                      <a:pt x="81092" y="34246"/>
                      <a:pt x="74675" y="37956"/>
                    </a:cubicBezTo>
                    <a:cubicBezTo>
                      <a:pt x="51716" y="51252"/>
                      <a:pt x="37260" y="71583"/>
                      <a:pt x="35019" y="93769"/>
                    </a:cubicBezTo>
                    <a:cubicBezTo>
                      <a:pt x="34400" y="99722"/>
                      <a:pt x="28139" y="104283"/>
                      <a:pt x="20717" y="104283"/>
                    </a:cubicBezTo>
                    <a:close/>
                    <a:moveTo>
                      <a:pt x="2558288" y="22882"/>
                    </a:moveTo>
                    <a:cubicBezTo>
                      <a:pt x="2558288" y="22882"/>
                      <a:pt x="2557902" y="22882"/>
                      <a:pt x="2557670" y="22882"/>
                    </a:cubicBezTo>
                    <a:cubicBezTo>
                      <a:pt x="2555892" y="22882"/>
                      <a:pt x="2543291" y="22882"/>
                      <a:pt x="2462200" y="22882"/>
                    </a:cubicBezTo>
                    <a:cubicBezTo>
                      <a:pt x="2454237" y="22882"/>
                      <a:pt x="2447821" y="17780"/>
                      <a:pt x="2447821" y="11518"/>
                    </a:cubicBezTo>
                    <a:cubicBezTo>
                      <a:pt x="2447821" y="5257"/>
                      <a:pt x="2454237" y="155"/>
                      <a:pt x="2462200" y="155"/>
                    </a:cubicBezTo>
                    <a:lnTo>
                      <a:pt x="2462200" y="155"/>
                    </a:lnTo>
                    <a:cubicBezTo>
                      <a:pt x="2527189" y="155"/>
                      <a:pt x="2560352" y="283"/>
                      <a:pt x="2561689" y="541"/>
                    </a:cubicBezTo>
                    <a:cubicBezTo>
                      <a:pt x="2569420" y="2010"/>
                      <a:pt x="2574135" y="8194"/>
                      <a:pt x="2572280" y="14301"/>
                    </a:cubicBezTo>
                    <a:cubicBezTo>
                      <a:pt x="2570657" y="19481"/>
                      <a:pt x="2564782" y="22959"/>
                      <a:pt x="2558288" y="22959"/>
                    </a:cubicBezTo>
                    <a:close/>
                    <a:moveTo>
                      <a:pt x="157622" y="22882"/>
                    </a:moveTo>
                    <a:cubicBezTo>
                      <a:pt x="149660" y="22882"/>
                      <a:pt x="143244" y="17780"/>
                      <a:pt x="143244" y="11518"/>
                    </a:cubicBezTo>
                    <a:cubicBezTo>
                      <a:pt x="143244" y="5257"/>
                      <a:pt x="149660" y="155"/>
                      <a:pt x="157622" y="155"/>
                    </a:cubicBezTo>
                    <a:lnTo>
                      <a:pt x="253788" y="155"/>
                    </a:lnTo>
                    <a:cubicBezTo>
                      <a:pt x="261750" y="155"/>
                      <a:pt x="268166" y="5257"/>
                      <a:pt x="268166" y="11518"/>
                    </a:cubicBezTo>
                    <a:cubicBezTo>
                      <a:pt x="268166" y="17780"/>
                      <a:pt x="261750" y="22882"/>
                      <a:pt x="253788" y="22882"/>
                    </a:cubicBezTo>
                    <a:lnTo>
                      <a:pt x="157622" y="22882"/>
                    </a:lnTo>
                    <a:cubicBezTo>
                      <a:pt x="157622" y="22882"/>
                      <a:pt x="157622" y="22882"/>
                      <a:pt x="157622" y="22882"/>
                    </a:cubicBezTo>
                    <a:close/>
                    <a:moveTo>
                      <a:pt x="349876" y="22882"/>
                    </a:moveTo>
                    <a:cubicBezTo>
                      <a:pt x="341914" y="22882"/>
                      <a:pt x="335498" y="17780"/>
                      <a:pt x="335498" y="11518"/>
                    </a:cubicBezTo>
                    <a:cubicBezTo>
                      <a:pt x="335498" y="5257"/>
                      <a:pt x="341914" y="155"/>
                      <a:pt x="349876" y="155"/>
                    </a:cubicBezTo>
                    <a:lnTo>
                      <a:pt x="445965" y="155"/>
                    </a:lnTo>
                    <a:cubicBezTo>
                      <a:pt x="453927" y="155"/>
                      <a:pt x="460343" y="5257"/>
                      <a:pt x="460343" y="11518"/>
                    </a:cubicBezTo>
                    <a:cubicBezTo>
                      <a:pt x="460343" y="17780"/>
                      <a:pt x="453927" y="22882"/>
                      <a:pt x="445965" y="22882"/>
                    </a:cubicBezTo>
                    <a:lnTo>
                      <a:pt x="349876" y="22882"/>
                    </a:lnTo>
                    <a:close/>
                    <a:moveTo>
                      <a:pt x="541976" y="22882"/>
                    </a:moveTo>
                    <a:cubicBezTo>
                      <a:pt x="534014" y="22882"/>
                      <a:pt x="527598" y="17780"/>
                      <a:pt x="527598" y="11518"/>
                    </a:cubicBezTo>
                    <a:cubicBezTo>
                      <a:pt x="527598" y="5257"/>
                      <a:pt x="534014" y="155"/>
                      <a:pt x="541976" y="155"/>
                    </a:cubicBezTo>
                    <a:lnTo>
                      <a:pt x="638065" y="155"/>
                    </a:lnTo>
                    <a:cubicBezTo>
                      <a:pt x="646027" y="155"/>
                      <a:pt x="652443" y="5257"/>
                      <a:pt x="652443" y="11518"/>
                    </a:cubicBezTo>
                    <a:cubicBezTo>
                      <a:pt x="652443" y="17780"/>
                      <a:pt x="646027" y="22882"/>
                      <a:pt x="638065" y="22882"/>
                    </a:cubicBezTo>
                    <a:lnTo>
                      <a:pt x="542053" y="22882"/>
                    </a:lnTo>
                    <a:close/>
                    <a:moveTo>
                      <a:pt x="734076" y="22882"/>
                    </a:moveTo>
                    <a:cubicBezTo>
                      <a:pt x="726113" y="22882"/>
                      <a:pt x="719697" y="17780"/>
                      <a:pt x="719697" y="11518"/>
                    </a:cubicBezTo>
                    <a:cubicBezTo>
                      <a:pt x="719697" y="5257"/>
                      <a:pt x="726113" y="155"/>
                      <a:pt x="734076" y="155"/>
                    </a:cubicBezTo>
                    <a:lnTo>
                      <a:pt x="830087" y="155"/>
                    </a:lnTo>
                    <a:cubicBezTo>
                      <a:pt x="838049" y="155"/>
                      <a:pt x="844465" y="5257"/>
                      <a:pt x="844465" y="11518"/>
                    </a:cubicBezTo>
                    <a:cubicBezTo>
                      <a:pt x="844465" y="17780"/>
                      <a:pt x="838049" y="22882"/>
                      <a:pt x="830087" y="22882"/>
                    </a:cubicBezTo>
                    <a:lnTo>
                      <a:pt x="734076" y="22882"/>
                    </a:lnTo>
                    <a:close/>
                    <a:moveTo>
                      <a:pt x="2366189" y="22882"/>
                    </a:moveTo>
                    <a:lnTo>
                      <a:pt x="2270177" y="22882"/>
                    </a:lnTo>
                    <a:cubicBezTo>
                      <a:pt x="2262215" y="22882"/>
                      <a:pt x="2255799" y="17780"/>
                      <a:pt x="2255799" y="11518"/>
                    </a:cubicBezTo>
                    <a:cubicBezTo>
                      <a:pt x="2255799" y="5257"/>
                      <a:pt x="2262292" y="0"/>
                      <a:pt x="2270255" y="0"/>
                    </a:cubicBezTo>
                    <a:lnTo>
                      <a:pt x="2366266" y="0"/>
                    </a:lnTo>
                    <a:cubicBezTo>
                      <a:pt x="2374228" y="0"/>
                      <a:pt x="2380644" y="5102"/>
                      <a:pt x="2380644" y="11364"/>
                    </a:cubicBezTo>
                    <a:cubicBezTo>
                      <a:pt x="2380644" y="17625"/>
                      <a:pt x="2374228" y="22727"/>
                      <a:pt x="2366266" y="22727"/>
                    </a:cubicBezTo>
                    <a:close/>
                    <a:moveTo>
                      <a:pt x="926175" y="22882"/>
                    </a:moveTo>
                    <a:cubicBezTo>
                      <a:pt x="918213" y="22882"/>
                      <a:pt x="911797" y="17780"/>
                      <a:pt x="911797" y="11518"/>
                    </a:cubicBezTo>
                    <a:cubicBezTo>
                      <a:pt x="911797" y="5257"/>
                      <a:pt x="918291" y="0"/>
                      <a:pt x="926253" y="0"/>
                    </a:cubicBezTo>
                    <a:lnTo>
                      <a:pt x="1022264" y="0"/>
                    </a:lnTo>
                    <a:cubicBezTo>
                      <a:pt x="1030226" y="0"/>
                      <a:pt x="1036642" y="5102"/>
                      <a:pt x="1036642" y="11364"/>
                    </a:cubicBezTo>
                    <a:cubicBezTo>
                      <a:pt x="1036642" y="17625"/>
                      <a:pt x="1030226" y="22727"/>
                      <a:pt x="1022264" y="22727"/>
                    </a:cubicBezTo>
                    <a:lnTo>
                      <a:pt x="926253" y="22727"/>
                    </a:lnTo>
                    <a:close/>
                    <a:moveTo>
                      <a:pt x="1118198" y="22882"/>
                    </a:moveTo>
                    <a:cubicBezTo>
                      <a:pt x="1110235" y="22882"/>
                      <a:pt x="1103819" y="17780"/>
                      <a:pt x="1103819" y="11518"/>
                    </a:cubicBezTo>
                    <a:cubicBezTo>
                      <a:pt x="1103819" y="5257"/>
                      <a:pt x="1110235" y="155"/>
                      <a:pt x="1118198" y="155"/>
                    </a:cubicBezTo>
                    <a:lnTo>
                      <a:pt x="1214209" y="155"/>
                    </a:lnTo>
                    <a:cubicBezTo>
                      <a:pt x="1222171" y="155"/>
                      <a:pt x="1228588" y="5257"/>
                      <a:pt x="1228588" y="11518"/>
                    </a:cubicBezTo>
                    <a:cubicBezTo>
                      <a:pt x="1228588" y="17780"/>
                      <a:pt x="1222171" y="22882"/>
                      <a:pt x="1214209" y="22882"/>
                    </a:cubicBezTo>
                    <a:lnTo>
                      <a:pt x="1118198" y="22882"/>
                    </a:lnTo>
                    <a:close/>
                    <a:moveTo>
                      <a:pt x="2174243" y="22882"/>
                    </a:moveTo>
                    <a:lnTo>
                      <a:pt x="2078309" y="22882"/>
                    </a:lnTo>
                    <a:cubicBezTo>
                      <a:pt x="2070347" y="22882"/>
                      <a:pt x="2063931" y="17780"/>
                      <a:pt x="2063931" y="11518"/>
                    </a:cubicBezTo>
                    <a:cubicBezTo>
                      <a:pt x="2063931" y="5257"/>
                      <a:pt x="2070347" y="155"/>
                      <a:pt x="2078309" y="155"/>
                    </a:cubicBezTo>
                    <a:lnTo>
                      <a:pt x="2174243" y="155"/>
                    </a:lnTo>
                    <a:cubicBezTo>
                      <a:pt x="2182206" y="155"/>
                      <a:pt x="2188622" y="5257"/>
                      <a:pt x="2188622" y="11518"/>
                    </a:cubicBezTo>
                    <a:cubicBezTo>
                      <a:pt x="2188622" y="17780"/>
                      <a:pt x="2182206" y="22882"/>
                      <a:pt x="2174243" y="22882"/>
                    </a:cubicBezTo>
                    <a:close/>
                    <a:moveTo>
                      <a:pt x="1406463" y="22882"/>
                    </a:moveTo>
                    <a:lnTo>
                      <a:pt x="1310452" y="22882"/>
                    </a:lnTo>
                    <a:cubicBezTo>
                      <a:pt x="1302490" y="22882"/>
                      <a:pt x="1296074" y="17780"/>
                      <a:pt x="1296074" y="11518"/>
                    </a:cubicBezTo>
                    <a:cubicBezTo>
                      <a:pt x="1296074" y="5257"/>
                      <a:pt x="1302567" y="0"/>
                      <a:pt x="1310452" y="0"/>
                    </a:cubicBezTo>
                    <a:lnTo>
                      <a:pt x="1406463" y="0"/>
                    </a:lnTo>
                    <a:cubicBezTo>
                      <a:pt x="1414426" y="0"/>
                      <a:pt x="1420842" y="5102"/>
                      <a:pt x="1420842" y="11364"/>
                    </a:cubicBezTo>
                    <a:cubicBezTo>
                      <a:pt x="1420842" y="17625"/>
                      <a:pt x="1414426" y="22727"/>
                      <a:pt x="1406463" y="22727"/>
                    </a:cubicBezTo>
                    <a:close/>
                    <a:moveTo>
                      <a:pt x="1982298" y="22882"/>
                    </a:moveTo>
                    <a:lnTo>
                      <a:pt x="1886365" y="22882"/>
                    </a:lnTo>
                    <a:cubicBezTo>
                      <a:pt x="1878402" y="22882"/>
                      <a:pt x="1871986" y="17780"/>
                      <a:pt x="1871986" y="11518"/>
                    </a:cubicBezTo>
                    <a:cubicBezTo>
                      <a:pt x="1871986" y="5257"/>
                      <a:pt x="1878402" y="155"/>
                      <a:pt x="1886365" y="155"/>
                    </a:cubicBezTo>
                    <a:lnTo>
                      <a:pt x="1982298" y="155"/>
                    </a:lnTo>
                    <a:cubicBezTo>
                      <a:pt x="1990261" y="155"/>
                      <a:pt x="1996677" y="5257"/>
                      <a:pt x="1996677" y="11518"/>
                    </a:cubicBezTo>
                    <a:cubicBezTo>
                      <a:pt x="1996677" y="17780"/>
                      <a:pt x="1990261" y="22882"/>
                      <a:pt x="1982298" y="22882"/>
                    </a:cubicBezTo>
                    <a:close/>
                    <a:moveTo>
                      <a:pt x="1790431" y="22882"/>
                    </a:moveTo>
                    <a:lnTo>
                      <a:pt x="1694419" y="22882"/>
                    </a:lnTo>
                    <a:cubicBezTo>
                      <a:pt x="1686457" y="22882"/>
                      <a:pt x="1680041" y="17780"/>
                      <a:pt x="1680041" y="11518"/>
                    </a:cubicBezTo>
                    <a:cubicBezTo>
                      <a:pt x="1680041" y="5257"/>
                      <a:pt x="1686457" y="155"/>
                      <a:pt x="1694419" y="155"/>
                    </a:cubicBezTo>
                    <a:lnTo>
                      <a:pt x="1790431" y="155"/>
                    </a:lnTo>
                    <a:cubicBezTo>
                      <a:pt x="1798393" y="155"/>
                      <a:pt x="1804809" y="5257"/>
                      <a:pt x="1804809" y="11518"/>
                    </a:cubicBezTo>
                    <a:cubicBezTo>
                      <a:pt x="1804809" y="17780"/>
                      <a:pt x="1798393" y="22882"/>
                      <a:pt x="1790431" y="22882"/>
                    </a:cubicBezTo>
                    <a:close/>
                    <a:moveTo>
                      <a:pt x="1598408" y="22882"/>
                    </a:moveTo>
                    <a:lnTo>
                      <a:pt x="1502397" y="22882"/>
                    </a:lnTo>
                    <a:cubicBezTo>
                      <a:pt x="1494435" y="22882"/>
                      <a:pt x="1488019" y="17780"/>
                      <a:pt x="1488019" y="11518"/>
                    </a:cubicBezTo>
                    <a:cubicBezTo>
                      <a:pt x="1488019" y="5257"/>
                      <a:pt x="1494435" y="155"/>
                      <a:pt x="1502397" y="155"/>
                    </a:cubicBezTo>
                    <a:lnTo>
                      <a:pt x="1598408" y="155"/>
                    </a:lnTo>
                    <a:cubicBezTo>
                      <a:pt x="1606371" y="155"/>
                      <a:pt x="1612787" y="5257"/>
                      <a:pt x="1612787" y="11518"/>
                    </a:cubicBezTo>
                    <a:cubicBezTo>
                      <a:pt x="1612787" y="17780"/>
                      <a:pt x="1606371" y="22882"/>
                      <a:pt x="1598408" y="2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 dirty="0"/>
              </a:p>
            </p:txBody>
          </p:sp>
          <p:sp>
            <p:nvSpPr>
              <p:cNvPr id="27" name="ComponentBackground1" descr="519a4de2-075c-44bd-9e32-a2344d1f41e2">
                <a:extLst>
                  <a:ext uri="{FF2B5EF4-FFF2-40B4-BE49-F238E27FC236}">
                    <a16:creationId xmlns:a16="http://schemas.microsoft.com/office/drawing/2014/main" id="{861D3CA4-B7BA-BA83-65A6-10E6132ECD8D}"/>
                  </a:ext>
                </a:extLst>
              </p:cNvPr>
              <p:cNvSpPr/>
              <p:nvPr/>
            </p:nvSpPr>
            <p:spPr>
              <a:xfrm>
                <a:off x="791479" y="1944548"/>
                <a:ext cx="2620211" cy="998041"/>
              </a:xfrm>
              <a:custGeom>
                <a:avLst/>
                <a:gdLst>
                  <a:gd name="connsiteX0" fmla="*/ 2501161 w 2620211"/>
                  <a:gd name="connsiteY0" fmla="*/ 0 h 843691"/>
                  <a:gd name="connsiteX1" fmla="*/ 119202 w 2620211"/>
                  <a:gd name="connsiteY1" fmla="*/ 0 h 843691"/>
                  <a:gd name="connsiteX2" fmla="*/ 0 w 2620211"/>
                  <a:gd name="connsiteY2" fmla="*/ 94388 h 843691"/>
                  <a:gd name="connsiteX3" fmla="*/ 0 w 2620211"/>
                  <a:gd name="connsiteY3" fmla="*/ 577845 h 843691"/>
                  <a:gd name="connsiteX4" fmla="*/ 99490 w 2620211"/>
                  <a:gd name="connsiteY4" fmla="*/ 654298 h 843691"/>
                  <a:gd name="connsiteX5" fmla="*/ 104128 w 2620211"/>
                  <a:gd name="connsiteY5" fmla="*/ 655148 h 843691"/>
                  <a:gd name="connsiteX6" fmla="*/ 279685 w 2620211"/>
                  <a:gd name="connsiteY6" fmla="*/ 746367 h 843691"/>
                  <a:gd name="connsiteX7" fmla="*/ 338126 w 2620211"/>
                  <a:gd name="connsiteY7" fmla="*/ 837508 h 843691"/>
                  <a:gd name="connsiteX8" fmla="*/ 343151 w 2620211"/>
                  <a:gd name="connsiteY8" fmla="*/ 843692 h 843691"/>
                  <a:gd name="connsiteX9" fmla="*/ 349026 w 2620211"/>
                  <a:gd name="connsiteY9" fmla="*/ 837276 h 843691"/>
                  <a:gd name="connsiteX10" fmla="*/ 746831 w 2620211"/>
                  <a:gd name="connsiteY10" fmla="*/ 654066 h 843691"/>
                  <a:gd name="connsiteX11" fmla="*/ 2516003 w 2620211"/>
                  <a:gd name="connsiteY11" fmla="*/ 654066 h 843691"/>
                  <a:gd name="connsiteX12" fmla="*/ 2613870 w 2620211"/>
                  <a:gd name="connsiteY12" fmla="*/ 577767 h 843691"/>
                  <a:gd name="connsiteX13" fmla="*/ 2620209 w 2620211"/>
                  <a:gd name="connsiteY13" fmla="*/ 94929 h 843691"/>
                  <a:gd name="connsiteX14" fmla="*/ 2585654 w 2620211"/>
                  <a:gd name="connsiteY14" fmla="*/ 27829 h 843691"/>
                  <a:gd name="connsiteX15" fmla="*/ 2501161 w 2620211"/>
                  <a:gd name="connsiteY15" fmla="*/ 0 h 8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20211" h="843691">
                    <a:moveTo>
                      <a:pt x="2501161" y="0"/>
                    </a:moveTo>
                    <a:lnTo>
                      <a:pt x="119202" y="0"/>
                    </a:lnTo>
                    <a:cubicBezTo>
                      <a:pt x="53494" y="0"/>
                      <a:pt x="0" y="42362"/>
                      <a:pt x="0" y="94388"/>
                    </a:cubicBezTo>
                    <a:lnTo>
                      <a:pt x="0" y="577845"/>
                    </a:lnTo>
                    <a:cubicBezTo>
                      <a:pt x="0" y="617656"/>
                      <a:pt x="31617" y="641930"/>
                      <a:pt x="99490" y="654298"/>
                    </a:cubicBezTo>
                    <a:lnTo>
                      <a:pt x="104128" y="655148"/>
                    </a:lnTo>
                    <a:cubicBezTo>
                      <a:pt x="183055" y="668599"/>
                      <a:pt x="243120" y="689239"/>
                      <a:pt x="279685" y="746367"/>
                    </a:cubicBezTo>
                    <a:lnTo>
                      <a:pt x="338126" y="837508"/>
                    </a:lnTo>
                    <a:cubicBezTo>
                      <a:pt x="340600" y="841373"/>
                      <a:pt x="342223" y="842996"/>
                      <a:pt x="343151" y="843692"/>
                    </a:cubicBezTo>
                    <a:cubicBezTo>
                      <a:pt x="344156" y="842996"/>
                      <a:pt x="346089" y="841373"/>
                      <a:pt x="349026" y="837276"/>
                    </a:cubicBezTo>
                    <a:cubicBezTo>
                      <a:pt x="432282" y="721243"/>
                      <a:pt x="524042" y="654066"/>
                      <a:pt x="746831" y="654066"/>
                    </a:cubicBezTo>
                    <a:lnTo>
                      <a:pt x="2516003" y="654066"/>
                    </a:lnTo>
                    <a:cubicBezTo>
                      <a:pt x="2569265" y="654066"/>
                      <a:pt x="2613174" y="619821"/>
                      <a:pt x="2613870" y="577767"/>
                    </a:cubicBezTo>
                    <a:cubicBezTo>
                      <a:pt x="2616266" y="443568"/>
                      <a:pt x="2618894" y="233302"/>
                      <a:pt x="2620209" y="94929"/>
                    </a:cubicBezTo>
                    <a:cubicBezTo>
                      <a:pt x="2620440" y="69651"/>
                      <a:pt x="2608149" y="45764"/>
                      <a:pt x="2585654" y="27829"/>
                    </a:cubicBezTo>
                    <a:cubicBezTo>
                      <a:pt x="2563158" y="9895"/>
                      <a:pt x="2533087" y="0"/>
                      <a:pt x="2501161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000" b="1" dirty="0"/>
              </a:p>
            </p:txBody>
          </p:sp>
          <p:sp>
            <p:nvSpPr>
              <p:cNvPr id="28" name="Text1" descr="5a9ec818-b263-4f22-829a-dddae5d74042">
                <a:extLst>
                  <a:ext uri="{FF2B5EF4-FFF2-40B4-BE49-F238E27FC236}">
                    <a16:creationId xmlns:a16="http://schemas.microsoft.com/office/drawing/2014/main" id="{8A44E801-0923-4F08-9356-10F8FC6722E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762722" y="3013043"/>
                <a:ext cx="2800093" cy="91345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汤底鲜香浓郁，加入辣椒油后麻辣过瘾。</a:t>
                </a:r>
                <a:endParaRPr lang="en-US" dirty="0"/>
              </a:p>
            </p:txBody>
          </p:sp>
          <p:sp>
            <p:nvSpPr>
              <p:cNvPr id="4" name="Bullet1" descr="5803e835-476f-426f-8564-e548dbb8608f">
                <a:extLst>
                  <a:ext uri="{FF2B5EF4-FFF2-40B4-BE49-F238E27FC236}">
                    <a16:creationId xmlns:a16="http://schemas.microsoft.com/office/drawing/2014/main" id="{27823BD1-5C23-C575-A584-5B020E2EBF57}"/>
                  </a:ext>
                </a:extLst>
              </p:cNvPr>
              <p:cNvSpPr txBox="1"/>
              <p:nvPr/>
            </p:nvSpPr>
            <p:spPr>
              <a:xfrm>
                <a:off x="794330" y="1972472"/>
                <a:ext cx="2597978" cy="687357"/>
              </a:xfrm>
              <a:prstGeom prst="rect">
                <a:avLst/>
              </a:prstGeom>
              <a:noFill/>
            </p:spPr>
            <p:txBody>
              <a:bodyPr wrap="square" rtlCol="0" anchor="b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000000"/>
                    </a:solidFill>
                  </a:rPr>
                  <a:t>鲜香麻辣</a:t>
                </a:r>
                <a:endParaRPr lang="en-US" dirty="0"/>
              </a:p>
            </p:txBody>
          </p:sp>
        </p:grpSp>
        <p:grpSp>
          <p:nvGrpSpPr>
            <p:cNvPr id="48" name="组合 47" descr="08d4e5b3-9ce9-4dbd-893a-25467a75dcb9">
              <a:extLst>
                <a:ext uri="{FF2B5EF4-FFF2-40B4-BE49-F238E27FC236}">
                  <a16:creationId xmlns:a16="http://schemas.microsoft.com/office/drawing/2014/main" id="{630D498F-9869-7ED3-53ED-A63775A9F3D0}"/>
                </a:ext>
              </a:extLst>
            </p:cNvPr>
            <p:cNvGrpSpPr/>
            <p:nvPr/>
          </p:nvGrpSpPr>
          <p:grpSpPr>
            <a:xfrm>
              <a:off x="4762641" y="1833326"/>
              <a:ext cx="2800093" cy="2093175"/>
              <a:chOff x="4762641" y="1833326"/>
              <a:chExt cx="2800093" cy="2093175"/>
            </a:xfrm>
          </p:grpSpPr>
          <p:sp>
            <p:nvSpPr>
              <p:cNvPr id="21" name="shaape2" descr="3c183623-880a-48f8-a33d-a145a81e35c4">
                <a:extLst>
                  <a:ext uri="{FF2B5EF4-FFF2-40B4-BE49-F238E27FC236}">
                    <a16:creationId xmlns:a16="http://schemas.microsoft.com/office/drawing/2014/main" id="{3FAAFAFB-4558-64C6-FF47-DA321BECA1AF}"/>
                  </a:ext>
                </a:extLst>
              </p:cNvPr>
              <p:cNvSpPr/>
              <p:nvPr/>
            </p:nvSpPr>
            <p:spPr>
              <a:xfrm>
                <a:off x="4878748" y="1848853"/>
                <a:ext cx="2655230" cy="849147"/>
              </a:xfrm>
              <a:custGeom>
                <a:avLst/>
                <a:gdLst>
                  <a:gd name="connsiteX0" fmla="*/ 2544222 w 2655230"/>
                  <a:gd name="connsiteY0" fmla="*/ 137 h 717824"/>
                  <a:gd name="connsiteX1" fmla="*/ 118897 w 2655230"/>
                  <a:gd name="connsiteY1" fmla="*/ 137 h 717824"/>
                  <a:gd name="connsiteX2" fmla="*/ 6343 w 2655230"/>
                  <a:gd name="connsiteY2" fmla="*/ 87259 h 717824"/>
                  <a:gd name="connsiteX3" fmla="*/ 4 w 2655230"/>
                  <a:gd name="connsiteY3" fmla="*/ 611918 h 717824"/>
                  <a:gd name="connsiteX4" fmla="*/ 133739 w 2655230"/>
                  <a:gd name="connsiteY4" fmla="*/ 717824 h 717824"/>
                  <a:gd name="connsiteX5" fmla="*/ 2521341 w 2655230"/>
                  <a:gd name="connsiteY5" fmla="*/ 717824 h 717824"/>
                  <a:gd name="connsiteX6" fmla="*/ 2655231 w 2655230"/>
                  <a:gd name="connsiteY6" fmla="*/ 612614 h 717824"/>
                  <a:gd name="connsiteX7" fmla="*/ 2655231 w 2655230"/>
                  <a:gd name="connsiteY7" fmla="*/ 87259 h 717824"/>
                  <a:gd name="connsiteX8" fmla="*/ 2544222 w 2655230"/>
                  <a:gd name="connsiteY8" fmla="*/ 137 h 717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230" h="717824">
                    <a:moveTo>
                      <a:pt x="2544222" y="137"/>
                    </a:moveTo>
                    <a:cubicBezTo>
                      <a:pt x="2542599" y="-172"/>
                      <a:pt x="118897" y="137"/>
                      <a:pt x="118897" y="137"/>
                    </a:cubicBezTo>
                    <a:cubicBezTo>
                      <a:pt x="57363" y="137"/>
                      <a:pt x="7193" y="38944"/>
                      <a:pt x="6343" y="87259"/>
                    </a:cubicBezTo>
                    <a:cubicBezTo>
                      <a:pt x="3946" y="219293"/>
                      <a:pt x="1395" y="469602"/>
                      <a:pt x="4" y="611918"/>
                    </a:cubicBezTo>
                    <a:cubicBezTo>
                      <a:pt x="-537" y="670283"/>
                      <a:pt x="59450" y="717824"/>
                      <a:pt x="133739" y="717824"/>
                    </a:cubicBezTo>
                    <a:cubicBezTo>
                      <a:pt x="589058" y="717824"/>
                      <a:pt x="2067259" y="717824"/>
                      <a:pt x="2521341" y="717824"/>
                    </a:cubicBezTo>
                    <a:cubicBezTo>
                      <a:pt x="2595320" y="717824"/>
                      <a:pt x="2655231" y="670747"/>
                      <a:pt x="2655231" y="612614"/>
                    </a:cubicBezTo>
                    <a:lnTo>
                      <a:pt x="2655231" y="87259"/>
                    </a:lnTo>
                    <a:cubicBezTo>
                      <a:pt x="2655231" y="33301"/>
                      <a:pt x="2603514" y="10883"/>
                      <a:pt x="2544222" y="13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2" name="Shape2" descr="42696050-ac30-46fe-a70c-65284d950de5">
                <a:extLst>
                  <a:ext uri="{FF2B5EF4-FFF2-40B4-BE49-F238E27FC236}">
                    <a16:creationId xmlns:a16="http://schemas.microsoft.com/office/drawing/2014/main" id="{1B43BB3B-0A46-DC67-9403-4522D8F8CD22}"/>
                  </a:ext>
                </a:extLst>
              </p:cNvPr>
              <p:cNvSpPr/>
              <p:nvPr/>
            </p:nvSpPr>
            <p:spPr>
              <a:xfrm>
                <a:off x="4864682" y="1833326"/>
                <a:ext cx="2683983" cy="875961"/>
              </a:xfrm>
              <a:custGeom>
                <a:avLst/>
                <a:gdLst>
                  <a:gd name="connsiteX0" fmla="*/ 418831 w 2683983"/>
                  <a:gd name="connsiteY0" fmla="*/ 740492 h 740491"/>
                  <a:gd name="connsiteX1" fmla="*/ 322666 w 2683983"/>
                  <a:gd name="connsiteY1" fmla="*/ 740492 h 740491"/>
                  <a:gd name="connsiteX2" fmla="*/ 308287 w 2683983"/>
                  <a:gd name="connsiteY2" fmla="*/ 729128 h 740491"/>
                  <a:gd name="connsiteX3" fmla="*/ 322666 w 2683983"/>
                  <a:gd name="connsiteY3" fmla="*/ 717764 h 740491"/>
                  <a:gd name="connsiteX4" fmla="*/ 418831 w 2683983"/>
                  <a:gd name="connsiteY4" fmla="*/ 717764 h 740491"/>
                  <a:gd name="connsiteX5" fmla="*/ 433210 w 2683983"/>
                  <a:gd name="connsiteY5" fmla="*/ 729128 h 740491"/>
                  <a:gd name="connsiteX6" fmla="*/ 418831 w 2683983"/>
                  <a:gd name="connsiteY6" fmla="*/ 740492 h 740491"/>
                  <a:gd name="connsiteX7" fmla="*/ 226577 w 2683983"/>
                  <a:gd name="connsiteY7" fmla="*/ 740492 h 740491"/>
                  <a:gd name="connsiteX8" fmla="*/ 147882 w 2683983"/>
                  <a:gd name="connsiteY8" fmla="*/ 740492 h 740491"/>
                  <a:gd name="connsiteX9" fmla="*/ 128633 w 2683983"/>
                  <a:gd name="connsiteY9" fmla="*/ 739487 h 740491"/>
                  <a:gd name="connsiteX10" fmla="*/ 116187 w 2683983"/>
                  <a:gd name="connsiteY10" fmla="*/ 726732 h 740491"/>
                  <a:gd name="connsiteX11" fmla="*/ 132267 w 2683983"/>
                  <a:gd name="connsiteY11" fmla="*/ 716914 h 740491"/>
                  <a:gd name="connsiteX12" fmla="*/ 147805 w 2683983"/>
                  <a:gd name="connsiteY12" fmla="*/ 717687 h 740491"/>
                  <a:gd name="connsiteX13" fmla="*/ 226500 w 2683983"/>
                  <a:gd name="connsiteY13" fmla="*/ 717687 h 740491"/>
                  <a:gd name="connsiteX14" fmla="*/ 240878 w 2683983"/>
                  <a:gd name="connsiteY14" fmla="*/ 729051 h 740491"/>
                  <a:gd name="connsiteX15" fmla="*/ 226500 w 2683983"/>
                  <a:gd name="connsiteY15" fmla="*/ 740414 h 740491"/>
                  <a:gd name="connsiteX16" fmla="*/ 611086 w 2683983"/>
                  <a:gd name="connsiteY16" fmla="*/ 740492 h 740491"/>
                  <a:gd name="connsiteX17" fmla="*/ 514997 w 2683983"/>
                  <a:gd name="connsiteY17" fmla="*/ 740492 h 740491"/>
                  <a:gd name="connsiteX18" fmla="*/ 500619 w 2683983"/>
                  <a:gd name="connsiteY18" fmla="*/ 729128 h 740491"/>
                  <a:gd name="connsiteX19" fmla="*/ 514997 w 2683983"/>
                  <a:gd name="connsiteY19" fmla="*/ 717764 h 740491"/>
                  <a:gd name="connsiteX20" fmla="*/ 611086 w 2683983"/>
                  <a:gd name="connsiteY20" fmla="*/ 717764 h 740491"/>
                  <a:gd name="connsiteX21" fmla="*/ 625464 w 2683983"/>
                  <a:gd name="connsiteY21" fmla="*/ 729128 h 740491"/>
                  <a:gd name="connsiteX22" fmla="*/ 611086 w 2683983"/>
                  <a:gd name="connsiteY22" fmla="*/ 740492 h 740491"/>
                  <a:gd name="connsiteX23" fmla="*/ 1379562 w 2683983"/>
                  <a:gd name="connsiteY23" fmla="*/ 740492 h 740491"/>
                  <a:gd name="connsiteX24" fmla="*/ 1283473 w 2683983"/>
                  <a:gd name="connsiteY24" fmla="*/ 740492 h 740491"/>
                  <a:gd name="connsiteX25" fmla="*/ 1269095 w 2683983"/>
                  <a:gd name="connsiteY25" fmla="*/ 729128 h 740491"/>
                  <a:gd name="connsiteX26" fmla="*/ 1283473 w 2683983"/>
                  <a:gd name="connsiteY26" fmla="*/ 717764 h 740491"/>
                  <a:gd name="connsiteX27" fmla="*/ 1379562 w 2683983"/>
                  <a:gd name="connsiteY27" fmla="*/ 717764 h 740491"/>
                  <a:gd name="connsiteX28" fmla="*/ 1393940 w 2683983"/>
                  <a:gd name="connsiteY28" fmla="*/ 729128 h 740491"/>
                  <a:gd name="connsiteX29" fmla="*/ 1379562 w 2683983"/>
                  <a:gd name="connsiteY29" fmla="*/ 740492 h 740491"/>
                  <a:gd name="connsiteX30" fmla="*/ 995362 w 2683983"/>
                  <a:gd name="connsiteY30" fmla="*/ 740492 h 740491"/>
                  <a:gd name="connsiteX31" fmla="*/ 899274 w 2683983"/>
                  <a:gd name="connsiteY31" fmla="*/ 740492 h 740491"/>
                  <a:gd name="connsiteX32" fmla="*/ 884895 w 2683983"/>
                  <a:gd name="connsiteY32" fmla="*/ 729128 h 740491"/>
                  <a:gd name="connsiteX33" fmla="*/ 899274 w 2683983"/>
                  <a:gd name="connsiteY33" fmla="*/ 717764 h 740491"/>
                  <a:gd name="connsiteX34" fmla="*/ 995362 w 2683983"/>
                  <a:gd name="connsiteY34" fmla="*/ 717764 h 740491"/>
                  <a:gd name="connsiteX35" fmla="*/ 1009741 w 2683983"/>
                  <a:gd name="connsiteY35" fmla="*/ 729128 h 740491"/>
                  <a:gd name="connsiteX36" fmla="*/ 995362 w 2683983"/>
                  <a:gd name="connsiteY36" fmla="*/ 740492 h 740491"/>
                  <a:gd name="connsiteX37" fmla="*/ 803263 w 2683983"/>
                  <a:gd name="connsiteY37" fmla="*/ 740492 h 740491"/>
                  <a:gd name="connsiteX38" fmla="*/ 707174 w 2683983"/>
                  <a:gd name="connsiteY38" fmla="*/ 740492 h 740491"/>
                  <a:gd name="connsiteX39" fmla="*/ 692796 w 2683983"/>
                  <a:gd name="connsiteY39" fmla="*/ 729128 h 740491"/>
                  <a:gd name="connsiteX40" fmla="*/ 707174 w 2683983"/>
                  <a:gd name="connsiteY40" fmla="*/ 717764 h 740491"/>
                  <a:gd name="connsiteX41" fmla="*/ 803263 w 2683983"/>
                  <a:gd name="connsiteY41" fmla="*/ 717764 h 740491"/>
                  <a:gd name="connsiteX42" fmla="*/ 817641 w 2683983"/>
                  <a:gd name="connsiteY42" fmla="*/ 729128 h 740491"/>
                  <a:gd name="connsiteX43" fmla="*/ 803263 w 2683983"/>
                  <a:gd name="connsiteY43" fmla="*/ 740492 h 740491"/>
                  <a:gd name="connsiteX44" fmla="*/ 1187539 w 2683983"/>
                  <a:gd name="connsiteY44" fmla="*/ 740492 h 740491"/>
                  <a:gd name="connsiteX45" fmla="*/ 1091451 w 2683983"/>
                  <a:gd name="connsiteY45" fmla="*/ 740492 h 740491"/>
                  <a:gd name="connsiteX46" fmla="*/ 1077072 w 2683983"/>
                  <a:gd name="connsiteY46" fmla="*/ 729128 h 740491"/>
                  <a:gd name="connsiteX47" fmla="*/ 1091451 w 2683983"/>
                  <a:gd name="connsiteY47" fmla="*/ 717764 h 740491"/>
                  <a:gd name="connsiteX48" fmla="*/ 1187539 w 2683983"/>
                  <a:gd name="connsiteY48" fmla="*/ 717764 h 740491"/>
                  <a:gd name="connsiteX49" fmla="*/ 1201918 w 2683983"/>
                  <a:gd name="connsiteY49" fmla="*/ 729128 h 740491"/>
                  <a:gd name="connsiteX50" fmla="*/ 1187539 w 2683983"/>
                  <a:gd name="connsiteY50" fmla="*/ 740492 h 740491"/>
                  <a:gd name="connsiteX51" fmla="*/ 1955938 w 2683983"/>
                  <a:gd name="connsiteY51" fmla="*/ 740492 h 740491"/>
                  <a:gd name="connsiteX52" fmla="*/ 1859849 w 2683983"/>
                  <a:gd name="connsiteY52" fmla="*/ 740492 h 740491"/>
                  <a:gd name="connsiteX53" fmla="*/ 1845471 w 2683983"/>
                  <a:gd name="connsiteY53" fmla="*/ 729128 h 740491"/>
                  <a:gd name="connsiteX54" fmla="*/ 1859849 w 2683983"/>
                  <a:gd name="connsiteY54" fmla="*/ 717764 h 740491"/>
                  <a:gd name="connsiteX55" fmla="*/ 1955938 w 2683983"/>
                  <a:gd name="connsiteY55" fmla="*/ 717764 h 740491"/>
                  <a:gd name="connsiteX56" fmla="*/ 1970316 w 2683983"/>
                  <a:gd name="connsiteY56" fmla="*/ 729128 h 740491"/>
                  <a:gd name="connsiteX57" fmla="*/ 1955938 w 2683983"/>
                  <a:gd name="connsiteY57" fmla="*/ 740492 h 740491"/>
                  <a:gd name="connsiteX58" fmla="*/ 1763838 w 2683983"/>
                  <a:gd name="connsiteY58" fmla="*/ 740492 h 740491"/>
                  <a:gd name="connsiteX59" fmla="*/ 1667750 w 2683983"/>
                  <a:gd name="connsiteY59" fmla="*/ 740492 h 740491"/>
                  <a:gd name="connsiteX60" fmla="*/ 1653371 w 2683983"/>
                  <a:gd name="connsiteY60" fmla="*/ 729128 h 740491"/>
                  <a:gd name="connsiteX61" fmla="*/ 1667750 w 2683983"/>
                  <a:gd name="connsiteY61" fmla="*/ 717764 h 740491"/>
                  <a:gd name="connsiteX62" fmla="*/ 1763838 w 2683983"/>
                  <a:gd name="connsiteY62" fmla="*/ 717764 h 740491"/>
                  <a:gd name="connsiteX63" fmla="*/ 1778217 w 2683983"/>
                  <a:gd name="connsiteY63" fmla="*/ 729128 h 740491"/>
                  <a:gd name="connsiteX64" fmla="*/ 1763838 w 2683983"/>
                  <a:gd name="connsiteY64" fmla="*/ 740492 h 740491"/>
                  <a:gd name="connsiteX65" fmla="*/ 1571739 w 2683983"/>
                  <a:gd name="connsiteY65" fmla="*/ 740492 h 740491"/>
                  <a:gd name="connsiteX66" fmla="*/ 1475650 w 2683983"/>
                  <a:gd name="connsiteY66" fmla="*/ 740492 h 740491"/>
                  <a:gd name="connsiteX67" fmla="*/ 1461272 w 2683983"/>
                  <a:gd name="connsiteY67" fmla="*/ 729128 h 740491"/>
                  <a:gd name="connsiteX68" fmla="*/ 1475650 w 2683983"/>
                  <a:gd name="connsiteY68" fmla="*/ 717764 h 740491"/>
                  <a:gd name="connsiteX69" fmla="*/ 1571739 w 2683983"/>
                  <a:gd name="connsiteY69" fmla="*/ 717764 h 740491"/>
                  <a:gd name="connsiteX70" fmla="*/ 1586117 w 2683983"/>
                  <a:gd name="connsiteY70" fmla="*/ 729128 h 740491"/>
                  <a:gd name="connsiteX71" fmla="*/ 1571739 w 2683983"/>
                  <a:gd name="connsiteY71" fmla="*/ 740492 h 740491"/>
                  <a:gd name="connsiteX72" fmla="*/ 2148192 w 2683983"/>
                  <a:gd name="connsiteY72" fmla="*/ 740492 h 740491"/>
                  <a:gd name="connsiteX73" fmla="*/ 2052104 w 2683983"/>
                  <a:gd name="connsiteY73" fmla="*/ 740492 h 740491"/>
                  <a:gd name="connsiteX74" fmla="*/ 2037725 w 2683983"/>
                  <a:gd name="connsiteY74" fmla="*/ 729128 h 740491"/>
                  <a:gd name="connsiteX75" fmla="*/ 2052104 w 2683983"/>
                  <a:gd name="connsiteY75" fmla="*/ 717764 h 740491"/>
                  <a:gd name="connsiteX76" fmla="*/ 2148192 w 2683983"/>
                  <a:gd name="connsiteY76" fmla="*/ 717764 h 740491"/>
                  <a:gd name="connsiteX77" fmla="*/ 2162571 w 2683983"/>
                  <a:gd name="connsiteY77" fmla="*/ 729128 h 740491"/>
                  <a:gd name="connsiteX78" fmla="*/ 2148192 w 2683983"/>
                  <a:gd name="connsiteY78" fmla="*/ 740492 h 740491"/>
                  <a:gd name="connsiteX79" fmla="*/ 2340446 w 2683983"/>
                  <a:gd name="connsiteY79" fmla="*/ 740492 h 740491"/>
                  <a:gd name="connsiteX80" fmla="*/ 2244281 w 2683983"/>
                  <a:gd name="connsiteY80" fmla="*/ 740492 h 740491"/>
                  <a:gd name="connsiteX81" fmla="*/ 2229902 w 2683983"/>
                  <a:gd name="connsiteY81" fmla="*/ 729128 h 740491"/>
                  <a:gd name="connsiteX82" fmla="*/ 2244281 w 2683983"/>
                  <a:gd name="connsiteY82" fmla="*/ 717764 h 740491"/>
                  <a:gd name="connsiteX83" fmla="*/ 2340446 w 2683983"/>
                  <a:gd name="connsiteY83" fmla="*/ 717764 h 740491"/>
                  <a:gd name="connsiteX84" fmla="*/ 2354825 w 2683983"/>
                  <a:gd name="connsiteY84" fmla="*/ 729128 h 740491"/>
                  <a:gd name="connsiteX85" fmla="*/ 2340446 w 2683983"/>
                  <a:gd name="connsiteY85" fmla="*/ 740492 h 740491"/>
                  <a:gd name="connsiteX86" fmla="*/ 2532778 w 2683983"/>
                  <a:gd name="connsiteY86" fmla="*/ 740492 h 740491"/>
                  <a:gd name="connsiteX87" fmla="*/ 2436612 w 2683983"/>
                  <a:gd name="connsiteY87" fmla="*/ 740492 h 740491"/>
                  <a:gd name="connsiteX88" fmla="*/ 2422234 w 2683983"/>
                  <a:gd name="connsiteY88" fmla="*/ 729128 h 740491"/>
                  <a:gd name="connsiteX89" fmla="*/ 2436612 w 2683983"/>
                  <a:gd name="connsiteY89" fmla="*/ 717764 h 740491"/>
                  <a:gd name="connsiteX90" fmla="*/ 2532778 w 2683983"/>
                  <a:gd name="connsiteY90" fmla="*/ 717764 h 740491"/>
                  <a:gd name="connsiteX91" fmla="*/ 2547157 w 2683983"/>
                  <a:gd name="connsiteY91" fmla="*/ 729128 h 740491"/>
                  <a:gd name="connsiteX92" fmla="*/ 2532778 w 2683983"/>
                  <a:gd name="connsiteY92" fmla="*/ 740492 h 740491"/>
                  <a:gd name="connsiteX93" fmla="*/ 2621445 w 2683983"/>
                  <a:gd name="connsiteY93" fmla="*/ 716064 h 740491"/>
                  <a:gd name="connsiteX94" fmla="*/ 2610391 w 2683983"/>
                  <a:gd name="connsiteY94" fmla="*/ 711967 h 740491"/>
                  <a:gd name="connsiteX95" fmla="*/ 2612246 w 2683983"/>
                  <a:gd name="connsiteY95" fmla="*/ 695965 h 740491"/>
                  <a:gd name="connsiteX96" fmla="*/ 2653758 w 2683983"/>
                  <a:gd name="connsiteY96" fmla="*/ 638528 h 740491"/>
                  <a:gd name="connsiteX97" fmla="*/ 2670224 w 2683983"/>
                  <a:gd name="connsiteY97" fmla="*/ 629020 h 740491"/>
                  <a:gd name="connsiteX98" fmla="*/ 2682206 w 2683983"/>
                  <a:gd name="connsiteY98" fmla="*/ 642007 h 740491"/>
                  <a:gd name="connsiteX99" fmla="*/ 2630644 w 2683983"/>
                  <a:gd name="connsiteY99" fmla="*/ 713435 h 740491"/>
                  <a:gd name="connsiteX100" fmla="*/ 2621445 w 2683983"/>
                  <a:gd name="connsiteY100" fmla="*/ 716064 h 740491"/>
                  <a:gd name="connsiteX101" fmla="*/ 47774 w 2683983"/>
                  <a:gd name="connsiteY101" fmla="*/ 704932 h 740491"/>
                  <a:gd name="connsiteX102" fmla="*/ 37028 w 2683983"/>
                  <a:gd name="connsiteY102" fmla="*/ 701144 h 740491"/>
                  <a:gd name="connsiteX103" fmla="*/ 0 w 2683983"/>
                  <a:gd name="connsiteY103" fmla="*/ 624304 h 740491"/>
                  <a:gd name="connsiteX104" fmla="*/ 14378 w 2683983"/>
                  <a:gd name="connsiteY104" fmla="*/ 612941 h 740491"/>
                  <a:gd name="connsiteX105" fmla="*/ 14378 w 2683983"/>
                  <a:gd name="connsiteY105" fmla="*/ 612941 h 740491"/>
                  <a:gd name="connsiteX106" fmla="*/ 28757 w 2683983"/>
                  <a:gd name="connsiteY106" fmla="*/ 624304 h 740491"/>
                  <a:gd name="connsiteX107" fmla="*/ 58519 w 2683983"/>
                  <a:gd name="connsiteY107" fmla="*/ 686070 h 740491"/>
                  <a:gd name="connsiteX108" fmla="*/ 57282 w 2683983"/>
                  <a:gd name="connsiteY108" fmla="*/ 702149 h 740491"/>
                  <a:gd name="connsiteX109" fmla="*/ 47696 w 2683983"/>
                  <a:gd name="connsiteY109" fmla="*/ 705009 h 740491"/>
                  <a:gd name="connsiteX110" fmla="*/ 2669606 w 2683983"/>
                  <a:gd name="connsiteY110" fmla="*/ 575371 h 740491"/>
                  <a:gd name="connsiteX111" fmla="*/ 2655227 w 2683983"/>
                  <a:gd name="connsiteY111" fmla="*/ 564007 h 740491"/>
                  <a:gd name="connsiteX112" fmla="*/ 2655227 w 2683983"/>
                  <a:gd name="connsiteY112" fmla="*/ 487863 h 740491"/>
                  <a:gd name="connsiteX113" fmla="*/ 2669606 w 2683983"/>
                  <a:gd name="connsiteY113" fmla="*/ 476500 h 740491"/>
                  <a:gd name="connsiteX114" fmla="*/ 2683984 w 2683983"/>
                  <a:gd name="connsiteY114" fmla="*/ 487863 h 740491"/>
                  <a:gd name="connsiteX115" fmla="*/ 2683984 w 2683983"/>
                  <a:gd name="connsiteY115" fmla="*/ 564007 h 740491"/>
                  <a:gd name="connsiteX116" fmla="*/ 2669606 w 2683983"/>
                  <a:gd name="connsiteY116" fmla="*/ 575371 h 740491"/>
                  <a:gd name="connsiteX117" fmla="*/ 15074 w 2683983"/>
                  <a:gd name="connsiteY117" fmla="*/ 559678 h 740491"/>
                  <a:gd name="connsiteX118" fmla="*/ 14920 w 2683983"/>
                  <a:gd name="connsiteY118" fmla="*/ 559678 h 740491"/>
                  <a:gd name="connsiteX119" fmla="*/ 618 w 2683983"/>
                  <a:gd name="connsiteY119" fmla="*/ 548237 h 740491"/>
                  <a:gd name="connsiteX120" fmla="*/ 1391 w 2683983"/>
                  <a:gd name="connsiteY120" fmla="*/ 472325 h 740491"/>
                  <a:gd name="connsiteX121" fmla="*/ 15925 w 2683983"/>
                  <a:gd name="connsiteY121" fmla="*/ 461039 h 740491"/>
                  <a:gd name="connsiteX122" fmla="*/ 30226 w 2683983"/>
                  <a:gd name="connsiteY122" fmla="*/ 472480 h 740491"/>
                  <a:gd name="connsiteX123" fmla="*/ 29453 w 2683983"/>
                  <a:gd name="connsiteY123" fmla="*/ 548392 h 740491"/>
                  <a:gd name="connsiteX124" fmla="*/ 15074 w 2683983"/>
                  <a:gd name="connsiteY124" fmla="*/ 559678 h 740491"/>
                  <a:gd name="connsiteX125" fmla="*/ 2669606 w 2683983"/>
                  <a:gd name="connsiteY125" fmla="*/ 423160 h 740491"/>
                  <a:gd name="connsiteX126" fmla="*/ 2655227 w 2683983"/>
                  <a:gd name="connsiteY126" fmla="*/ 411797 h 740491"/>
                  <a:gd name="connsiteX127" fmla="*/ 2655227 w 2683983"/>
                  <a:gd name="connsiteY127" fmla="*/ 335730 h 740491"/>
                  <a:gd name="connsiteX128" fmla="*/ 2669606 w 2683983"/>
                  <a:gd name="connsiteY128" fmla="*/ 324366 h 740491"/>
                  <a:gd name="connsiteX129" fmla="*/ 2683984 w 2683983"/>
                  <a:gd name="connsiteY129" fmla="*/ 335730 h 740491"/>
                  <a:gd name="connsiteX130" fmla="*/ 2683984 w 2683983"/>
                  <a:gd name="connsiteY130" fmla="*/ 411797 h 740491"/>
                  <a:gd name="connsiteX131" fmla="*/ 2669606 w 2683983"/>
                  <a:gd name="connsiteY131" fmla="*/ 423160 h 740491"/>
                  <a:gd name="connsiteX132" fmla="*/ 16698 w 2683983"/>
                  <a:gd name="connsiteY132" fmla="*/ 407854 h 740491"/>
                  <a:gd name="connsiteX133" fmla="*/ 16543 w 2683983"/>
                  <a:gd name="connsiteY133" fmla="*/ 407854 h 740491"/>
                  <a:gd name="connsiteX134" fmla="*/ 2319 w 2683983"/>
                  <a:gd name="connsiteY134" fmla="*/ 396413 h 740491"/>
                  <a:gd name="connsiteX135" fmla="*/ 3169 w 2683983"/>
                  <a:gd name="connsiteY135" fmla="*/ 320501 h 740491"/>
                  <a:gd name="connsiteX136" fmla="*/ 17548 w 2683983"/>
                  <a:gd name="connsiteY136" fmla="*/ 309215 h 740491"/>
                  <a:gd name="connsiteX137" fmla="*/ 17703 w 2683983"/>
                  <a:gd name="connsiteY137" fmla="*/ 309215 h 740491"/>
                  <a:gd name="connsiteX138" fmla="*/ 31926 w 2683983"/>
                  <a:gd name="connsiteY138" fmla="*/ 320733 h 740491"/>
                  <a:gd name="connsiteX139" fmla="*/ 31076 w 2683983"/>
                  <a:gd name="connsiteY139" fmla="*/ 396645 h 740491"/>
                  <a:gd name="connsiteX140" fmla="*/ 16698 w 2683983"/>
                  <a:gd name="connsiteY140" fmla="*/ 407931 h 740491"/>
                  <a:gd name="connsiteX141" fmla="*/ 2669606 w 2683983"/>
                  <a:gd name="connsiteY141" fmla="*/ 271027 h 740491"/>
                  <a:gd name="connsiteX142" fmla="*/ 2655227 w 2683983"/>
                  <a:gd name="connsiteY142" fmla="*/ 259663 h 740491"/>
                  <a:gd name="connsiteX143" fmla="*/ 2655227 w 2683983"/>
                  <a:gd name="connsiteY143" fmla="*/ 183519 h 740491"/>
                  <a:gd name="connsiteX144" fmla="*/ 2669606 w 2683983"/>
                  <a:gd name="connsiteY144" fmla="*/ 172155 h 740491"/>
                  <a:gd name="connsiteX145" fmla="*/ 2683984 w 2683983"/>
                  <a:gd name="connsiteY145" fmla="*/ 183519 h 740491"/>
                  <a:gd name="connsiteX146" fmla="*/ 2683984 w 2683983"/>
                  <a:gd name="connsiteY146" fmla="*/ 259663 h 740491"/>
                  <a:gd name="connsiteX147" fmla="*/ 2669606 w 2683983"/>
                  <a:gd name="connsiteY147" fmla="*/ 271027 h 740491"/>
                  <a:gd name="connsiteX148" fmla="*/ 18553 w 2683983"/>
                  <a:gd name="connsiteY148" fmla="*/ 256030 h 740491"/>
                  <a:gd name="connsiteX149" fmla="*/ 18398 w 2683983"/>
                  <a:gd name="connsiteY149" fmla="*/ 256030 h 740491"/>
                  <a:gd name="connsiteX150" fmla="*/ 4174 w 2683983"/>
                  <a:gd name="connsiteY150" fmla="*/ 244511 h 740491"/>
                  <a:gd name="connsiteX151" fmla="*/ 5257 w 2683983"/>
                  <a:gd name="connsiteY151" fmla="*/ 168599 h 740491"/>
                  <a:gd name="connsiteX152" fmla="*/ 19635 w 2683983"/>
                  <a:gd name="connsiteY152" fmla="*/ 157390 h 740491"/>
                  <a:gd name="connsiteX153" fmla="*/ 19790 w 2683983"/>
                  <a:gd name="connsiteY153" fmla="*/ 157390 h 740491"/>
                  <a:gd name="connsiteX154" fmla="*/ 34014 w 2683983"/>
                  <a:gd name="connsiteY154" fmla="*/ 168908 h 740491"/>
                  <a:gd name="connsiteX155" fmla="*/ 32931 w 2683983"/>
                  <a:gd name="connsiteY155" fmla="*/ 244821 h 740491"/>
                  <a:gd name="connsiteX156" fmla="*/ 18553 w 2683983"/>
                  <a:gd name="connsiteY156" fmla="*/ 256107 h 740491"/>
                  <a:gd name="connsiteX157" fmla="*/ 2669296 w 2683983"/>
                  <a:gd name="connsiteY157" fmla="*/ 118661 h 740491"/>
                  <a:gd name="connsiteX158" fmla="*/ 2654918 w 2683983"/>
                  <a:gd name="connsiteY158" fmla="*/ 107297 h 740491"/>
                  <a:gd name="connsiteX159" fmla="*/ 2654918 w 2683983"/>
                  <a:gd name="connsiteY159" fmla="*/ 98717 h 740491"/>
                  <a:gd name="connsiteX160" fmla="*/ 2626934 w 2683983"/>
                  <a:gd name="connsiteY160" fmla="*/ 47774 h 740491"/>
                  <a:gd name="connsiteX161" fmla="*/ 2625388 w 2683983"/>
                  <a:gd name="connsiteY161" fmla="*/ 31694 h 740491"/>
                  <a:gd name="connsiteX162" fmla="*/ 2645641 w 2683983"/>
                  <a:gd name="connsiteY162" fmla="*/ 30458 h 740491"/>
                  <a:gd name="connsiteX163" fmla="*/ 2683675 w 2683983"/>
                  <a:gd name="connsiteY163" fmla="*/ 98717 h 740491"/>
                  <a:gd name="connsiteX164" fmla="*/ 2683675 w 2683983"/>
                  <a:gd name="connsiteY164" fmla="*/ 107297 h 740491"/>
                  <a:gd name="connsiteX165" fmla="*/ 2669296 w 2683983"/>
                  <a:gd name="connsiteY165" fmla="*/ 118661 h 740491"/>
                  <a:gd name="connsiteX166" fmla="*/ 20717 w 2683983"/>
                  <a:gd name="connsiteY166" fmla="*/ 104205 h 740491"/>
                  <a:gd name="connsiteX167" fmla="*/ 19558 w 2683983"/>
                  <a:gd name="connsiteY167" fmla="*/ 104205 h 740491"/>
                  <a:gd name="connsiteX168" fmla="*/ 6339 w 2683983"/>
                  <a:gd name="connsiteY168" fmla="*/ 91991 h 740491"/>
                  <a:gd name="connsiteX169" fmla="*/ 57669 w 2683983"/>
                  <a:gd name="connsiteY169" fmla="*/ 19558 h 740491"/>
                  <a:gd name="connsiteX170" fmla="*/ 77768 w 2683983"/>
                  <a:gd name="connsiteY170" fmla="*/ 22032 h 740491"/>
                  <a:gd name="connsiteX171" fmla="*/ 74675 w 2683983"/>
                  <a:gd name="connsiteY171" fmla="*/ 37956 h 740491"/>
                  <a:gd name="connsiteX172" fmla="*/ 35019 w 2683983"/>
                  <a:gd name="connsiteY172" fmla="*/ 93769 h 740491"/>
                  <a:gd name="connsiteX173" fmla="*/ 20717 w 2683983"/>
                  <a:gd name="connsiteY173" fmla="*/ 104283 h 740491"/>
                  <a:gd name="connsiteX174" fmla="*/ 2558288 w 2683983"/>
                  <a:gd name="connsiteY174" fmla="*/ 22882 h 740491"/>
                  <a:gd name="connsiteX175" fmla="*/ 2557670 w 2683983"/>
                  <a:gd name="connsiteY175" fmla="*/ 22882 h 740491"/>
                  <a:gd name="connsiteX176" fmla="*/ 2462200 w 2683983"/>
                  <a:gd name="connsiteY176" fmla="*/ 22882 h 740491"/>
                  <a:gd name="connsiteX177" fmla="*/ 2447821 w 2683983"/>
                  <a:gd name="connsiteY177" fmla="*/ 11518 h 740491"/>
                  <a:gd name="connsiteX178" fmla="*/ 2462200 w 2683983"/>
                  <a:gd name="connsiteY178" fmla="*/ 155 h 740491"/>
                  <a:gd name="connsiteX179" fmla="*/ 2462200 w 2683983"/>
                  <a:gd name="connsiteY179" fmla="*/ 155 h 740491"/>
                  <a:gd name="connsiteX180" fmla="*/ 2561689 w 2683983"/>
                  <a:gd name="connsiteY180" fmla="*/ 541 h 740491"/>
                  <a:gd name="connsiteX181" fmla="*/ 2572280 w 2683983"/>
                  <a:gd name="connsiteY181" fmla="*/ 14301 h 740491"/>
                  <a:gd name="connsiteX182" fmla="*/ 2558288 w 2683983"/>
                  <a:gd name="connsiteY182" fmla="*/ 22959 h 740491"/>
                  <a:gd name="connsiteX183" fmla="*/ 157622 w 2683983"/>
                  <a:gd name="connsiteY183" fmla="*/ 22882 h 740491"/>
                  <a:gd name="connsiteX184" fmla="*/ 143244 w 2683983"/>
                  <a:gd name="connsiteY184" fmla="*/ 11518 h 740491"/>
                  <a:gd name="connsiteX185" fmla="*/ 157622 w 2683983"/>
                  <a:gd name="connsiteY185" fmla="*/ 155 h 740491"/>
                  <a:gd name="connsiteX186" fmla="*/ 253788 w 2683983"/>
                  <a:gd name="connsiteY186" fmla="*/ 155 h 740491"/>
                  <a:gd name="connsiteX187" fmla="*/ 268166 w 2683983"/>
                  <a:gd name="connsiteY187" fmla="*/ 11518 h 740491"/>
                  <a:gd name="connsiteX188" fmla="*/ 253788 w 2683983"/>
                  <a:gd name="connsiteY188" fmla="*/ 22882 h 740491"/>
                  <a:gd name="connsiteX189" fmla="*/ 157622 w 2683983"/>
                  <a:gd name="connsiteY189" fmla="*/ 22882 h 740491"/>
                  <a:gd name="connsiteX190" fmla="*/ 157622 w 2683983"/>
                  <a:gd name="connsiteY190" fmla="*/ 22882 h 740491"/>
                  <a:gd name="connsiteX191" fmla="*/ 349876 w 2683983"/>
                  <a:gd name="connsiteY191" fmla="*/ 22882 h 740491"/>
                  <a:gd name="connsiteX192" fmla="*/ 335498 w 2683983"/>
                  <a:gd name="connsiteY192" fmla="*/ 11518 h 740491"/>
                  <a:gd name="connsiteX193" fmla="*/ 349876 w 2683983"/>
                  <a:gd name="connsiteY193" fmla="*/ 155 h 740491"/>
                  <a:gd name="connsiteX194" fmla="*/ 445965 w 2683983"/>
                  <a:gd name="connsiteY194" fmla="*/ 155 h 740491"/>
                  <a:gd name="connsiteX195" fmla="*/ 460343 w 2683983"/>
                  <a:gd name="connsiteY195" fmla="*/ 11518 h 740491"/>
                  <a:gd name="connsiteX196" fmla="*/ 445965 w 2683983"/>
                  <a:gd name="connsiteY196" fmla="*/ 22882 h 740491"/>
                  <a:gd name="connsiteX197" fmla="*/ 349876 w 2683983"/>
                  <a:gd name="connsiteY197" fmla="*/ 22882 h 740491"/>
                  <a:gd name="connsiteX198" fmla="*/ 541976 w 2683983"/>
                  <a:gd name="connsiteY198" fmla="*/ 22882 h 740491"/>
                  <a:gd name="connsiteX199" fmla="*/ 527598 w 2683983"/>
                  <a:gd name="connsiteY199" fmla="*/ 11518 h 740491"/>
                  <a:gd name="connsiteX200" fmla="*/ 541976 w 2683983"/>
                  <a:gd name="connsiteY200" fmla="*/ 155 h 740491"/>
                  <a:gd name="connsiteX201" fmla="*/ 638065 w 2683983"/>
                  <a:gd name="connsiteY201" fmla="*/ 155 h 740491"/>
                  <a:gd name="connsiteX202" fmla="*/ 652443 w 2683983"/>
                  <a:gd name="connsiteY202" fmla="*/ 11518 h 740491"/>
                  <a:gd name="connsiteX203" fmla="*/ 638065 w 2683983"/>
                  <a:gd name="connsiteY203" fmla="*/ 22882 h 740491"/>
                  <a:gd name="connsiteX204" fmla="*/ 542053 w 2683983"/>
                  <a:gd name="connsiteY204" fmla="*/ 22882 h 740491"/>
                  <a:gd name="connsiteX205" fmla="*/ 734076 w 2683983"/>
                  <a:gd name="connsiteY205" fmla="*/ 22882 h 740491"/>
                  <a:gd name="connsiteX206" fmla="*/ 719697 w 2683983"/>
                  <a:gd name="connsiteY206" fmla="*/ 11518 h 740491"/>
                  <a:gd name="connsiteX207" fmla="*/ 734076 w 2683983"/>
                  <a:gd name="connsiteY207" fmla="*/ 155 h 740491"/>
                  <a:gd name="connsiteX208" fmla="*/ 830087 w 2683983"/>
                  <a:gd name="connsiteY208" fmla="*/ 155 h 740491"/>
                  <a:gd name="connsiteX209" fmla="*/ 844465 w 2683983"/>
                  <a:gd name="connsiteY209" fmla="*/ 11518 h 740491"/>
                  <a:gd name="connsiteX210" fmla="*/ 830087 w 2683983"/>
                  <a:gd name="connsiteY210" fmla="*/ 22882 h 740491"/>
                  <a:gd name="connsiteX211" fmla="*/ 734076 w 2683983"/>
                  <a:gd name="connsiteY211" fmla="*/ 22882 h 740491"/>
                  <a:gd name="connsiteX212" fmla="*/ 2366189 w 2683983"/>
                  <a:gd name="connsiteY212" fmla="*/ 22882 h 740491"/>
                  <a:gd name="connsiteX213" fmla="*/ 2270177 w 2683983"/>
                  <a:gd name="connsiteY213" fmla="*/ 22882 h 740491"/>
                  <a:gd name="connsiteX214" fmla="*/ 2255799 w 2683983"/>
                  <a:gd name="connsiteY214" fmla="*/ 11518 h 740491"/>
                  <a:gd name="connsiteX215" fmla="*/ 2270255 w 2683983"/>
                  <a:gd name="connsiteY215" fmla="*/ 0 h 740491"/>
                  <a:gd name="connsiteX216" fmla="*/ 2366266 w 2683983"/>
                  <a:gd name="connsiteY216" fmla="*/ 0 h 740491"/>
                  <a:gd name="connsiteX217" fmla="*/ 2380644 w 2683983"/>
                  <a:gd name="connsiteY217" fmla="*/ 11364 h 740491"/>
                  <a:gd name="connsiteX218" fmla="*/ 2366266 w 2683983"/>
                  <a:gd name="connsiteY218" fmla="*/ 22727 h 740491"/>
                  <a:gd name="connsiteX219" fmla="*/ 926175 w 2683983"/>
                  <a:gd name="connsiteY219" fmla="*/ 22882 h 740491"/>
                  <a:gd name="connsiteX220" fmla="*/ 911797 w 2683983"/>
                  <a:gd name="connsiteY220" fmla="*/ 11518 h 740491"/>
                  <a:gd name="connsiteX221" fmla="*/ 926253 w 2683983"/>
                  <a:gd name="connsiteY221" fmla="*/ 0 h 740491"/>
                  <a:gd name="connsiteX222" fmla="*/ 1022264 w 2683983"/>
                  <a:gd name="connsiteY222" fmla="*/ 0 h 740491"/>
                  <a:gd name="connsiteX223" fmla="*/ 1036642 w 2683983"/>
                  <a:gd name="connsiteY223" fmla="*/ 11364 h 740491"/>
                  <a:gd name="connsiteX224" fmla="*/ 1022264 w 2683983"/>
                  <a:gd name="connsiteY224" fmla="*/ 22727 h 740491"/>
                  <a:gd name="connsiteX225" fmla="*/ 926253 w 2683983"/>
                  <a:gd name="connsiteY225" fmla="*/ 22727 h 740491"/>
                  <a:gd name="connsiteX226" fmla="*/ 1118198 w 2683983"/>
                  <a:gd name="connsiteY226" fmla="*/ 22882 h 740491"/>
                  <a:gd name="connsiteX227" fmla="*/ 1103819 w 2683983"/>
                  <a:gd name="connsiteY227" fmla="*/ 11518 h 740491"/>
                  <a:gd name="connsiteX228" fmla="*/ 1118198 w 2683983"/>
                  <a:gd name="connsiteY228" fmla="*/ 155 h 740491"/>
                  <a:gd name="connsiteX229" fmla="*/ 1214209 w 2683983"/>
                  <a:gd name="connsiteY229" fmla="*/ 155 h 740491"/>
                  <a:gd name="connsiteX230" fmla="*/ 1228588 w 2683983"/>
                  <a:gd name="connsiteY230" fmla="*/ 11518 h 740491"/>
                  <a:gd name="connsiteX231" fmla="*/ 1214209 w 2683983"/>
                  <a:gd name="connsiteY231" fmla="*/ 22882 h 740491"/>
                  <a:gd name="connsiteX232" fmla="*/ 1118198 w 2683983"/>
                  <a:gd name="connsiteY232" fmla="*/ 22882 h 740491"/>
                  <a:gd name="connsiteX233" fmla="*/ 2174243 w 2683983"/>
                  <a:gd name="connsiteY233" fmla="*/ 22882 h 740491"/>
                  <a:gd name="connsiteX234" fmla="*/ 2078309 w 2683983"/>
                  <a:gd name="connsiteY234" fmla="*/ 22882 h 740491"/>
                  <a:gd name="connsiteX235" fmla="*/ 2063931 w 2683983"/>
                  <a:gd name="connsiteY235" fmla="*/ 11518 h 740491"/>
                  <a:gd name="connsiteX236" fmla="*/ 2078309 w 2683983"/>
                  <a:gd name="connsiteY236" fmla="*/ 155 h 740491"/>
                  <a:gd name="connsiteX237" fmla="*/ 2174243 w 2683983"/>
                  <a:gd name="connsiteY237" fmla="*/ 155 h 740491"/>
                  <a:gd name="connsiteX238" fmla="*/ 2188622 w 2683983"/>
                  <a:gd name="connsiteY238" fmla="*/ 11518 h 740491"/>
                  <a:gd name="connsiteX239" fmla="*/ 2174243 w 2683983"/>
                  <a:gd name="connsiteY239" fmla="*/ 22882 h 740491"/>
                  <a:gd name="connsiteX240" fmla="*/ 1406463 w 2683983"/>
                  <a:gd name="connsiteY240" fmla="*/ 22882 h 740491"/>
                  <a:gd name="connsiteX241" fmla="*/ 1310452 w 2683983"/>
                  <a:gd name="connsiteY241" fmla="*/ 22882 h 740491"/>
                  <a:gd name="connsiteX242" fmla="*/ 1296074 w 2683983"/>
                  <a:gd name="connsiteY242" fmla="*/ 11518 h 740491"/>
                  <a:gd name="connsiteX243" fmla="*/ 1310452 w 2683983"/>
                  <a:gd name="connsiteY243" fmla="*/ 0 h 740491"/>
                  <a:gd name="connsiteX244" fmla="*/ 1406463 w 2683983"/>
                  <a:gd name="connsiteY244" fmla="*/ 0 h 740491"/>
                  <a:gd name="connsiteX245" fmla="*/ 1420842 w 2683983"/>
                  <a:gd name="connsiteY245" fmla="*/ 11364 h 740491"/>
                  <a:gd name="connsiteX246" fmla="*/ 1406463 w 2683983"/>
                  <a:gd name="connsiteY246" fmla="*/ 22727 h 740491"/>
                  <a:gd name="connsiteX247" fmla="*/ 1982298 w 2683983"/>
                  <a:gd name="connsiteY247" fmla="*/ 22882 h 740491"/>
                  <a:gd name="connsiteX248" fmla="*/ 1886365 w 2683983"/>
                  <a:gd name="connsiteY248" fmla="*/ 22882 h 740491"/>
                  <a:gd name="connsiteX249" fmla="*/ 1871986 w 2683983"/>
                  <a:gd name="connsiteY249" fmla="*/ 11518 h 740491"/>
                  <a:gd name="connsiteX250" fmla="*/ 1886365 w 2683983"/>
                  <a:gd name="connsiteY250" fmla="*/ 155 h 740491"/>
                  <a:gd name="connsiteX251" fmla="*/ 1982298 w 2683983"/>
                  <a:gd name="connsiteY251" fmla="*/ 155 h 740491"/>
                  <a:gd name="connsiteX252" fmla="*/ 1996677 w 2683983"/>
                  <a:gd name="connsiteY252" fmla="*/ 11518 h 740491"/>
                  <a:gd name="connsiteX253" fmla="*/ 1982298 w 2683983"/>
                  <a:gd name="connsiteY253" fmla="*/ 22882 h 740491"/>
                  <a:gd name="connsiteX254" fmla="*/ 1790431 w 2683983"/>
                  <a:gd name="connsiteY254" fmla="*/ 22882 h 740491"/>
                  <a:gd name="connsiteX255" fmla="*/ 1694419 w 2683983"/>
                  <a:gd name="connsiteY255" fmla="*/ 22882 h 740491"/>
                  <a:gd name="connsiteX256" fmla="*/ 1680041 w 2683983"/>
                  <a:gd name="connsiteY256" fmla="*/ 11518 h 740491"/>
                  <a:gd name="connsiteX257" fmla="*/ 1694419 w 2683983"/>
                  <a:gd name="connsiteY257" fmla="*/ 155 h 740491"/>
                  <a:gd name="connsiteX258" fmla="*/ 1790431 w 2683983"/>
                  <a:gd name="connsiteY258" fmla="*/ 155 h 740491"/>
                  <a:gd name="connsiteX259" fmla="*/ 1804809 w 2683983"/>
                  <a:gd name="connsiteY259" fmla="*/ 11518 h 740491"/>
                  <a:gd name="connsiteX260" fmla="*/ 1790431 w 2683983"/>
                  <a:gd name="connsiteY260" fmla="*/ 22882 h 740491"/>
                  <a:gd name="connsiteX261" fmla="*/ 1598408 w 2683983"/>
                  <a:gd name="connsiteY261" fmla="*/ 22882 h 740491"/>
                  <a:gd name="connsiteX262" fmla="*/ 1502397 w 2683983"/>
                  <a:gd name="connsiteY262" fmla="*/ 22882 h 740491"/>
                  <a:gd name="connsiteX263" fmla="*/ 1488019 w 2683983"/>
                  <a:gd name="connsiteY263" fmla="*/ 11518 h 740491"/>
                  <a:gd name="connsiteX264" fmla="*/ 1502397 w 2683983"/>
                  <a:gd name="connsiteY264" fmla="*/ 155 h 740491"/>
                  <a:gd name="connsiteX265" fmla="*/ 1598408 w 2683983"/>
                  <a:gd name="connsiteY265" fmla="*/ 155 h 740491"/>
                  <a:gd name="connsiteX266" fmla="*/ 1612787 w 2683983"/>
                  <a:gd name="connsiteY266" fmla="*/ 11518 h 740491"/>
                  <a:gd name="connsiteX267" fmla="*/ 1598408 w 2683983"/>
                  <a:gd name="connsiteY267" fmla="*/ 22882 h 74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2683983" h="740491">
                    <a:moveTo>
                      <a:pt x="418831" y="740492"/>
                    </a:moveTo>
                    <a:lnTo>
                      <a:pt x="322666" y="740492"/>
                    </a:lnTo>
                    <a:cubicBezTo>
                      <a:pt x="314703" y="740492"/>
                      <a:pt x="308287" y="735390"/>
                      <a:pt x="308287" y="729128"/>
                    </a:cubicBezTo>
                    <a:cubicBezTo>
                      <a:pt x="308287" y="722866"/>
                      <a:pt x="314703" y="717764"/>
                      <a:pt x="322666" y="717764"/>
                    </a:cubicBezTo>
                    <a:lnTo>
                      <a:pt x="418831" y="717764"/>
                    </a:lnTo>
                    <a:cubicBezTo>
                      <a:pt x="426794" y="717764"/>
                      <a:pt x="433210" y="722866"/>
                      <a:pt x="433210" y="729128"/>
                    </a:cubicBezTo>
                    <a:cubicBezTo>
                      <a:pt x="433210" y="735390"/>
                      <a:pt x="426794" y="740492"/>
                      <a:pt x="418831" y="740492"/>
                    </a:cubicBezTo>
                    <a:close/>
                    <a:moveTo>
                      <a:pt x="226577" y="740492"/>
                    </a:moveTo>
                    <a:lnTo>
                      <a:pt x="147882" y="740492"/>
                    </a:lnTo>
                    <a:cubicBezTo>
                      <a:pt x="141388" y="740492"/>
                      <a:pt x="134972" y="740182"/>
                      <a:pt x="128633" y="739487"/>
                    </a:cubicBezTo>
                    <a:cubicBezTo>
                      <a:pt x="120748" y="738714"/>
                      <a:pt x="115182" y="732993"/>
                      <a:pt x="116187" y="726732"/>
                    </a:cubicBezTo>
                    <a:cubicBezTo>
                      <a:pt x="117192" y="720470"/>
                      <a:pt x="124459" y="716064"/>
                      <a:pt x="132267" y="716914"/>
                    </a:cubicBezTo>
                    <a:cubicBezTo>
                      <a:pt x="137369" y="717455"/>
                      <a:pt x="142625" y="717687"/>
                      <a:pt x="147805" y="717687"/>
                    </a:cubicBezTo>
                    <a:lnTo>
                      <a:pt x="226500" y="717687"/>
                    </a:lnTo>
                    <a:cubicBezTo>
                      <a:pt x="234462" y="717687"/>
                      <a:pt x="240878" y="722789"/>
                      <a:pt x="240878" y="729051"/>
                    </a:cubicBezTo>
                    <a:cubicBezTo>
                      <a:pt x="240878" y="735312"/>
                      <a:pt x="234462" y="740414"/>
                      <a:pt x="226500" y="740414"/>
                    </a:cubicBezTo>
                    <a:close/>
                    <a:moveTo>
                      <a:pt x="611086" y="740492"/>
                    </a:moveTo>
                    <a:lnTo>
                      <a:pt x="514997" y="740492"/>
                    </a:lnTo>
                    <a:cubicBezTo>
                      <a:pt x="507035" y="740492"/>
                      <a:pt x="500619" y="735390"/>
                      <a:pt x="500619" y="729128"/>
                    </a:cubicBezTo>
                    <a:cubicBezTo>
                      <a:pt x="500619" y="722866"/>
                      <a:pt x="507035" y="717764"/>
                      <a:pt x="514997" y="717764"/>
                    </a:cubicBezTo>
                    <a:lnTo>
                      <a:pt x="611086" y="717764"/>
                    </a:lnTo>
                    <a:cubicBezTo>
                      <a:pt x="619048" y="717764"/>
                      <a:pt x="625464" y="722866"/>
                      <a:pt x="625464" y="729128"/>
                    </a:cubicBezTo>
                    <a:cubicBezTo>
                      <a:pt x="625464" y="735390"/>
                      <a:pt x="619048" y="740492"/>
                      <a:pt x="611086" y="740492"/>
                    </a:cubicBezTo>
                    <a:close/>
                    <a:moveTo>
                      <a:pt x="1379562" y="740492"/>
                    </a:moveTo>
                    <a:lnTo>
                      <a:pt x="1283473" y="740492"/>
                    </a:lnTo>
                    <a:cubicBezTo>
                      <a:pt x="1275511" y="740492"/>
                      <a:pt x="1269095" y="735390"/>
                      <a:pt x="1269095" y="729128"/>
                    </a:cubicBezTo>
                    <a:cubicBezTo>
                      <a:pt x="1269095" y="722866"/>
                      <a:pt x="1275511" y="717764"/>
                      <a:pt x="1283473" y="717764"/>
                    </a:cubicBezTo>
                    <a:lnTo>
                      <a:pt x="1379562" y="717764"/>
                    </a:lnTo>
                    <a:cubicBezTo>
                      <a:pt x="1387524" y="717764"/>
                      <a:pt x="1393940" y="722866"/>
                      <a:pt x="1393940" y="729128"/>
                    </a:cubicBezTo>
                    <a:cubicBezTo>
                      <a:pt x="1393940" y="735390"/>
                      <a:pt x="1387524" y="740492"/>
                      <a:pt x="1379562" y="740492"/>
                    </a:cubicBezTo>
                    <a:close/>
                    <a:moveTo>
                      <a:pt x="995362" y="740492"/>
                    </a:moveTo>
                    <a:lnTo>
                      <a:pt x="899274" y="740492"/>
                    </a:lnTo>
                    <a:cubicBezTo>
                      <a:pt x="891311" y="740492"/>
                      <a:pt x="884895" y="735390"/>
                      <a:pt x="884895" y="729128"/>
                    </a:cubicBezTo>
                    <a:cubicBezTo>
                      <a:pt x="884895" y="722866"/>
                      <a:pt x="891311" y="717764"/>
                      <a:pt x="899274" y="717764"/>
                    </a:cubicBezTo>
                    <a:lnTo>
                      <a:pt x="995362" y="717764"/>
                    </a:lnTo>
                    <a:cubicBezTo>
                      <a:pt x="1003325" y="717764"/>
                      <a:pt x="1009741" y="722866"/>
                      <a:pt x="1009741" y="729128"/>
                    </a:cubicBezTo>
                    <a:cubicBezTo>
                      <a:pt x="1009741" y="735390"/>
                      <a:pt x="1003325" y="740492"/>
                      <a:pt x="995362" y="740492"/>
                    </a:cubicBezTo>
                    <a:close/>
                    <a:moveTo>
                      <a:pt x="803263" y="740492"/>
                    </a:moveTo>
                    <a:lnTo>
                      <a:pt x="707174" y="740492"/>
                    </a:lnTo>
                    <a:cubicBezTo>
                      <a:pt x="699212" y="740492"/>
                      <a:pt x="692796" y="735390"/>
                      <a:pt x="692796" y="729128"/>
                    </a:cubicBezTo>
                    <a:cubicBezTo>
                      <a:pt x="692796" y="722866"/>
                      <a:pt x="699212" y="717764"/>
                      <a:pt x="707174" y="717764"/>
                    </a:cubicBezTo>
                    <a:lnTo>
                      <a:pt x="803263" y="717764"/>
                    </a:lnTo>
                    <a:cubicBezTo>
                      <a:pt x="811225" y="717764"/>
                      <a:pt x="817641" y="722866"/>
                      <a:pt x="817641" y="729128"/>
                    </a:cubicBezTo>
                    <a:cubicBezTo>
                      <a:pt x="817641" y="735390"/>
                      <a:pt x="811225" y="740492"/>
                      <a:pt x="803263" y="740492"/>
                    </a:cubicBezTo>
                    <a:close/>
                    <a:moveTo>
                      <a:pt x="1187539" y="740492"/>
                    </a:moveTo>
                    <a:lnTo>
                      <a:pt x="1091451" y="740492"/>
                    </a:lnTo>
                    <a:cubicBezTo>
                      <a:pt x="1083488" y="740492"/>
                      <a:pt x="1077072" y="735390"/>
                      <a:pt x="1077072" y="729128"/>
                    </a:cubicBezTo>
                    <a:cubicBezTo>
                      <a:pt x="1077072" y="722866"/>
                      <a:pt x="1083488" y="717764"/>
                      <a:pt x="1091451" y="717764"/>
                    </a:cubicBezTo>
                    <a:lnTo>
                      <a:pt x="1187539" y="717764"/>
                    </a:lnTo>
                    <a:cubicBezTo>
                      <a:pt x="1195502" y="717764"/>
                      <a:pt x="1201918" y="722866"/>
                      <a:pt x="1201918" y="729128"/>
                    </a:cubicBezTo>
                    <a:cubicBezTo>
                      <a:pt x="1201918" y="735390"/>
                      <a:pt x="1195502" y="740492"/>
                      <a:pt x="1187539" y="740492"/>
                    </a:cubicBezTo>
                    <a:close/>
                    <a:moveTo>
                      <a:pt x="1955938" y="740492"/>
                    </a:moveTo>
                    <a:lnTo>
                      <a:pt x="1859849" y="740492"/>
                    </a:lnTo>
                    <a:cubicBezTo>
                      <a:pt x="1851887" y="740492"/>
                      <a:pt x="1845471" y="735390"/>
                      <a:pt x="1845471" y="729128"/>
                    </a:cubicBezTo>
                    <a:cubicBezTo>
                      <a:pt x="1845471" y="722866"/>
                      <a:pt x="1851887" y="717764"/>
                      <a:pt x="1859849" y="717764"/>
                    </a:cubicBezTo>
                    <a:lnTo>
                      <a:pt x="1955938" y="717764"/>
                    </a:lnTo>
                    <a:cubicBezTo>
                      <a:pt x="1963900" y="717764"/>
                      <a:pt x="1970316" y="722866"/>
                      <a:pt x="1970316" y="729128"/>
                    </a:cubicBezTo>
                    <a:cubicBezTo>
                      <a:pt x="1970316" y="735390"/>
                      <a:pt x="1963900" y="740492"/>
                      <a:pt x="1955938" y="740492"/>
                    </a:cubicBezTo>
                    <a:close/>
                    <a:moveTo>
                      <a:pt x="1763838" y="740492"/>
                    </a:moveTo>
                    <a:lnTo>
                      <a:pt x="1667750" y="740492"/>
                    </a:lnTo>
                    <a:cubicBezTo>
                      <a:pt x="1659787" y="740492"/>
                      <a:pt x="1653371" y="735390"/>
                      <a:pt x="1653371" y="729128"/>
                    </a:cubicBezTo>
                    <a:cubicBezTo>
                      <a:pt x="1653371" y="722866"/>
                      <a:pt x="1659787" y="717764"/>
                      <a:pt x="1667750" y="717764"/>
                    </a:cubicBezTo>
                    <a:lnTo>
                      <a:pt x="1763838" y="717764"/>
                    </a:lnTo>
                    <a:cubicBezTo>
                      <a:pt x="1771800" y="717764"/>
                      <a:pt x="1778217" y="722866"/>
                      <a:pt x="1778217" y="729128"/>
                    </a:cubicBezTo>
                    <a:cubicBezTo>
                      <a:pt x="1778217" y="735390"/>
                      <a:pt x="1771800" y="740492"/>
                      <a:pt x="1763838" y="740492"/>
                    </a:cubicBezTo>
                    <a:close/>
                    <a:moveTo>
                      <a:pt x="1571739" y="740492"/>
                    </a:moveTo>
                    <a:lnTo>
                      <a:pt x="1475650" y="740492"/>
                    </a:lnTo>
                    <a:cubicBezTo>
                      <a:pt x="1467688" y="740492"/>
                      <a:pt x="1461272" y="735390"/>
                      <a:pt x="1461272" y="729128"/>
                    </a:cubicBezTo>
                    <a:cubicBezTo>
                      <a:pt x="1461272" y="722866"/>
                      <a:pt x="1467688" y="717764"/>
                      <a:pt x="1475650" y="717764"/>
                    </a:cubicBezTo>
                    <a:lnTo>
                      <a:pt x="1571739" y="717764"/>
                    </a:lnTo>
                    <a:cubicBezTo>
                      <a:pt x="1579701" y="717764"/>
                      <a:pt x="1586117" y="722866"/>
                      <a:pt x="1586117" y="729128"/>
                    </a:cubicBezTo>
                    <a:cubicBezTo>
                      <a:pt x="1586117" y="735390"/>
                      <a:pt x="1579701" y="740492"/>
                      <a:pt x="1571739" y="740492"/>
                    </a:cubicBezTo>
                    <a:close/>
                    <a:moveTo>
                      <a:pt x="2148192" y="740492"/>
                    </a:moveTo>
                    <a:lnTo>
                      <a:pt x="2052104" y="740492"/>
                    </a:lnTo>
                    <a:cubicBezTo>
                      <a:pt x="2044141" y="740492"/>
                      <a:pt x="2037725" y="735390"/>
                      <a:pt x="2037725" y="729128"/>
                    </a:cubicBezTo>
                    <a:cubicBezTo>
                      <a:pt x="2037725" y="722866"/>
                      <a:pt x="2044141" y="717764"/>
                      <a:pt x="2052104" y="717764"/>
                    </a:cubicBezTo>
                    <a:lnTo>
                      <a:pt x="2148192" y="717764"/>
                    </a:lnTo>
                    <a:cubicBezTo>
                      <a:pt x="2156154" y="717764"/>
                      <a:pt x="2162571" y="722866"/>
                      <a:pt x="2162571" y="729128"/>
                    </a:cubicBezTo>
                    <a:cubicBezTo>
                      <a:pt x="2162571" y="735390"/>
                      <a:pt x="2156154" y="740492"/>
                      <a:pt x="2148192" y="740492"/>
                    </a:cubicBezTo>
                    <a:close/>
                    <a:moveTo>
                      <a:pt x="2340446" y="740492"/>
                    </a:moveTo>
                    <a:lnTo>
                      <a:pt x="2244281" y="740492"/>
                    </a:lnTo>
                    <a:cubicBezTo>
                      <a:pt x="2236318" y="740492"/>
                      <a:pt x="2229902" y="735390"/>
                      <a:pt x="2229902" y="729128"/>
                    </a:cubicBezTo>
                    <a:cubicBezTo>
                      <a:pt x="2229902" y="722866"/>
                      <a:pt x="2236318" y="717764"/>
                      <a:pt x="2244281" y="717764"/>
                    </a:cubicBezTo>
                    <a:lnTo>
                      <a:pt x="2340446" y="717764"/>
                    </a:lnTo>
                    <a:cubicBezTo>
                      <a:pt x="2348409" y="717764"/>
                      <a:pt x="2354825" y="722866"/>
                      <a:pt x="2354825" y="729128"/>
                    </a:cubicBezTo>
                    <a:cubicBezTo>
                      <a:pt x="2354825" y="735390"/>
                      <a:pt x="2348409" y="740492"/>
                      <a:pt x="2340446" y="740492"/>
                    </a:cubicBezTo>
                    <a:close/>
                    <a:moveTo>
                      <a:pt x="2532778" y="740492"/>
                    </a:moveTo>
                    <a:lnTo>
                      <a:pt x="2436612" y="740492"/>
                    </a:lnTo>
                    <a:cubicBezTo>
                      <a:pt x="2428650" y="740492"/>
                      <a:pt x="2422234" y="735390"/>
                      <a:pt x="2422234" y="729128"/>
                    </a:cubicBezTo>
                    <a:cubicBezTo>
                      <a:pt x="2422234" y="722866"/>
                      <a:pt x="2428650" y="717764"/>
                      <a:pt x="2436612" y="717764"/>
                    </a:cubicBezTo>
                    <a:lnTo>
                      <a:pt x="2532778" y="717764"/>
                    </a:lnTo>
                    <a:cubicBezTo>
                      <a:pt x="2540740" y="717764"/>
                      <a:pt x="2547157" y="722866"/>
                      <a:pt x="2547157" y="729128"/>
                    </a:cubicBezTo>
                    <a:cubicBezTo>
                      <a:pt x="2547157" y="735390"/>
                      <a:pt x="2540740" y="740492"/>
                      <a:pt x="2532778" y="740492"/>
                    </a:cubicBezTo>
                    <a:close/>
                    <a:moveTo>
                      <a:pt x="2621445" y="716064"/>
                    </a:moveTo>
                    <a:cubicBezTo>
                      <a:pt x="2617271" y="716064"/>
                      <a:pt x="2613174" y="714672"/>
                      <a:pt x="2610391" y="711967"/>
                    </a:cubicBezTo>
                    <a:cubicBezTo>
                      <a:pt x="2605289" y="707096"/>
                      <a:pt x="2606139" y="699985"/>
                      <a:pt x="2612246" y="695965"/>
                    </a:cubicBezTo>
                    <a:cubicBezTo>
                      <a:pt x="2634587" y="681354"/>
                      <a:pt x="2649275" y="660946"/>
                      <a:pt x="2653758" y="638528"/>
                    </a:cubicBezTo>
                    <a:cubicBezTo>
                      <a:pt x="2654995" y="632344"/>
                      <a:pt x="2662339" y="628092"/>
                      <a:pt x="2670224" y="629020"/>
                    </a:cubicBezTo>
                    <a:cubicBezTo>
                      <a:pt x="2678109" y="630025"/>
                      <a:pt x="2683443" y="635822"/>
                      <a:pt x="2682206" y="642007"/>
                    </a:cubicBezTo>
                    <a:cubicBezTo>
                      <a:pt x="2676640" y="669913"/>
                      <a:pt x="2658396" y="695269"/>
                      <a:pt x="2630644" y="713435"/>
                    </a:cubicBezTo>
                    <a:cubicBezTo>
                      <a:pt x="2627939" y="715213"/>
                      <a:pt x="2624692" y="716064"/>
                      <a:pt x="2621445" y="716064"/>
                    </a:cubicBezTo>
                    <a:close/>
                    <a:moveTo>
                      <a:pt x="47774" y="704932"/>
                    </a:moveTo>
                    <a:cubicBezTo>
                      <a:pt x="43831" y="704932"/>
                      <a:pt x="39889" y="703618"/>
                      <a:pt x="37028" y="701144"/>
                    </a:cubicBezTo>
                    <a:cubicBezTo>
                      <a:pt x="13219" y="679963"/>
                      <a:pt x="77" y="652597"/>
                      <a:pt x="0" y="624304"/>
                    </a:cubicBezTo>
                    <a:cubicBezTo>
                      <a:pt x="0" y="618043"/>
                      <a:pt x="6416" y="612941"/>
                      <a:pt x="14378" y="612941"/>
                    </a:cubicBezTo>
                    <a:lnTo>
                      <a:pt x="14378" y="612941"/>
                    </a:lnTo>
                    <a:cubicBezTo>
                      <a:pt x="22341" y="612941"/>
                      <a:pt x="28757" y="618043"/>
                      <a:pt x="28757" y="624304"/>
                    </a:cubicBezTo>
                    <a:cubicBezTo>
                      <a:pt x="28757" y="647109"/>
                      <a:pt x="39348" y="668986"/>
                      <a:pt x="58519" y="686070"/>
                    </a:cubicBezTo>
                    <a:cubicBezTo>
                      <a:pt x="63776" y="690785"/>
                      <a:pt x="63234" y="697975"/>
                      <a:pt x="57282" y="702149"/>
                    </a:cubicBezTo>
                    <a:cubicBezTo>
                      <a:pt x="54576" y="704082"/>
                      <a:pt x="51098" y="705009"/>
                      <a:pt x="47696" y="705009"/>
                    </a:cubicBezTo>
                    <a:close/>
                    <a:moveTo>
                      <a:pt x="2669606" y="575371"/>
                    </a:moveTo>
                    <a:cubicBezTo>
                      <a:pt x="2661643" y="575371"/>
                      <a:pt x="2655227" y="570269"/>
                      <a:pt x="2655227" y="564007"/>
                    </a:cubicBezTo>
                    <a:lnTo>
                      <a:pt x="2655227" y="487863"/>
                    </a:lnTo>
                    <a:cubicBezTo>
                      <a:pt x="2655227" y="481602"/>
                      <a:pt x="2661643" y="476500"/>
                      <a:pt x="2669606" y="476500"/>
                    </a:cubicBezTo>
                    <a:cubicBezTo>
                      <a:pt x="2677568" y="476500"/>
                      <a:pt x="2683984" y="481602"/>
                      <a:pt x="2683984" y="487863"/>
                    </a:cubicBezTo>
                    <a:lnTo>
                      <a:pt x="2683984" y="564007"/>
                    </a:lnTo>
                    <a:cubicBezTo>
                      <a:pt x="2683984" y="570269"/>
                      <a:pt x="2677568" y="575371"/>
                      <a:pt x="2669606" y="575371"/>
                    </a:cubicBezTo>
                    <a:close/>
                    <a:moveTo>
                      <a:pt x="15074" y="559678"/>
                    </a:moveTo>
                    <a:lnTo>
                      <a:pt x="14920" y="559678"/>
                    </a:lnTo>
                    <a:cubicBezTo>
                      <a:pt x="6957" y="559678"/>
                      <a:pt x="618" y="554499"/>
                      <a:pt x="618" y="548237"/>
                    </a:cubicBezTo>
                    <a:lnTo>
                      <a:pt x="1391" y="472325"/>
                    </a:lnTo>
                    <a:cubicBezTo>
                      <a:pt x="1391" y="466064"/>
                      <a:pt x="8040" y="460884"/>
                      <a:pt x="15925" y="461039"/>
                    </a:cubicBezTo>
                    <a:cubicBezTo>
                      <a:pt x="23887" y="461039"/>
                      <a:pt x="30226" y="466218"/>
                      <a:pt x="30226" y="472480"/>
                    </a:cubicBezTo>
                    <a:lnTo>
                      <a:pt x="29453" y="548392"/>
                    </a:lnTo>
                    <a:cubicBezTo>
                      <a:pt x="29453" y="554654"/>
                      <a:pt x="22959" y="559678"/>
                      <a:pt x="15074" y="559678"/>
                    </a:cubicBezTo>
                    <a:close/>
                    <a:moveTo>
                      <a:pt x="2669606" y="423160"/>
                    </a:moveTo>
                    <a:cubicBezTo>
                      <a:pt x="2661643" y="423160"/>
                      <a:pt x="2655227" y="418058"/>
                      <a:pt x="2655227" y="411797"/>
                    </a:cubicBezTo>
                    <a:lnTo>
                      <a:pt x="2655227" y="335730"/>
                    </a:lnTo>
                    <a:cubicBezTo>
                      <a:pt x="2655227" y="329468"/>
                      <a:pt x="2661643" y="324366"/>
                      <a:pt x="2669606" y="324366"/>
                    </a:cubicBezTo>
                    <a:cubicBezTo>
                      <a:pt x="2677568" y="324366"/>
                      <a:pt x="2683984" y="329468"/>
                      <a:pt x="2683984" y="335730"/>
                    </a:cubicBezTo>
                    <a:lnTo>
                      <a:pt x="2683984" y="411797"/>
                    </a:lnTo>
                    <a:cubicBezTo>
                      <a:pt x="2683984" y="418058"/>
                      <a:pt x="2677568" y="423160"/>
                      <a:pt x="2669606" y="423160"/>
                    </a:cubicBezTo>
                    <a:close/>
                    <a:moveTo>
                      <a:pt x="16698" y="407854"/>
                    </a:moveTo>
                    <a:lnTo>
                      <a:pt x="16543" y="407854"/>
                    </a:lnTo>
                    <a:cubicBezTo>
                      <a:pt x="8581" y="407854"/>
                      <a:pt x="2242" y="402675"/>
                      <a:pt x="2319" y="396413"/>
                    </a:cubicBezTo>
                    <a:lnTo>
                      <a:pt x="3169" y="320501"/>
                    </a:lnTo>
                    <a:cubicBezTo>
                      <a:pt x="3169" y="314239"/>
                      <a:pt x="9663" y="309215"/>
                      <a:pt x="17548" y="309215"/>
                    </a:cubicBezTo>
                    <a:lnTo>
                      <a:pt x="17703" y="309215"/>
                    </a:lnTo>
                    <a:cubicBezTo>
                      <a:pt x="25665" y="309215"/>
                      <a:pt x="32004" y="314394"/>
                      <a:pt x="31926" y="320733"/>
                    </a:cubicBezTo>
                    <a:lnTo>
                      <a:pt x="31076" y="396645"/>
                    </a:lnTo>
                    <a:cubicBezTo>
                      <a:pt x="31076" y="402907"/>
                      <a:pt x="24583" y="407931"/>
                      <a:pt x="16698" y="407931"/>
                    </a:cubicBezTo>
                    <a:close/>
                    <a:moveTo>
                      <a:pt x="2669606" y="271027"/>
                    </a:moveTo>
                    <a:cubicBezTo>
                      <a:pt x="2661643" y="271027"/>
                      <a:pt x="2655227" y="265925"/>
                      <a:pt x="2655227" y="259663"/>
                    </a:cubicBezTo>
                    <a:lnTo>
                      <a:pt x="2655227" y="183519"/>
                    </a:lnTo>
                    <a:cubicBezTo>
                      <a:pt x="2655227" y="177257"/>
                      <a:pt x="2661643" y="172155"/>
                      <a:pt x="2669606" y="172155"/>
                    </a:cubicBezTo>
                    <a:cubicBezTo>
                      <a:pt x="2677568" y="172155"/>
                      <a:pt x="2683984" y="177257"/>
                      <a:pt x="2683984" y="183519"/>
                    </a:cubicBezTo>
                    <a:lnTo>
                      <a:pt x="2683984" y="259663"/>
                    </a:lnTo>
                    <a:cubicBezTo>
                      <a:pt x="2683984" y="265925"/>
                      <a:pt x="2677568" y="271027"/>
                      <a:pt x="2669606" y="271027"/>
                    </a:cubicBezTo>
                    <a:close/>
                    <a:moveTo>
                      <a:pt x="18553" y="256030"/>
                    </a:moveTo>
                    <a:lnTo>
                      <a:pt x="18398" y="256030"/>
                    </a:lnTo>
                    <a:cubicBezTo>
                      <a:pt x="10436" y="256030"/>
                      <a:pt x="4097" y="250850"/>
                      <a:pt x="4174" y="244511"/>
                    </a:cubicBezTo>
                    <a:cubicBezTo>
                      <a:pt x="4484" y="217919"/>
                      <a:pt x="4870" y="192331"/>
                      <a:pt x="5257" y="168599"/>
                    </a:cubicBezTo>
                    <a:cubicBezTo>
                      <a:pt x="5334" y="162338"/>
                      <a:pt x="11750" y="157390"/>
                      <a:pt x="19635" y="157390"/>
                    </a:cubicBezTo>
                    <a:lnTo>
                      <a:pt x="19790" y="157390"/>
                    </a:lnTo>
                    <a:cubicBezTo>
                      <a:pt x="27752" y="157390"/>
                      <a:pt x="34091" y="162647"/>
                      <a:pt x="34014" y="168908"/>
                    </a:cubicBezTo>
                    <a:cubicBezTo>
                      <a:pt x="33627" y="192718"/>
                      <a:pt x="33318" y="218228"/>
                      <a:pt x="32931" y="244821"/>
                    </a:cubicBezTo>
                    <a:cubicBezTo>
                      <a:pt x="32854" y="251082"/>
                      <a:pt x="26438" y="256107"/>
                      <a:pt x="18553" y="256107"/>
                    </a:cubicBezTo>
                    <a:close/>
                    <a:moveTo>
                      <a:pt x="2669296" y="118661"/>
                    </a:moveTo>
                    <a:cubicBezTo>
                      <a:pt x="2661334" y="118661"/>
                      <a:pt x="2654918" y="113559"/>
                      <a:pt x="2654918" y="107297"/>
                    </a:cubicBezTo>
                    <a:lnTo>
                      <a:pt x="2654918" y="98717"/>
                    </a:lnTo>
                    <a:cubicBezTo>
                      <a:pt x="2654918" y="77149"/>
                      <a:pt x="2645796" y="60529"/>
                      <a:pt x="2626934" y="47774"/>
                    </a:cubicBezTo>
                    <a:cubicBezTo>
                      <a:pt x="2620904" y="43677"/>
                      <a:pt x="2620208" y="36487"/>
                      <a:pt x="2625388" y="31694"/>
                    </a:cubicBezTo>
                    <a:cubicBezTo>
                      <a:pt x="2630567" y="26902"/>
                      <a:pt x="2639612" y="26361"/>
                      <a:pt x="2645641" y="30458"/>
                    </a:cubicBezTo>
                    <a:cubicBezTo>
                      <a:pt x="2670842" y="47542"/>
                      <a:pt x="2683675" y="70501"/>
                      <a:pt x="2683675" y="98717"/>
                    </a:cubicBezTo>
                    <a:lnTo>
                      <a:pt x="2683675" y="107297"/>
                    </a:lnTo>
                    <a:cubicBezTo>
                      <a:pt x="2683675" y="113559"/>
                      <a:pt x="2677259" y="118661"/>
                      <a:pt x="2669296" y="118661"/>
                    </a:cubicBezTo>
                    <a:close/>
                    <a:moveTo>
                      <a:pt x="20717" y="104205"/>
                    </a:moveTo>
                    <a:cubicBezTo>
                      <a:pt x="20717" y="104205"/>
                      <a:pt x="19944" y="104205"/>
                      <a:pt x="19558" y="104205"/>
                    </a:cubicBezTo>
                    <a:cubicBezTo>
                      <a:pt x="11596" y="103741"/>
                      <a:pt x="5720" y="98253"/>
                      <a:pt x="6339" y="91991"/>
                    </a:cubicBezTo>
                    <a:cubicBezTo>
                      <a:pt x="9276" y="63157"/>
                      <a:pt x="27984" y="36797"/>
                      <a:pt x="57669" y="19558"/>
                    </a:cubicBezTo>
                    <a:cubicBezTo>
                      <a:pt x="64085" y="15847"/>
                      <a:pt x="73052" y="16929"/>
                      <a:pt x="77768" y="22032"/>
                    </a:cubicBezTo>
                    <a:cubicBezTo>
                      <a:pt x="82483" y="27134"/>
                      <a:pt x="81092" y="34246"/>
                      <a:pt x="74675" y="37956"/>
                    </a:cubicBezTo>
                    <a:cubicBezTo>
                      <a:pt x="51716" y="51252"/>
                      <a:pt x="37260" y="71583"/>
                      <a:pt x="35019" y="93769"/>
                    </a:cubicBezTo>
                    <a:cubicBezTo>
                      <a:pt x="34400" y="99722"/>
                      <a:pt x="28139" y="104283"/>
                      <a:pt x="20717" y="104283"/>
                    </a:cubicBezTo>
                    <a:close/>
                    <a:moveTo>
                      <a:pt x="2558288" y="22882"/>
                    </a:moveTo>
                    <a:cubicBezTo>
                      <a:pt x="2558288" y="22882"/>
                      <a:pt x="2557902" y="22882"/>
                      <a:pt x="2557670" y="22882"/>
                    </a:cubicBezTo>
                    <a:cubicBezTo>
                      <a:pt x="2555892" y="22882"/>
                      <a:pt x="2543291" y="22882"/>
                      <a:pt x="2462200" y="22882"/>
                    </a:cubicBezTo>
                    <a:cubicBezTo>
                      <a:pt x="2454237" y="22882"/>
                      <a:pt x="2447821" y="17780"/>
                      <a:pt x="2447821" y="11518"/>
                    </a:cubicBezTo>
                    <a:cubicBezTo>
                      <a:pt x="2447821" y="5257"/>
                      <a:pt x="2454237" y="155"/>
                      <a:pt x="2462200" y="155"/>
                    </a:cubicBezTo>
                    <a:lnTo>
                      <a:pt x="2462200" y="155"/>
                    </a:lnTo>
                    <a:cubicBezTo>
                      <a:pt x="2527189" y="155"/>
                      <a:pt x="2560352" y="283"/>
                      <a:pt x="2561689" y="541"/>
                    </a:cubicBezTo>
                    <a:cubicBezTo>
                      <a:pt x="2569420" y="2010"/>
                      <a:pt x="2574135" y="8194"/>
                      <a:pt x="2572280" y="14301"/>
                    </a:cubicBezTo>
                    <a:cubicBezTo>
                      <a:pt x="2570657" y="19481"/>
                      <a:pt x="2564782" y="22959"/>
                      <a:pt x="2558288" y="22959"/>
                    </a:cubicBezTo>
                    <a:close/>
                    <a:moveTo>
                      <a:pt x="157622" y="22882"/>
                    </a:moveTo>
                    <a:cubicBezTo>
                      <a:pt x="149660" y="22882"/>
                      <a:pt x="143244" y="17780"/>
                      <a:pt x="143244" y="11518"/>
                    </a:cubicBezTo>
                    <a:cubicBezTo>
                      <a:pt x="143244" y="5257"/>
                      <a:pt x="149660" y="155"/>
                      <a:pt x="157622" y="155"/>
                    </a:cubicBezTo>
                    <a:lnTo>
                      <a:pt x="253788" y="155"/>
                    </a:lnTo>
                    <a:cubicBezTo>
                      <a:pt x="261750" y="155"/>
                      <a:pt x="268166" y="5257"/>
                      <a:pt x="268166" y="11518"/>
                    </a:cubicBezTo>
                    <a:cubicBezTo>
                      <a:pt x="268166" y="17780"/>
                      <a:pt x="261750" y="22882"/>
                      <a:pt x="253788" y="22882"/>
                    </a:cubicBezTo>
                    <a:lnTo>
                      <a:pt x="157622" y="22882"/>
                    </a:lnTo>
                    <a:cubicBezTo>
                      <a:pt x="157622" y="22882"/>
                      <a:pt x="157622" y="22882"/>
                      <a:pt x="157622" y="22882"/>
                    </a:cubicBezTo>
                    <a:close/>
                    <a:moveTo>
                      <a:pt x="349876" y="22882"/>
                    </a:moveTo>
                    <a:cubicBezTo>
                      <a:pt x="341914" y="22882"/>
                      <a:pt x="335498" y="17780"/>
                      <a:pt x="335498" y="11518"/>
                    </a:cubicBezTo>
                    <a:cubicBezTo>
                      <a:pt x="335498" y="5257"/>
                      <a:pt x="341914" y="155"/>
                      <a:pt x="349876" y="155"/>
                    </a:cubicBezTo>
                    <a:lnTo>
                      <a:pt x="445965" y="155"/>
                    </a:lnTo>
                    <a:cubicBezTo>
                      <a:pt x="453927" y="155"/>
                      <a:pt x="460343" y="5257"/>
                      <a:pt x="460343" y="11518"/>
                    </a:cubicBezTo>
                    <a:cubicBezTo>
                      <a:pt x="460343" y="17780"/>
                      <a:pt x="453927" y="22882"/>
                      <a:pt x="445965" y="22882"/>
                    </a:cubicBezTo>
                    <a:lnTo>
                      <a:pt x="349876" y="22882"/>
                    </a:lnTo>
                    <a:close/>
                    <a:moveTo>
                      <a:pt x="541976" y="22882"/>
                    </a:moveTo>
                    <a:cubicBezTo>
                      <a:pt x="534014" y="22882"/>
                      <a:pt x="527598" y="17780"/>
                      <a:pt x="527598" y="11518"/>
                    </a:cubicBezTo>
                    <a:cubicBezTo>
                      <a:pt x="527598" y="5257"/>
                      <a:pt x="534014" y="155"/>
                      <a:pt x="541976" y="155"/>
                    </a:cubicBezTo>
                    <a:lnTo>
                      <a:pt x="638065" y="155"/>
                    </a:lnTo>
                    <a:cubicBezTo>
                      <a:pt x="646027" y="155"/>
                      <a:pt x="652443" y="5257"/>
                      <a:pt x="652443" y="11518"/>
                    </a:cubicBezTo>
                    <a:cubicBezTo>
                      <a:pt x="652443" y="17780"/>
                      <a:pt x="646027" y="22882"/>
                      <a:pt x="638065" y="22882"/>
                    </a:cubicBezTo>
                    <a:lnTo>
                      <a:pt x="542053" y="22882"/>
                    </a:lnTo>
                    <a:close/>
                    <a:moveTo>
                      <a:pt x="734076" y="22882"/>
                    </a:moveTo>
                    <a:cubicBezTo>
                      <a:pt x="726113" y="22882"/>
                      <a:pt x="719697" y="17780"/>
                      <a:pt x="719697" y="11518"/>
                    </a:cubicBezTo>
                    <a:cubicBezTo>
                      <a:pt x="719697" y="5257"/>
                      <a:pt x="726113" y="155"/>
                      <a:pt x="734076" y="155"/>
                    </a:cubicBezTo>
                    <a:lnTo>
                      <a:pt x="830087" y="155"/>
                    </a:lnTo>
                    <a:cubicBezTo>
                      <a:pt x="838049" y="155"/>
                      <a:pt x="844465" y="5257"/>
                      <a:pt x="844465" y="11518"/>
                    </a:cubicBezTo>
                    <a:cubicBezTo>
                      <a:pt x="844465" y="17780"/>
                      <a:pt x="838049" y="22882"/>
                      <a:pt x="830087" y="22882"/>
                    </a:cubicBezTo>
                    <a:lnTo>
                      <a:pt x="734076" y="22882"/>
                    </a:lnTo>
                    <a:close/>
                    <a:moveTo>
                      <a:pt x="2366189" y="22882"/>
                    </a:moveTo>
                    <a:lnTo>
                      <a:pt x="2270177" y="22882"/>
                    </a:lnTo>
                    <a:cubicBezTo>
                      <a:pt x="2262215" y="22882"/>
                      <a:pt x="2255799" y="17780"/>
                      <a:pt x="2255799" y="11518"/>
                    </a:cubicBezTo>
                    <a:cubicBezTo>
                      <a:pt x="2255799" y="5257"/>
                      <a:pt x="2262292" y="0"/>
                      <a:pt x="2270255" y="0"/>
                    </a:cubicBezTo>
                    <a:lnTo>
                      <a:pt x="2366266" y="0"/>
                    </a:lnTo>
                    <a:cubicBezTo>
                      <a:pt x="2374228" y="0"/>
                      <a:pt x="2380644" y="5102"/>
                      <a:pt x="2380644" y="11364"/>
                    </a:cubicBezTo>
                    <a:cubicBezTo>
                      <a:pt x="2380644" y="17625"/>
                      <a:pt x="2374228" y="22727"/>
                      <a:pt x="2366266" y="22727"/>
                    </a:cubicBezTo>
                    <a:close/>
                    <a:moveTo>
                      <a:pt x="926175" y="22882"/>
                    </a:moveTo>
                    <a:cubicBezTo>
                      <a:pt x="918213" y="22882"/>
                      <a:pt x="911797" y="17780"/>
                      <a:pt x="911797" y="11518"/>
                    </a:cubicBezTo>
                    <a:cubicBezTo>
                      <a:pt x="911797" y="5257"/>
                      <a:pt x="918291" y="0"/>
                      <a:pt x="926253" y="0"/>
                    </a:cubicBezTo>
                    <a:lnTo>
                      <a:pt x="1022264" y="0"/>
                    </a:lnTo>
                    <a:cubicBezTo>
                      <a:pt x="1030226" y="0"/>
                      <a:pt x="1036642" y="5102"/>
                      <a:pt x="1036642" y="11364"/>
                    </a:cubicBezTo>
                    <a:cubicBezTo>
                      <a:pt x="1036642" y="17625"/>
                      <a:pt x="1030226" y="22727"/>
                      <a:pt x="1022264" y="22727"/>
                    </a:cubicBezTo>
                    <a:lnTo>
                      <a:pt x="926253" y="22727"/>
                    </a:lnTo>
                    <a:close/>
                    <a:moveTo>
                      <a:pt x="1118198" y="22882"/>
                    </a:moveTo>
                    <a:cubicBezTo>
                      <a:pt x="1110235" y="22882"/>
                      <a:pt x="1103819" y="17780"/>
                      <a:pt x="1103819" y="11518"/>
                    </a:cubicBezTo>
                    <a:cubicBezTo>
                      <a:pt x="1103819" y="5257"/>
                      <a:pt x="1110235" y="155"/>
                      <a:pt x="1118198" y="155"/>
                    </a:cubicBezTo>
                    <a:lnTo>
                      <a:pt x="1214209" y="155"/>
                    </a:lnTo>
                    <a:cubicBezTo>
                      <a:pt x="1222171" y="155"/>
                      <a:pt x="1228588" y="5257"/>
                      <a:pt x="1228588" y="11518"/>
                    </a:cubicBezTo>
                    <a:cubicBezTo>
                      <a:pt x="1228588" y="17780"/>
                      <a:pt x="1222171" y="22882"/>
                      <a:pt x="1214209" y="22882"/>
                    </a:cubicBezTo>
                    <a:lnTo>
                      <a:pt x="1118198" y="22882"/>
                    </a:lnTo>
                    <a:close/>
                    <a:moveTo>
                      <a:pt x="2174243" y="22882"/>
                    </a:moveTo>
                    <a:lnTo>
                      <a:pt x="2078309" y="22882"/>
                    </a:lnTo>
                    <a:cubicBezTo>
                      <a:pt x="2070347" y="22882"/>
                      <a:pt x="2063931" y="17780"/>
                      <a:pt x="2063931" y="11518"/>
                    </a:cubicBezTo>
                    <a:cubicBezTo>
                      <a:pt x="2063931" y="5257"/>
                      <a:pt x="2070347" y="155"/>
                      <a:pt x="2078309" y="155"/>
                    </a:cubicBezTo>
                    <a:lnTo>
                      <a:pt x="2174243" y="155"/>
                    </a:lnTo>
                    <a:cubicBezTo>
                      <a:pt x="2182206" y="155"/>
                      <a:pt x="2188622" y="5257"/>
                      <a:pt x="2188622" y="11518"/>
                    </a:cubicBezTo>
                    <a:cubicBezTo>
                      <a:pt x="2188622" y="17780"/>
                      <a:pt x="2182206" y="22882"/>
                      <a:pt x="2174243" y="22882"/>
                    </a:cubicBezTo>
                    <a:close/>
                    <a:moveTo>
                      <a:pt x="1406463" y="22882"/>
                    </a:moveTo>
                    <a:lnTo>
                      <a:pt x="1310452" y="22882"/>
                    </a:lnTo>
                    <a:cubicBezTo>
                      <a:pt x="1302490" y="22882"/>
                      <a:pt x="1296074" y="17780"/>
                      <a:pt x="1296074" y="11518"/>
                    </a:cubicBezTo>
                    <a:cubicBezTo>
                      <a:pt x="1296074" y="5257"/>
                      <a:pt x="1302567" y="0"/>
                      <a:pt x="1310452" y="0"/>
                    </a:cubicBezTo>
                    <a:lnTo>
                      <a:pt x="1406463" y="0"/>
                    </a:lnTo>
                    <a:cubicBezTo>
                      <a:pt x="1414426" y="0"/>
                      <a:pt x="1420842" y="5102"/>
                      <a:pt x="1420842" y="11364"/>
                    </a:cubicBezTo>
                    <a:cubicBezTo>
                      <a:pt x="1420842" y="17625"/>
                      <a:pt x="1414426" y="22727"/>
                      <a:pt x="1406463" y="22727"/>
                    </a:cubicBezTo>
                    <a:close/>
                    <a:moveTo>
                      <a:pt x="1982298" y="22882"/>
                    </a:moveTo>
                    <a:lnTo>
                      <a:pt x="1886365" y="22882"/>
                    </a:lnTo>
                    <a:cubicBezTo>
                      <a:pt x="1878402" y="22882"/>
                      <a:pt x="1871986" y="17780"/>
                      <a:pt x="1871986" y="11518"/>
                    </a:cubicBezTo>
                    <a:cubicBezTo>
                      <a:pt x="1871986" y="5257"/>
                      <a:pt x="1878402" y="155"/>
                      <a:pt x="1886365" y="155"/>
                    </a:cubicBezTo>
                    <a:lnTo>
                      <a:pt x="1982298" y="155"/>
                    </a:lnTo>
                    <a:cubicBezTo>
                      <a:pt x="1990261" y="155"/>
                      <a:pt x="1996677" y="5257"/>
                      <a:pt x="1996677" y="11518"/>
                    </a:cubicBezTo>
                    <a:cubicBezTo>
                      <a:pt x="1996677" y="17780"/>
                      <a:pt x="1990261" y="22882"/>
                      <a:pt x="1982298" y="22882"/>
                    </a:cubicBezTo>
                    <a:close/>
                    <a:moveTo>
                      <a:pt x="1790431" y="22882"/>
                    </a:moveTo>
                    <a:lnTo>
                      <a:pt x="1694419" y="22882"/>
                    </a:lnTo>
                    <a:cubicBezTo>
                      <a:pt x="1686457" y="22882"/>
                      <a:pt x="1680041" y="17780"/>
                      <a:pt x="1680041" y="11518"/>
                    </a:cubicBezTo>
                    <a:cubicBezTo>
                      <a:pt x="1680041" y="5257"/>
                      <a:pt x="1686457" y="155"/>
                      <a:pt x="1694419" y="155"/>
                    </a:cubicBezTo>
                    <a:lnTo>
                      <a:pt x="1790431" y="155"/>
                    </a:lnTo>
                    <a:cubicBezTo>
                      <a:pt x="1798393" y="155"/>
                      <a:pt x="1804809" y="5257"/>
                      <a:pt x="1804809" y="11518"/>
                    </a:cubicBezTo>
                    <a:cubicBezTo>
                      <a:pt x="1804809" y="17780"/>
                      <a:pt x="1798393" y="22882"/>
                      <a:pt x="1790431" y="22882"/>
                    </a:cubicBezTo>
                    <a:close/>
                    <a:moveTo>
                      <a:pt x="1598408" y="22882"/>
                    </a:moveTo>
                    <a:lnTo>
                      <a:pt x="1502397" y="22882"/>
                    </a:lnTo>
                    <a:cubicBezTo>
                      <a:pt x="1494435" y="22882"/>
                      <a:pt x="1488019" y="17780"/>
                      <a:pt x="1488019" y="11518"/>
                    </a:cubicBezTo>
                    <a:cubicBezTo>
                      <a:pt x="1488019" y="5257"/>
                      <a:pt x="1494435" y="155"/>
                      <a:pt x="1502397" y="155"/>
                    </a:cubicBezTo>
                    <a:lnTo>
                      <a:pt x="1598408" y="155"/>
                    </a:lnTo>
                    <a:cubicBezTo>
                      <a:pt x="1606371" y="155"/>
                      <a:pt x="1612787" y="5257"/>
                      <a:pt x="1612787" y="11518"/>
                    </a:cubicBezTo>
                    <a:cubicBezTo>
                      <a:pt x="1612787" y="17780"/>
                      <a:pt x="1606371" y="22882"/>
                      <a:pt x="1598408" y="2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3" name="ComponentBackground2" descr="6cef85c2-6c44-416d-b51f-e8a33af2eb56">
                <a:extLst>
                  <a:ext uri="{FF2B5EF4-FFF2-40B4-BE49-F238E27FC236}">
                    <a16:creationId xmlns:a16="http://schemas.microsoft.com/office/drawing/2014/main" id="{4347D7A8-9A20-D530-52D1-FAF487F69256}"/>
                  </a:ext>
                </a:extLst>
              </p:cNvPr>
              <p:cNvSpPr/>
              <p:nvPr/>
            </p:nvSpPr>
            <p:spPr>
              <a:xfrm>
                <a:off x="4762641" y="1944548"/>
                <a:ext cx="2620211" cy="998041"/>
              </a:xfrm>
              <a:custGeom>
                <a:avLst/>
                <a:gdLst>
                  <a:gd name="connsiteX0" fmla="*/ 2501161 w 2620211"/>
                  <a:gd name="connsiteY0" fmla="*/ 0 h 843691"/>
                  <a:gd name="connsiteX1" fmla="*/ 119202 w 2620211"/>
                  <a:gd name="connsiteY1" fmla="*/ 0 h 843691"/>
                  <a:gd name="connsiteX2" fmla="*/ 0 w 2620211"/>
                  <a:gd name="connsiteY2" fmla="*/ 94388 h 843691"/>
                  <a:gd name="connsiteX3" fmla="*/ 0 w 2620211"/>
                  <a:gd name="connsiteY3" fmla="*/ 577845 h 843691"/>
                  <a:gd name="connsiteX4" fmla="*/ 99490 w 2620211"/>
                  <a:gd name="connsiteY4" fmla="*/ 654298 h 843691"/>
                  <a:gd name="connsiteX5" fmla="*/ 104128 w 2620211"/>
                  <a:gd name="connsiteY5" fmla="*/ 655148 h 843691"/>
                  <a:gd name="connsiteX6" fmla="*/ 279685 w 2620211"/>
                  <a:gd name="connsiteY6" fmla="*/ 746367 h 843691"/>
                  <a:gd name="connsiteX7" fmla="*/ 338126 w 2620211"/>
                  <a:gd name="connsiteY7" fmla="*/ 837508 h 843691"/>
                  <a:gd name="connsiteX8" fmla="*/ 343151 w 2620211"/>
                  <a:gd name="connsiteY8" fmla="*/ 843692 h 843691"/>
                  <a:gd name="connsiteX9" fmla="*/ 349026 w 2620211"/>
                  <a:gd name="connsiteY9" fmla="*/ 837276 h 843691"/>
                  <a:gd name="connsiteX10" fmla="*/ 746831 w 2620211"/>
                  <a:gd name="connsiteY10" fmla="*/ 654066 h 843691"/>
                  <a:gd name="connsiteX11" fmla="*/ 2516003 w 2620211"/>
                  <a:gd name="connsiteY11" fmla="*/ 654066 h 843691"/>
                  <a:gd name="connsiteX12" fmla="*/ 2613870 w 2620211"/>
                  <a:gd name="connsiteY12" fmla="*/ 577767 h 843691"/>
                  <a:gd name="connsiteX13" fmla="*/ 2620209 w 2620211"/>
                  <a:gd name="connsiteY13" fmla="*/ 94929 h 843691"/>
                  <a:gd name="connsiteX14" fmla="*/ 2585654 w 2620211"/>
                  <a:gd name="connsiteY14" fmla="*/ 27829 h 843691"/>
                  <a:gd name="connsiteX15" fmla="*/ 2501161 w 2620211"/>
                  <a:gd name="connsiteY15" fmla="*/ 0 h 8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20211" h="843691">
                    <a:moveTo>
                      <a:pt x="2501161" y="0"/>
                    </a:moveTo>
                    <a:lnTo>
                      <a:pt x="119202" y="0"/>
                    </a:lnTo>
                    <a:cubicBezTo>
                      <a:pt x="53494" y="0"/>
                      <a:pt x="0" y="42362"/>
                      <a:pt x="0" y="94388"/>
                    </a:cubicBezTo>
                    <a:lnTo>
                      <a:pt x="0" y="577845"/>
                    </a:lnTo>
                    <a:cubicBezTo>
                      <a:pt x="0" y="617656"/>
                      <a:pt x="31617" y="641930"/>
                      <a:pt x="99490" y="654298"/>
                    </a:cubicBezTo>
                    <a:lnTo>
                      <a:pt x="104128" y="655148"/>
                    </a:lnTo>
                    <a:cubicBezTo>
                      <a:pt x="183055" y="668599"/>
                      <a:pt x="243120" y="689239"/>
                      <a:pt x="279685" y="746367"/>
                    </a:cubicBezTo>
                    <a:lnTo>
                      <a:pt x="338126" y="837508"/>
                    </a:lnTo>
                    <a:cubicBezTo>
                      <a:pt x="340600" y="841373"/>
                      <a:pt x="342223" y="842996"/>
                      <a:pt x="343151" y="843692"/>
                    </a:cubicBezTo>
                    <a:cubicBezTo>
                      <a:pt x="344156" y="842996"/>
                      <a:pt x="346089" y="841373"/>
                      <a:pt x="349026" y="837276"/>
                    </a:cubicBezTo>
                    <a:cubicBezTo>
                      <a:pt x="432282" y="721243"/>
                      <a:pt x="524042" y="654066"/>
                      <a:pt x="746831" y="654066"/>
                    </a:cubicBezTo>
                    <a:lnTo>
                      <a:pt x="2516003" y="654066"/>
                    </a:lnTo>
                    <a:cubicBezTo>
                      <a:pt x="2569265" y="654066"/>
                      <a:pt x="2613174" y="619821"/>
                      <a:pt x="2613870" y="577767"/>
                    </a:cubicBezTo>
                    <a:cubicBezTo>
                      <a:pt x="2616266" y="443568"/>
                      <a:pt x="2618894" y="233302"/>
                      <a:pt x="2620209" y="94929"/>
                    </a:cubicBezTo>
                    <a:cubicBezTo>
                      <a:pt x="2620440" y="69651"/>
                      <a:pt x="2608149" y="45764"/>
                      <a:pt x="2585654" y="27829"/>
                    </a:cubicBezTo>
                    <a:cubicBezTo>
                      <a:pt x="2563158" y="9895"/>
                      <a:pt x="2533087" y="0"/>
                      <a:pt x="2501161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54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000" b="1" dirty="0"/>
              </a:p>
            </p:txBody>
          </p:sp>
          <p:sp>
            <p:nvSpPr>
              <p:cNvPr id="24" name="Text2" descr="3a75f4b5-a0e0-4f95-981b-2069ec789cbc">
                <a:extLst>
                  <a:ext uri="{FF2B5EF4-FFF2-40B4-BE49-F238E27FC236}">
                    <a16:creationId xmlns:a16="http://schemas.microsoft.com/office/drawing/2014/main" id="{D78E0A0F-DF74-5096-F09E-2745AE8E6F5F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762641" y="3013043"/>
                <a:ext cx="2800093" cy="91345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鸭血嫩滑，粉丝爽滑，搭配恰到好处。</a:t>
                </a:r>
                <a:endParaRPr lang="en-US" dirty="0"/>
              </a:p>
            </p:txBody>
          </p:sp>
          <p:sp>
            <p:nvSpPr>
              <p:cNvPr id="35" name="Bullet2" descr="2ab1a705-9a2a-45bf-81a0-e4e7287891d3">
                <a:extLst>
                  <a:ext uri="{FF2B5EF4-FFF2-40B4-BE49-F238E27FC236}">
                    <a16:creationId xmlns:a16="http://schemas.microsoft.com/office/drawing/2014/main" id="{FD49FB72-6AFD-0788-0975-5B86DB65E6D8}"/>
                  </a:ext>
                </a:extLst>
              </p:cNvPr>
              <p:cNvSpPr txBox="1"/>
              <p:nvPr/>
            </p:nvSpPr>
            <p:spPr>
              <a:xfrm>
                <a:off x="4800120" y="1979309"/>
                <a:ext cx="2597978" cy="687357"/>
              </a:xfrm>
              <a:prstGeom prst="rect">
                <a:avLst/>
              </a:prstGeom>
              <a:noFill/>
            </p:spPr>
            <p:txBody>
              <a:bodyPr wrap="square" rtlCol="0" anchor="b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000000"/>
                    </a:solidFill>
                  </a:rPr>
                  <a:t>鸭血粉丝</a:t>
                </a:r>
                <a:endParaRPr lang="en-US" dirty="0"/>
              </a:p>
            </p:txBody>
          </p:sp>
        </p:grpSp>
        <p:grpSp>
          <p:nvGrpSpPr>
            <p:cNvPr id="49" name="组合 48" descr="b106eab7-94ba-4b29-b363-a6e947d25978">
              <a:extLst>
                <a:ext uri="{FF2B5EF4-FFF2-40B4-BE49-F238E27FC236}">
                  <a16:creationId xmlns:a16="http://schemas.microsoft.com/office/drawing/2014/main" id="{A1064EE7-0590-3D0A-E4AA-04C43FA7DD40}"/>
                </a:ext>
              </a:extLst>
            </p:cNvPr>
            <p:cNvGrpSpPr/>
            <p:nvPr/>
          </p:nvGrpSpPr>
          <p:grpSpPr>
            <a:xfrm>
              <a:off x="8705046" y="1833326"/>
              <a:ext cx="2814780" cy="2093175"/>
              <a:chOff x="8705046" y="1833326"/>
              <a:chExt cx="2814780" cy="2093175"/>
            </a:xfrm>
          </p:grpSpPr>
          <p:sp>
            <p:nvSpPr>
              <p:cNvPr id="17" name="shaape3" descr="5d0af121-07e4-4ade-b147-8451bfcd614c">
                <a:extLst>
                  <a:ext uri="{FF2B5EF4-FFF2-40B4-BE49-F238E27FC236}">
                    <a16:creationId xmlns:a16="http://schemas.microsoft.com/office/drawing/2014/main" id="{A0F992F2-B0C9-7010-C1A6-8D1466A546CF}"/>
                  </a:ext>
                </a:extLst>
              </p:cNvPr>
              <p:cNvSpPr/>
              <p:nvPr/>
            </p:nvSpPr>
            <p:spPr>
              <a:xfrm>
                <a:off x="8849909" y="1848853"/>
                <a:ext cx="2655230" cy="849147"/>
              </a:xfrm>
              <a:custGeom>
                <a:avLst/>
                <a:gdLst>
                  <a:gd name="connsiteX0" fmla="*/ 2544222 w 2655230"/>
                  <a:gd name="connsiteY0" fmla="*/ 137 h 717824"/>
                  <a:gd name="connsiteX1" fmla="*/ 118897 w 2655230"/>
                  <a:gd name="connsiteY1" fmla="*/ 137 h 717824"/>
                  <a:gd name="connsiteX2" fmla="*/ 6343 w 2655230"/>
                  <a:gd name="connsiteY2" fmla="*/ 87259 h 717824"/>
                  <a:gd name="connsiteX3" fmla="*/ 4 w 2655230"/>
                  <a:gd name="connsiteY3" fmla="*/ 611918 h 717824"/>
                  <a:gd name="connsiteX4" fmla="*/ 133739 w 2655230"/>
                  <a:gd name="connsiteY4" fmla="*/ 717824 h 717824"/>
                  <a:gd name="connsiteX5" fmla="*/ 2521341 w 2655230"/>
                  <a:gd name="connsiteY5" fmla="*/ 717824 h 717824"/>
                  <a:gd name="connsiteX6" fmla="*/ 2655231 w 2655230"/>
                  <a:gd name="connsiteY6" fmla="*/ 612614 h 717824"/>
                  <a:gd name="connsiteX7" fmla="*/ 2655231 w 2655230"/>
                  <a:gd name="connsiteY7" fmla="*/ 87259 h 717824"/>
                  <a:gd name="connsiteX8" fmla="*/ 2544222 w 2655230"/>
                  <a:gd name="connsiteY8" fmla="*/ 137 h 717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230" h="717824">
                    <a:moveTo>
                      <a:pt x="2544222" y="137"/>
                    </a:moveTo>
                    <a:cubicBezTo>
                      <a:pt x="2542599" y="-172"/>
                      <a:pt x="118897" y="137"/>
                      <a:pt x="118897" y="137"/>
                    </a:cubicBezTo>
                    <a:cubicBezTo>
                      <a:pt x="57363" y="137"/>
                      <a:pt x="7193" y="38944"/>
                      <a:pt x="6343" y="87259"/>
                    </a:cubicBezTo>
                    <a:cubicBezTo>
                      <a:pt x="3946" y="219293"/>
                      <a:pt x="1395" y="469602"/>
                      <a:pt x="4" y="611918"/>
                    </a:cubicBezTo>
                    <a:cubicBezTo>
                      <a:pt x="-537" y="670283"/>
                      <a:pt x="59450" y="717824"/>
                      <a:pt x="133739" y="717824"/>
                    </a:cubicBezTo>
                    <a:cubicBezTo>
                      <a:pt x="589058" y="717824"/>
                      <a:pt x="2067259" y="717824"/>
                      <a:pt x="2521341" y="717824"/>
                    </a:cubicBezTo>
                    <a:cubicBezTo>
                      <a:pt x="2595320" y="717824"/>
                      <a:pt x="2655231" y="670747"/>
                      <a:pt x="2655231" y="612614"/>
                    </a:cubicBezTo>
                    <a:lnTo>
                      <a:pt x="2655231" y="87259"/>
                    </a:lnTo>
                    <a:cubicBezTo>
                      <a:pt x="2655231" y="33301"/>
                      <a:pt x="2603514" y="10883"/>
                      <a:pt x="2544222" y="137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8" name="Shape3" descr="55982c11-fc1a-4053-9b32-5f637a672a99">
                <a:extLst>
                  <a:ext uri="{FF2B5EF4-FFF2-40B4-BE49-F238E27FC236}">
                    <a16:creationId xmlns:a16="http://schemas.microsoft.com/office/drawing/2014/main" id="{1F68DEB8-6315-5EAB-61D7-B6E3B51267BB}"/>
                  </a:ext>
                </a:extLst>
              </p:cNvPr>
              <p:cNvSpPr/>
              <p:nvPr/>
            </p:nvSpPr>
            <p:spPr>
              <a:xfrm>
                <a:off x="8835843" y="1833326"/>
                <a:ext cx="2683983" cy="875961"/>
              </a:xfrm>
              <a:custGeom>
                <a:avLst/>
                <a:gdLst>
                  <a:gd name="connsiteX0" fmla="*/ 418831 w 2683983"/>
                  <a:gd name="connsiteY0" fmla="*/ 740492 h 740491"/>
                  <a:gd name="connsiteX1" fmla="*/ 322666 w 2683983"/>
                  <a:gd name="connsiteY1" fmla="*/ 740492 h 740491"/>
                  <a:gd name="connsiteX2" fmla="*/ 308287 w 2683983"/>
                  <a:gd name="connsiteY2" fmla="*/ 729128 h 740491"/>
                  <a:gd name="connsiteX3" fmla="*/ 322666 w 2683983"/>
                  <a:gd name="connsiteY3" fmla="*/ 717764 h 740491"/>
                  <a:gd name="connsiteX4" fmla="*/ 418831 w 2683983"/>
                  <a:gd name="connsiteY4" fmla="*/ 717764 h 740491"/>
                  <a:gd name="connsiteX5" fmla="*/ 433210 w 2683983"/>
                  <a:gd name="connsiteY5" fmla="*/ 729128 h 740491"/>
                  <a:gd name="connsiteX6" fmla="*/ 418831 w 2683983"/>
                  <a:gd name="connsiteY6" fmla="*/ 740492 h 740491"/>
                  <a:gd name="connsiteX7" fmla="*/ 226577 w 2683983"/>
                  <a:gd name="connsiteY7" fmla="*/ 740492 h 740491"/>
                  <a:gd name="connsiteX8" fmla="*/ 147882 w 2683983"/>
                  <a:gd name="connsiteY8" fmla="*/ 740492 h 740491"/>
                  <a:gd name="connsiteX9" fmla="*/ 128633 w 2683983"/>
                  <a:gd name="connsiteY9" fmla="*/ 739487 h 740491"/>
                  <a:gd name="connsiteX10" fmla="*/ 116187 w 2683983"/>
                  <a:gd name="connsiteY10" fmla="*/ 726732 h 740491"/>
                  <a:gd name="connsiteX11" fmla="*/ 132267 w 2683983"/>
                  <a:gd name="connsiteY11" fmla="*/ 716914 h 740491"/>
                  <a:gd name="connsiteX12" fmla="*/ 147805 w 2683983"/>
                  <a:gd name="connsiteY12" fmla="*/ 717687 h 740491"/>
                  <a:gd name="connsiteX13" fmla="*/ 226500 w 2683983"/>
                  <a:gd name="connsiteY13" fmla="*/ 717687 h 740491"/>
                  <a:gd name="connsiteX14" fmla="*/ 240878 w 2683983"/>
                  <a:gd name="connsiteY14" fmla="*/ 729051 h 740491"/>
                  <a:gd name="connsiteX15" fmla="*/ 226500 w 2683983"/>
                  <a:gd name="connsiteY15" fmla="*/ 740414 h 740491"/>
                  <a:gd name="connsiteX16" fmla="*/ 611086 w 2683983"/>
                  <a:gd name="connsiteY16" fmla="*/ 740492 h 740491"/>
                  <a:gd name="connsiteX17" fmla="*/ 514997 w 2683983"/>
                  <a:gd name="connsiteY17" fmla="*/ 740492 h 740491"/>
                  <a:gd name="connsiteX18" fmla="*/ 500619 w 2683983"/>
                  <a:gd name="connsiteY18" fmla="*/ 729128 h 740491"/>
                  <a:gd name="connsiteX19" fmla="*/ 514997 w 2683983"/>
                  <a:gd name="connsiteY19" fmla="*/ 717764 h 740491"/>
                  <a:gd name="connsiteX20" fmla="*/ 611086 w 2683983"/>
                  <a:gd name="connsiteY20" fmla="*/ 717764 h 740491"/>
                  <a:gd name="connsiteX21" fmla="*/ 625464 w 2683983"/>
                  <a:gd name="connsiteY21" fmla="*/ 729128 h 740491"/>
                  <a:gd name="connsiteX22" fmla="*/ 611086 w 2683983"/>
                  <a:gd name="connsiteY22" fmla="*/ 740492 h 740491"/>
                  <a:gd name="connsiteX23" fmla="*/ 1379562 w 2683983"/>
                  <a:gd name="connsiteY23" fmla="*/ 740492 h 740491"/>
                  <a:gd name="connsiteX24" fmla="*/ 1283473 w 2683983"/>
                  <a:gd name="connsiteY24" fmla="*/ 740492 h 740491"/>
                  <a:gd name="connsiteX25" fmla="*/ 1269095 w 2683983"/>
                  <a:gd name="connsiteY25" fmla="*/ 729128 h 740491"/>
                  <a:gd name="connsiteX26" fmla="*/ 1283473 w 2683983"/>
                  <a:gd name="connsiteY26" fmla="*/ 717764 h 740491"/>
                  <a:gd name="connsiteX27" fmla="*/ 1379562 w 2683983"/>
                  <a:gd name="connsiteY27" fmla="*/ 717764 h 740491"/>
                  <a:gd name="connsiteX28" fmla="*/ 1393940 w 2683983"/>
                  <a:gd name="connsiteY28" fmla="*/ 729128 h 740491"/>
                  <a:gd name="connsiteX29" fmla="*/ 1379562 w 2683983"/>
                  <a:gd name="connsiteY29" fmla="*/ 740492 h 740491"/>
                  <a:gd name="connsiteX30" fmla="*/ 995362 w 2683983"/>
                  <a:gd name="connsiteY30" fmla="*/ 740492 h 740491"/>
                  <a:gd name="connsiteX31" fmla="*/ 899274 w 2683983"/>
                  <a:gd name="connsiteY31" fmla="*/ 740492 h 740491"/>
                  <a:gd name="connsiteX32" fmla="*/ 884895 w 2683983"/>
                  <a:gd name="connsiteY32" fmla="*/ 729128 h 740491"/>
                  <a:gd name="connsiteX33" fmla="*/ 899274 w 2683983"/>
                  <a:gd name="connsiteY33" fmla="*/ 717764 h 740491"/>
                  <a:gd name="connsiteX34" fmla="*/ 995362 w 2683983"/>
                  <a:gd name="connsiteY34" fmla="*/ 717764 h 740491"/>
                  <a:gd name="connsiteX35" fmla="*/ 1009741 w 2683983"/>
                  <a:gd name="connsiteY35" fmla="*/ 729128 h 740491"/>
                  <a:gd name="connsiteX36" fmla="*/ 995362 w 2683983"/>
                  <a:gd name="connsiteY36" fmla="*/ 740492 h 740491"/>
                  <a:gd name="connsiteX37" fmla="*/ 803263 w 2683983"/>
                  <a:gd name="connsiteY37" fmla="*/ 740492 h 740491"/>
                  <a:gd name="connsiteX38" fmla="*/ 707174 w 2683983"/>
                  <a:gd name="connsiteY38" fmla="*/ 740492 h 740491"/>
                  <a:gd name="connsiteX39" fmla="*/ 692796 w 2683983"/>
                  <a:gd name="connsiteY39" fmla="*/ 729128 h 740491"/>
                  <a:gd name="connsiteX40" fmla="*/ 707174 w 2683983"/>
                  <a:gd name="connsiteY40" fmla="*/ 717764 h 740491"/>
                  <a:gd name="connsiteX41" fmla="*/ 803263 w 2683983"/>
                  <a:gd name="connsiteY41" fmla="*/ 717764 h 740491"/>
                  <a:gd name="connsiteX42" fmla="*/ 817641 w 2683983"/>
                  <a:gd name="connsiteY42" fmla="*/ 729128 h 740491"/>
                  <a:gd name="connsiteX43" fmla="*/ 803263 w 2683983"/>
                  <a:gd name="connsiteY43" fmla="*/ 740492 h 740491"/>
                  <a:gd name="connsiteX44" fmla="*/ 1187539 w 2683983"/>
                  <a:gd name="connsiteY44" fmla="*/ 740492 h 740491"/>
                  <a:gd name="connsiteX45" fmla="*/ 1091451 w 2683983"/>
                  <a:gd name="connsiteY45" fmla="*/ 740492 h 740491"/>
                  <a:gd name="connsiteX46" fmla="*/ 1077072 w 2683983"/>
                  <a:gd name="connsiteY46" fmla="*/ 729128 h 740491"/>
                  <a:gd name="connsiteX47" fmla="*/ 1091451 w 2683983"/>
                  <a:gd name="connsiteY47" fmla="*/ 717764 h 740491"/>
                  <a:gd name="connsiteX48" fmla="*/ 1187539 w 2683983"/>
                  <a:gd name="connsiteY48" fmla="*/ 717764 h 740491"/>
                  <a:gd name="connsiteX49" fmla="*/ 1201918 w 2683983"/>
                  <a:gd name="connsiteY49" fmla="*/ 729128 h 740491"/>
                  <a:gd name="connsiteX50" fmla="*/ 1187539 w 2683983"/>
                  <a:gd name="connsiteY50" fmla="*/ 740492 h 740491"/>
                  <a:gd name="connsiteX51" fmla="*/ 1955938 w 2683983"/>
                  <a:gd name="connsiteY51" fmla="*/ 740492 h 740491"/>
                  <a:gd name="connsiteX52" fmla="*/ 1859849 w 2683983"/>
                  <a:gd name="connsiteY52" fmla="*/ 740492 h 740491"/>
                  <a:gd name="connsiteX53" fmla="*/ 1845471 w 2683983"/>
                  <a:gd name="connsiteY53" fmla="*/ 729128 h 740491"/>
                  <a:gd name="connsiteX54" fmla="*/ 1859849 w 2683983"/>
                  <a:gd name="connsiteY54" fmla="*/ 717764 h 740491"/>
                  <a:gd name="connsiteX55" fmla="*/ 1955938 w 2683983"/>
                  <a:gd name="connsiteY55" fmla="*/ 717764 h 740491"/>
                  <a:gd name="connsiteX56" fmla="*/ 1970316 w 2683983"/>
                  <a:gd name="connsiteY56" fmla="*/ 729128 h 740491"/>
                  <a:gd name="connsiteX57" fmla="*/ 1955938 w 2683983"/>
                  <a:gd name="connsiteY57" fmla="*/ 740492 h 740491"/>
                  <a:gd name="connsiteX58" fmla="*/ 1763838 w 2683983"/>
                  <a:gd name="connsiteY58" fmla="*/ 740492 h 740491"/>
                  <a:gd name="connsiteX59" fmla="*/ 1667750 w 2683983"/>
                  <a:gd name="connsiteY59" fmla="*/ 740492 h 740491"/>
                  <a:gd name="connsiteX60" fmla="*/ 1653371 w 2683983"/>
                  <a:gd name="connsiteY60" fmla="*/ 729128 h 740491"/>
                  <a:gd name="connsiteX61" fmla="*/ 1667750 w 2683983"/>
                  <a:gd name="connsiteY61" fmla="*/ 717764 h 740491"/>
                  <a:gd name="connsiteX62" fmla="*/ 1763838 w 2683983"/>
                  <a:gd name="connsiteY62" fmla="*/ 717764 h 740491"/>
                  <a:gd name="connsiteX63" fmla="*/ 1778217 w 2683983"/>
                  <a:gd name="connsiteY63" fmla="*/ 729128 h 740491"/>
                  <a:gd name="connsiteX64" fmla="*/ 1763838 w 2683983"/>
                  <a:gd name="connsiteY64" fmla="*/ 740492 h 740491"/>
                  <a:gd name="connsiteX65" fmla="*/ 1571739 w 2683983"/>
                  <a:gd name="connsiteY65" fmla="*/ 740492 h 740491"/>
                  <a:gd name="connsiteX66" fmla="*/ 1475650 w 2683983"/>
                  <a:gd name="connsiteY66" fmla="*/ 740492 h 740491"/>
                  <a:gd name="connsiteX67" fmla="*/ 1461272 w 2683983"/>
                  <a:gd name="connsiteY67" fmla="*/ 729128 h 740491"/>
                  <a:gd name="connsiteX68" fmla="*/ 1475650 w 2683983"/>
                  <a:gd name="connsiteY68" fmla="*/ 717764 h 740491"/>
                  <a:gd name="connsiteX69" fmla="*/ 1571739 w 2683983"/>
                  <a:gd name="connsiteY69" fmla="*/ 717764 h 740491"/>
                  <a:gd name="connsiteX70" fmla="*/ 1586117 w 2683983"/>
                  <a:gd name="connsiteY70" fmla="*/ 729128 h 740491"/>
                  <a:gd name="connsiteX71" fmla="*/ 1571739 w 2683983"/>
                  <a:gd name="connsiteY71" fmla="*/ 740492 h 740491"/>
                  <a:gd name="connsiteX72" fmla="*/ 2148192 w 2683983"/>
                  <a:gd name="connsiteY72" fmla="*/ 740492 h 740491"/>
                  <a:gd name="connsiteX73" fmla="*/ 2052104 w 2683983"/>
                  <a:gd name="connsiteY73" fmla="*/ 740492 h 740491"/>
                  <a:gd name="connsiteX74" fmla="*/ 2037725 w 2683983"/>
                  <a:gd name="connsiteY74" fmla="*/ 729128 h 740491"/>
                  <a:gd name="connsiteX75" fmla="*/ 2052104 w 2683983"/>
                  <a:gd name="connsiteY75" fmla="*/ 717764 h 740491"/>
                  <a:gd name="connsiteX76" fmla="*/ 2148192 w 2683983"/>
                  <a:gd name="connsiteY76" fmla="*/ 717764 h 740491"/>
                  <a:gd name="connsiteX77" fmla="*/ 2162571 w 2683983"/>
                  <a:gd name="connsiteY77" fmla="*/ 729128 h 740491"/>
                  <a:gd name="connsiteX78" fmla="*/ 2148192 w 2683983"/>
                  <a:gd name="connsiteY78" fmla="*/ 740492 h 740491"/>
                  <a:gd name="connsiteX79" fmla="*/ 2340446 w 2683983"/>
                  <a:gd name="connsiteY79" fmla="*/ 740492 h 740491"/>
                  <a:gd name="connsiteX80" fmla="*/ 2244281 w 2683983"/>
                  <a:gd name="connsiteY80" fmla="*/ 740492 h 740491"/>
                  <a:gd name="connsiteX81" fmla="*/ 2229902 w 2683983"/>
                  <a:gd name="connsiteY81" fmla="*/ 729128 h 740491"/>
                  <a:gd name="connsiteX82" fmla="*/ 2244281 w 2683983"/>
                  <a:gd name="connsiteY82" fmla="*/ 717764 h 740491"/>
                  <a:gd name="connsiteX83" fmla="*/ 2340446 w 2683983"/>
                  <a:gd name="connsiteY83" fmla="*/ 717764 h 740491"/>
                  <a:gd name="connsiteX84" fmla="*/ 2354825 w 2683983"/>
                  <a:gd name="connsiteY84" fmla="*/ 729128 h 740491"/>
                  <a:gd name="connsiteX85" fmla="*/ 2340446 w 2683983"/>
                  <a:gd name="connsiteY85" fmla="*/ 740492 h 740491"/>
                  <a:gd name="connsiteX86" fmla="*/ 2532778 w 2683983"/>
                  <a:gd name="connsiteY86" fmla="*/ 740492 h 740491"/>
                  <a:gd name="connsiteX87" fmla="*/ 2436612 w 2683983"/>
                  <a:gd name="connsiteY87" fmla="*/ 740492 h 740491"/>
                  <a:gd name="connsiteX88" fmla="*/ 2422234 w 2683983"/>
                  <a:gd name="connsiteY88" fmla="*/ 729128 h 740491"/>
                  <a:gd name="connsiteX89" fmla="*/ 2436612 w 2683983"/>
                  <a:gd name="connsiteY89" fmla="*/ 717764 h 740491"/>
                  <a:gd name="connsiteX90" fmla="*/ 2532778 w 2683983"/>
                  <a:gd name="connsiteY90" fmla="*/ 717764 h 740491"/>
                  <a:gd name="connsiteX91" fmla="*/ 2547157 w 2683983"/>
                  <a:gd name="connsiteY91" fmla="*/ 729128 h 740491"/>
                  <a:gd name="connsiteX92" fmla="*/ 2532778 w 2683983"/>
                  <a:gd name="connsiteY92" fmla="*/ 740492 h 740491"/>
                  <a:gd name="connsiteX93" fmla="*/ 2621445 w 2683983"/>
                  <a:gd name="connsiteY93" fmla="*/ 716064 h 740491"/>
                  <a:gd name="connsiteX94" fmla="*/ 2610391 w 2683983"/>
                  <a:gd name="connsiteY94" fmla="*/ 711967 h 740491"/>
                  <a:gd name="connsiteX95" fmla="*/ 2612246 w 2683983"/>
                  <a:gd name="connsiteY95" fmla="*/ 695965 h 740491"/>
                  <a:gd name="connsiteX96" fmla="*/ 2653758 w 2683983"/>
                  <a:gd name="connsiteY96" fmla="*/ 638528 h 740491"/>
                  <a:gd name="connsiteX97" fmla="*/ 2670224 w 2683983"/>
                  <a:gd name="connsiteY97" fmla="*/ 629020 h 740491"/>
                  <a:gd name="connsiteX98" fmla="*/ 2682206 w 2683983"/>
                  <a:gd name="connsiteY98" fmla="*/ 642007 h 740491"/>
                  <a:gd name="connsiteX99" fmla="*/ 2630644 w 2683983"/>
                  <a:gd name="connsiteY99" fmla="*/ 713435 h 740491"/>
                  <a:gd name="connsiteX100" fmla="*/ 2621445 w 2683983"/>
                  <a:gd name="connsiteY100" fmla="*/ 716064 h 740491"/>
                  <a:gd name="connsiteX101" fmla="*/ 47774 w 2683983"/>
                  <a:gd name="connsiteY101" fmla="*/ 704932 h 740491"/>
                  <a:gd name="connsiteX102" fmla="*/ 37028 w 2683983"/>
                  <a:gd name="connsiteY102" fmla="*/ 701144 h 740491"/>
                  <a:gd name="connsiteX103" fmla="*/ 0 w 2683983"/>
                  <a:gd name="connsiteY103" fmla="*/ 624304 h 740491"/>
                  <a:gd name="connsiteX104" fmla="*/ 14378 w 2683983"/>
                  <a:gd name="connsiteY104" fmla="*/ 612941 h 740491"/>
                  <a:gd name="connsiteX105" fmla="*/ 14378 w 2683983"/>
                  <a:gd name="connsiteY105" fmla="*/ 612941 h 740491"/>
                  <a:gd name="connsiteX106" fmla="*/ 28757 w 2683983"/>
                  <a:gd name="connsiteY106" fmla="*/ 624304 h 740491"/>
                  <a:gd name="connsiteX107" fmla="*/ 58519 w 2683983"/>
                  <a:gd name="connsiteY107" fmla="*/ 686070 h 740491"/>
                  <a:gd name="connsiteX108" fmla="*/ 57282 w 2683983"/>
                  <a:gd name="connsiteY108" fmla="*/ 702149 h 740491"/>
                  <a:gd name="connsiteX109" fmla="*/ 47696 w 2683983"/>
                  <a:gd name="connsiteY109" fmla="*/ 705009 h 740491"/>
                  <a:gd name="connsiteX110" fmla="*/ 2669606 w 2683983"/>
                  <a:gd name="connsiteY110" fmla="*/ 575371 h 740491"/>
                  <a:gd name="connsiteX111" fmla="*/ 2655227 w 2683983"/>
                  <a:gd name="connsiteY111" fmla="*/ 564007 h 740491"/>
                  <a:gd name="connsiteX112" fmla="*/ 2655227 w 2683983"/>
                  <a:gd name="connsiteY112" fmla="*/ 487863 h 740491"/>
                  <a:gd name="connsiteX113" fmla="*/ 2669606 w 2683983"/>
                  <a:gd name="connsiteY113" fmla="*/ 476500 h 740491"/>
                  <a:gd name="connsiteX114" fmla="*/ 2683984 w 2683983"/>
                  <a:gd name="connsiteY114" fmla="*/ 487863 h 740491"/>
                  <a:gd name="connsiteX115" fmla="*/ 2683984 w 2683983"/>
                  <a:gd name="connsiteY115" fmla="*/ 564007 h 740491"/>
                  <a:gd name="connsiteX116" fmla="*/ 2669606 w 2683983"/>
                  <a:gd name="connsiteY116" fmla="*/ 575371 h 740491"/>
                  <a:gd name="connsiteX117" fmla="*/ 15074 w 2683983"/>
                  <a:gd name="connsiteY117" fmla="*/ 559678 h 740491"/>
                  <a:gd name="connsiteX118" fmla="*/ 14920 w 2683983"/>
                  <a:gd name="connsiteY118" fmla="*/ 559678 h 740491"/>
                  <a:gd name="connsiteX119" fmla="*/ 618 w 2683983"/>
                  <a:gd name="connsiteY119" fmla="*/ 548237 h 740491"/>
                  <a:gd name="connsiteX120" fmla="*/ 1391 w 2683983"/>
                  <a:gd name="connsiteY120" fmla="*/ 472325 h 740491"/>
                  <a:gd name="connsiteX121" fmla="*/ 15925 w 2683983"/>
                  <a:gd name="connsiteY121" fmla="*/ 461039 h 740491"/>
                  <a:gd name="connsiteX122" fmla="*/ 30226 w 2683983"/>
                  <a:gd name="connsiteY122" fmla="*/ 472480 h 740491"/>
                  <a:gd name="connsiteX123" fmla="*/ 29453 w 2683983"/>
                  <a:gd name="connsiteY123" fmla="*/ 548392 h 740491"/>
                  <a:gd name="connsiteX124" fmla="*/ 15074 w 2683983"/>
                  <a:gd name="connsiteY124" fmla="*/ 559678 h 740491"/>
                  <a:gd name="connsiteX125" fmla="*/ 2669606 w 2683983"/>
                  <a:gd name="connsiteY125" fmla="*/ 423160 h 740491"/>
                  <a:gd name="connsiteX126" fmla="*/ 2655227 w 2683983"/>
                  <a:gd name="connsiteY126" fmla="*/ 411797 h 740491"/>
                  <a:gd name="connsiteX127" fmla="*/ 2655227 w 2683983"/>
                  <a:gd name="connsiteY127" fmla="*/ 335730 h 740491"/>
                  <a:gd name="connsiteX128" fmla="*/ 2669606 w 2683983"/>
                  <a:gd name="connsiteY128" fmla="*/ 324366 h 740491"/>
                  <a:gd name="connsiteX129" fmla="*/ 2683984 w 2683983"/>
                  <a:gd name="connsiteY129" fmla="*/ 335730 h 740491"/>
                  <a:gd name="connsiteX130" fmla="*/ 2683984 w 2683983"/>
                  <a:gd name="connsiteY130" fmla="*/ 411797 h 740491"/>
                  <a:gd name="connsiteX131" fmla="*/ 2669606 w 2683983"/>
                  <a:gd name="connsiteY131" fmla="*/ 423160 h 740491"/>
                  <a:gd name="connsiteX132" fmla="*/ 16698 w 2683983"/>
                  <a:gd name="connsiteY132" fmla="*/ 407854 h 740491"/>
                  <a:gd name="connsiteX133" fmla="*/ 16543 w 2683983"/>
                  <a:gd name="connsiteY133" fmla="*/ 407854 h 740491"/>
                  <a:gd name="connsiteX134" fmla="*/ 2319 w 2683983"/>
                  <a:gd name="connsiteY134" fmla="*/ 396413 h 740491"/>
                  <a:gd name="connsiteX135" fmla="*/ 3169 w 2683983"/>
                  <a:gd name="connsiteY135" fmla="*/ 320501 h 740491"/>
                  <a:gd name="connsiteX136" fmla="*/ 17548 w 2683983"/>
                  <a:gd name="connsiteY136" fmla="*/ 309215 h 740491"/>
                  <a:gd name="connsiteX137" fmla="*/ 17703 w 2683983"/>
                  <a:gd name="connsiteY137" fmla="*/ 309215 h 740491"/>
                  <a:gd name="connsiteX138" fmla="*/ 31926 w 2683983"/>
                  <a:gd name="connsiteY138" fmla="*/ 320733 h 740491"/>
                  <a:gd name="connsiteX139" fmla="*/ 31076 w 2683983"/>
                  <a:gd name="connsiteY139" fmla="*/ 396645 h 740491"/>
                  <a:gd name="connsiteX140" fmla="*/ 16698 w 2683983"/>
                  <a:gd name="connsiteY140" fmla="*/ 407931 h 740491"/>
                  <a:gd name="connsiteX141" fmla="*/ 2669606 w 2683983"/>
                  <a:gd name="connsiteY141" fmla="*/ 271027 h 740491"/>
                  <a:gd name="connsiteX142" fmla="*/ 2655227 w 2683983"/>
                  <a:gd name="connsiteY142" fmla="*/ 259663 h 740491"/>
                  <a:gd name="connsiteX143" fmla="*/ 2655227 w 2683983"/>
                  <a:gd name="connsiteY143" fmla="*/ 183519 h 740491"/>
                  <a:gd name="connsiteX144" fmla="*/ 2669606 w 2683983"/>
                  <a:gd name="connsiteY144" fmla="*/ 172155 h 740491"/>
                  <a:gd name="connsiteX145" fmla="*/ 2683984 w 2683983"/>
                  <a:gd name="connsiteY145" fmla="*/ 183519 h 740491"/>
                  <a:gd name="connsiteX146" fmla="*/ 2683984 w 2683983"/>
                  <a:gd name="connsiteY146" fmla="*/ 259663 h 740491"/>
                  <a:gd name="connsiteX147" fmla="*/ 2669606 w 2683983"/>
                  <a:gd name="connsiteY147" fmla="*/ 271027 h 740491"/>
                  <a:gd name="connsiteX148" fmla="*/ 18553 w 2683983"/>
                  <a:gd name="connsiteY148" fmla="*/ 256030 h 740491"/>
                  <a:gd name="connsiteX149" fmla="*/ 18398 w 2683983"/>
                  <a:gd name="connsiteY149" fmla="*/ 256030 h 740491"/>
                  <a:gd name="connsiteX150" fmla="*/ 4174 w 2683983"/>
                  <a:gd name="connsiteY150" fmla="*/ 244511 h 740491"/>
                  <a:gd name="connsiteX151" fmla="*/ 5257 w 2683983"/>
                  <a:gd name="connsiteY151" fmla="*/ 168599 h 740491"/>
                  <a:gd name="connsiteX152" fmla="*/ 19635 w 2683983"/>
                  <a:gd name="connsiteY152" fmla="*/ 157390 h 740491"/>
                  <a:gd name="connsiteX153" fmla="*/ 19790 w 2683983"/>
                  <a:gd name="connsiteY153" fmla="*/ 157390 h 740491"/>
                  <a:gd name="connsiteX154" fmla="*/ 34014 w 2683983"/>
                  <a:gd name="connsiteY154" fmla="*/ 168908 h 740491"/>
                  <a:gd name="connsiteX155" fmla="*/ 32931 w 2683983"/>
                  <a:gd name="connsiteY155" fmla="*/ 244821 h 740491"/>
                  <a:gd name="connsiteX156" fmla="*/ 18553 w 2683983"/>
                  <a:gd name="connsiteY156" fmla="*/ 256107 h 740491"/>
                  <a:gd name="connsiteX157" fmla="*/ 2669296 w 2683983"/>
                  <a:gd name="connsiteY157" fmla="*/ 118661 h 740491"/>
                  <a:gd name="connsiteX158" fmla="*/ 2654918 w 2683983"/>
                  <a:gd name="connsiteY158" fmla="*/ 107297 h 740491"/>
                  <a:gd name="connsiteX159" fmla="*/ 2654918 w 2683983"/>
                  <a:gd name="connsiteY159" fmla="*/ 98717 h 740491"/>
                  <a:gd name="connsiteX160" fmla="*/ 2626934 w 2683983"/>
                  <a:gd name="connsiteY160" fmla="*/ 47774 h 740491"/>
                  <a:gd name="connsiteX161" fmla="*/ 2625388 w 2683983"/>
                  <a:gd name="connsiteY161" fmla="*/ 31694 h 740491"/>
                  <a:gd name="connsiteX162" fmla="*/ 2645641 w 2683983"/>
                  <a:gd name="connsiteY162" fmla="*/ 30458 h 740491"/>
                  <a:gd name="connsiteX163" fmla="*/ 2683675 w 2683983"/>
                  <a:gd name="connsiteY163" fmla="*/ 98717 h 740491"/>
                  <a:gd name="connsiteX164" fmla="*/ 2683675 w 2683983"/>
                  <a:gd name="connsiteY164" fmla="*/ 107297 h 740491"/>
                  <a:gd name="connsiteX165" fmla="*/ 2669296 w 2683983"/>
                  <a:gd name="connsiteY165" fmla="*/ 118661 h 740491"/>
                  <a:gd name="connsiteX166" fmla="*/ 20717 w 2683983"/>
                  <a:gd name="connsiteY166" fmla="*/ 104205 h 740491"/>
                  <a:gd name="connsiteX167" fmla="*/ 19558 w 2683983"/>
                  <a:gd name="connsiteY167" fmla="*/ 104205 h 740491"/>
                  <a:gd name="connsiteX168" fmla="*/ 6339 w 2683983"/>
                  <a:gd name="connsiteY168" fmla="*/ 91991 h 740491"/>
                  <a:gd name="connsiteX169" fmla="*/ 57669 w 2683983"/>
                  <a:gd name="connsiteY169" fmla="*/ 19558 h 740491"/>
                  <a:gd name="connsiteX170" fmla="*/ 77768 w 2683983"/>
                  <a:gd name="connsiteY170" fmla="*/ 22032 h 740491"/>
                  <a:gd name="connsiteX171" fmla="*/ 74675 w 2683983"/>
                  <a:gd name="connsiteY171" fmla="*/ 37956 h 740491"/>
                  <a:gd name="connsiteX172" fmla="*/ 35019 w 2683983"/>
                  <a:gd name="connsiteY172" fmla="*/ 93769 h 740491"/>
                  <a:gd name="connsiteX173" fmla="*/ 20717 w 2683983"/>
                  <a:gd name="connsiteY173" fmla="*/ 104283 h 740491"/>
                  <a:gd name="connsiteX174" fmla="*/ 2558288 w 2683983"/>
                  <a:gd name="connsiteY174" fmla="*/ 22882 h 740491"/>
                  <a:gd name="connsiteX175" fmla="*/ 2557670 w 2683983"/>
                  <a:gd name="connsiteY175" fmla="*/ 22882 h 740491"/>
                  <a:gd name="connsiteX176" fmla="*/ 2462200 w 2683983"/>
                  <a:gd name="connsiteY176" fmla="*/ 22882 h 740491"/>
                  <a:gd name="connsiteX177" fmla="*/ 2447821 w 2683983"/>
                  <a:gd name="connsiteY177" fmla="*/ 11518 h 740491"/>
                  <a:gd name="connsiteX178" fmla="*/ 2462200 w 2683983"/>
                  <a:gd name="connsiteY178" fmla="*/ 155 h 740491"/>
                  <a:gd name="connsiteX179" fmla="*/ 2462200 w 2683983"/>
                  <a:gd name="connsiteY179" fmla="*/ 155 h 740491"/>
                  <a:gd name="connsiteX180" fmla="*/ 2561689 w 2683983"/>
                  <a:gd name="connsiteY180" fmla="*/ 541 h 740491"/>
                  <a:gd name="connsiteX181" fmla="*/ 2572280 w 2683983"/>
                  <a:gd name="connsiteY181" fmla="*/ 14301 h 740491"/>
                  <a:gd name="connsiteX182" fmla="*/ 2558288 w 2683983"/>
                  <a:gd name="connsiteY182" fmla="*/ 22959 h 740491"/>
                  <a:gd name="connsiteX183" fmla="*/ 157622 w 2683983"/>
                  <a:gd name="connsiteY183" fmla="*/ 22882 h 740491"/>
                  <a:gd name="connsiteX184" fmla="*/ 143244 w 2683983"/>
                  <a:gd name="connsiteY184" fmla="*/ 11518 h 740491"/>
                  <a:gd name="connsiteX185" fmla="*/ 157622 w 2683983"/>
                  <a:gd name="connsiteY185" fmla="*/ 155 h 740491"/>
                  <a:gd name="connsiteX186" fmla="*/ 253788 w 2683983"/>
                  <a:gd name="connsiteY186" fmla="*/ 155 h 740491"/>
                  <a:gd name="connsiteX187" fmla="*/ 268166 w 2683983"/>
                  <a:gd name="connsiteY187" fmla="*/ 11518 h 740491"/>
                  <a:gd name="connsiteX188" fmla="*/ 253788 w 2683983"/>
                  <a:gd name="connsiteY188" fmla="*/ 22882 h 740491"/>
                  <a:gd name="connsiteX189" fmla="*/ 157622 w 2683983"/>
                  <a:gd name="connsiteY189" fmla="*/ 22882 h 740491"/>
                  <a:gd name="connsiteX190" fmla="*/ 157622 w 2683983"/>
                  <a:gd name="connsiteY190" fmla="*/ 22882 h 740491"/>
                  <a:gd name="connsiteX191" fmla="*/ 349876 w 2683983"/>
                  <a:gd name="connsiteY191" fmla="*/ 22882 h 740491"/>
                  <a:gd name="connsiteX192" fmla="*/ 335498 w 2683983"/>
                  <a:gd name="connsiteY192" fmla="*/ 11518 h 740491"/>
                  <a:gd name="connsiteX193" fmla="*/ 349876 w 2683983"/>
                  <a:gd name="connsiteY193" fmla="*/ 155 h 740491"/>
                  <a:gd name="connsiteX194" fmla="*/ 445965 w 2683983"/>
                  <a:gd name="connsiteY194" fmla="*/ 155 h 740491"/>
                  <a:gd name="connsiteX195" fmla="*/ 460343 w 2683983"/>
                  <a:gd name="connsiteY195" fmla="*/ 11518 h 740491"/>
                  <a:gd name="connsiteX196" fmla="*/ 445965 w 2683983"/>
                  <a:gd name="connsiteY196" fmla="*/ 22882 h 740491"/>
                  <a:gd name="connsiteX197" fmla="*/ 349876 w 2683983"/>
                  <a:gd name="connsiteY197" fmla="*/ 22882 h 740491"/>
                  <a:gd name="connsiteX198" fmla="*/ 541976 w 2683983"/>
                  <a:gd name="connsiteY198" fmla="*/ 22882 h 740491"/>
                  <a:gd name="connsiteX199" fmla="*/ 527598 w 2683983"/>
                  <a:gd name="connsiteY199" fmla="*/ 11518 h 740491"/>
                  <a:gd name="connsiteX200" fmla="*/ 541976 w 2683983"/>
                  <a:gd name="connsiteY200" fmla="*/ 155 h 740491"/>
                  <a:gd name="connsiteX201" fmla="*/ 638065 w 2683983"/>
                  <a:gd name="connsiteY201" fmla="*/ 155 h 740491"/>
                  <a:gd name="connsiteX202" fmla="*/ 652443 w 2683983"/>
                  <a:gd name="connsiteY202" fmla="*/ 11518 h 740491"/>
                  <a:gd name="connsiteX203" fmla="*/ 638065 w 2683983"/>
                  <a:gd name="connsiteY203" fmla="*/ 22882 h 740491"/>
                  <a:gd name="connsiteX204" fmla="*/ 542053 w 2683983"/>
                  <a:gd name="connsiteY204" fmla="*/ 22882 h 740491"/>
                  <a:gd name="connsiteX205" fmla="*/ 734076 w 2683983"/>
                  <a:gd name="connsiteY205" fmla="*/ 22882 h 740491"/>
                  <a:gd name="connsiteX206" fmla="*/ 719697 w 2683983"/>
                  <a:gd name="connsiteY206" fmla="*/ 11518 h 740491"/>
                  <a:gd name="connsiteX207" fmla="*/ 734076 w 2683983"/>
                  <a:gd name="connsiteY207" fmla="*/ 155 h 740491"/>
                  <a:gd name="connsiteX208" fmla="*/ 830087 w 2683983"/>
                  <a:gd name="connsiteY208" fmla="*/ 155 h 740491"/>
                  <a:gd name="connsiteX209" fmla="*/ 844465 w 2683983"/>
                  <a:gd name="connsiteY209" fmla="*/ 11518 h 740491"/>
                  <a:gd name="connsiteX210" fmla="*/ 830087 w 2683983"/>
                  <a:gd name="connsiteY210" fmla="*/ 22882 h 740491"/>
                  <a:gd name="connsiteX211" fmla="*/ 734076 w 2683983"/>
                  <a:gd name="connsiteY211" fmla="*/ 22882 h 740491"/>
                  <a:gd name="connsiteX212" fmla="*/ 2366189 w 2683983"/>
                  <a:gd name="connsiteY212" fmla="*/ 22882 h 740491"/>
                  <a:gd name="connsiteX213" fmla="*/ 2270177 w 2683983"/>
                  <a:gd name="connsiteY213" fmla="*/ 22882 h 740491"/>
                  <a:gd name="connsiteX214" fmla="*/ 2255799 w 2683983"/>
                  <a:gd name="connsiteY214" fmla="*/ 11518 h 740491"/>
                  <a:gd name="connsiteX215" fmla="*/ 2270255 w 2683983"/>
                  <a:gd name="connsiteY215" fmla="*/ 0 h 740491"/>
                  <a:gd name="connsiteX216" fmla="*/ 2366266 w 2683983"/>
                  <a:gd name="connsiteY216" fmla="*/ 0 h 740491"/>
                  <a:gd name="connsiteX217" fmla="*/ 2380644 w 2683983"/>
                  <a:gd name="connsiteY217" fmla="*/ 11364 h 740491"/>
                  <a:gd name="connsiteX218" fmla="*/ 2366266 w 2683983"/>
                  <a:gd name="connsiteY218" fmla="*/ 22727 h 740491"/>
                  <a:gd name="connsiteX219" fmla="*/ 926175 w 2683983"/>
                  <a:gd name="connsiteY219" fmla="*/ 22882 h 740491"/>
                  <a:gd name="connsiteX220" fmla="*/ 911797 w 2683983"/>
                  <a:gd name="connsiteY220" fmla="*/ 11518 h 740491"/>
                  <a:gd name="connsiteX221" fmla="*/ 926253 w 2683983"/>
                  <a:gd name="connsiteY221" fmla="*/ 0 h 740491"/>
                  <a:gd name="connsiteX222" fmla="*/ 1022264 w 2683983"/>
                  <a:gd name="connsiteY222" fmla="*/ 0 h 740491"/>
                  <a:gd name="connsiteX223" fmla="*/ 1036642 w 2683983"/>
                  <a:gd name="connsiteY223" fmla="*/ 11364 h 740491"/>
                  <a:gd name="connsiteX224" fmla="*/ 1022264 w 2683983"/>
                  <a:gd name="connsiteY224" fmla="*/ 22727 h 740491"/>
                  <a:gd name="connsiteX225" fmla="*/ 926253 w 2683983"/>
                  <a:gd name="connsiteY225" fmla="*/ 22727 h 740491"/>
                  <a:gd name="connsiteX226" fmla="*/ 1118198 w 2683983"/>
                  <a:gd name="connsiteY226" fmla="*/ 22882 h 740491"/>
                  <a:gd name="connsiteX227" fmla="*/ 1103819 w 2683983"/>
                  <a:gd name="connsiteY227" fmla="*/ 11518 h 740491"/>
                  <a:gd name="connsiteX228" fmla="*/ 1118198 w 2683983"/>
                  <a:gd name="connsiteY228" fmla="*/ 155 h 740491"/>
                  <a:gd name="connsiteX229" fmla="*/ 1214209 w 2683983"/>
                  <a:gd name="connsiteY229" fmla="*/ 155 h 740491"/>
                  <a:gd name="connsiteX230" fmla="*/ 1228588 w 2683983"/>
                  <a:gd name="connsiteY230" fmla="*/ 11518 h 740491"/>
                  <a:gd name="connsiteX231" fmla="*/ 1214209 w 2683983"/>
                  <a:gd name="connsiteY231" fmla="*/ 22882 h 740491"/>
                  <a:gd name="connsiteX232" fmla="*/ 1118198 w 2683983"/>
                  <a:gd name="connsiteY232" fmla="*/ 22882 h 740491"/>
                  <a:gd name="connsiteX233" fmla="*/ 2174243 w 2683983"/>
                  <a:gd name="connsiteY233" fmla="*/ 22882 h 740491"/>
                  <a:gd name="connsiteX234" fmla="*/ 2078309 w 2683983"/>
                  <a:gd name="connsiteY234" fmla="*/ 22882 h 740491"/>
                  <a:gd name="connsiteX235" fmla="*/ 2063931 w 2683983"/>
                  <a:gd name="connsiteY235" fmla="*/ 11518 h 740491"/>
                  <a:gd name="connsiteX236" fmla="*/ 2078309 w 2683983"/>
                  <a:gd name="connsiteY236" fmla="*/ 155 h 740491"/>
                  <a:gd name="connsiteX237" fmla="*/ 2174243 w 2683983"/>
                  <a:gd name="connsiteY237" fmla="*/ 155 h 740491"/>
                  <a:gd name="connsiteX238" fmla="*/ 2188622 w 2683983"/>
                  <a:gd name="connsiteY238" fmla="*/ 11518 h 740491"/>
                  <a:gd name="connsiteX239" fmla="*/ 2174243 w 2683983"/>
                  <a:gd name="connsiteY239" fmla="*/ 22882 h 740491"/>
                  <a:gd name="connsiteX240" fmla="*/ 1406463 w 2683983"/>
                  <a:gd name="connsiteY240" fmla="*/ 22882 h 740491"/>
                  <a:gd name="connsiteX241" fmla="*/ 1310452 w 2683983"/>
                  <a:gd name="connsiteY241" fmla="*/ 22882 h 740491"/>
                  <a:gd name="connsiteX242" fmla="*/ 1296074 w 2683983"/>
                  <a:gd name="connsiteY242" fmla="*/ 11518 h 740491"/>
                  <a:gd name="connsiteX243" fmla="*/ 1310452 w 2683983"/>
                  <a:gd name="connsiteY243" fmla="*/ 0 h 740491"/>
                  <a:gd name="connsiteX244" fmla="*/ 1406463 w 2683983"/>
                  <a:gd name="connsiteY244" fmla="*/ 0 h 740491"/>
                  <a:gd name="connsiteX245" fmla="*/ 1420842 w 2683983"/>
                  <a:gd name="connsiteY245" fmla="*/ 11364 h 740491"/>
                  <a:gd name="connsiteX246" fmla="*/ 1406463 w 2683983"/>
                  <a:gd name="connsiteY246" fmla="*/ 22727 h 740491"/>
                  <a:gd name="connsiteX247" fmla="*/ 1982298 w 2683983"/>
                  <a:gd name="connsiteY247" fmla="*/ 22882 h 740491"/>
                  <a:gd name="connsiteX248" fmla="*/ 1886365 w 2683983"/>
                  <a:gd name="connsiteY248" fmla="*/ 22882 h 740491"/>
                  <a:gd name="connsiteX249" fmla="*/ 1871986 w 2683983"/>
                  <a:gd name="connsiteY249" fmla="*/ 11518 h 740491"/>
                  <a:gd name="connsiteX250" fmla="*/ 1886365 w 2683983"/>
                  <a:gd name="connsiteY250" fmla="*/ 155 h 740491"/>
                  <a:gd name="connsiteX251" fmla="*/ 1982298 w 2683983"/>
                  <a:gd name="connsiteY251" fmla="*/ 155 h 740491"/>
                  <a:gd name="connsiteX252" fmla="*/ 1996677 w 2683983"/>
                  <a:gd name="connsiteY252" fmla="*/ 11518 h 740491"/>
                  <a:gd name="connsiteX253" fmla="*/ 1982298 w 2683983"/>
                  <a:gd name="connsiteY253" fmla="*/ 22882 h 740491"/>
                  <a:gd name="connsiteX254" fmla="*/ 1790431 w 2683983"/>
                  <a:gd name="connsiteY254" fmla="*/ 22882 h 740491"/>
                  <a:gd name="connsiteX255" fmla="*/ 1694419 w 2683983"/>
                  <a:gd name="connsiteY255" fmla="*/ 22882 h 740491"/>
                  <a:gd name="connsiteX256" fmla="*/ 1680041 w 2683983"/>
                  <a:gd name="connsiteY256" fmla="*/ 11518 h 740491"/>
                  <a:gd name="connsiteX257" fmla="*/ 1694419 w 2683983"/>
                  <a:gd name="connsiteY257" fmla="*/ 155 h 740491"/>
                  <a:gd name="connsiteX258" fmla="*/ 1790431 w 2683983"/>
                  <a:gd name="connsiteY258" fmla="*/ 155 h 740491"/>
                  <a:gd name="connsiteX259" fmla="*/ 1804809 w 2683983"/>
                  <a:gd name="connsiteY259" fmla="*/ 11518 h 740491"/>
                  <a:gd name="connsiteX260" fmla="*/ 1790431 w 2683983"/>
                  <a:gd name="connsiteY260" fmla="*/ 22882 h 740491"/>
                  <a:gd name="connsiteX261" fmla="*/ 1598408 w 2683983"/>
                  <a:gd name="connsiteY261" fmla="*/ 22882 h 740491"/>
                  <a:gd name="connsiteX262" fmla="*/ 1502397 w 2683983"/>
                  <a:gd name="connsiteY262" fmla="*/ 22882 h 740491"/>
                  <a:gd name="connsiteX263" fmla="*/ 1488019 w 2683983"/>
                  <a:gd name="connsiteY263" fmla="*/ 11518 h 740491"/>
                  <a:gd name="connsiteX264" fmla="*/ 1502397 w 2683983"/>
                  <a:gd name="connsiteY264" fmla="*/ 155 h 740491"/>
                  <a:gd name="connsiteX265" fmla="*/ 1598408 w 2683983"/>
                  <a:gd name="connsiteY265" fmla="*/ 155 h 740491"/>
                  <a:gd name="connsiteX266" fmla="*/ 1612787 w 2683983"/>
                  <a:gd name="connsiteY266" fmla="*/ 11518 h 740491"/>
                  <a:gd name="connsiteX267" fmla="*/ 1598408 w 2683983"/>
                  <a:gd name="connsiteY267" fmla="*/ 22882 h 74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2683983" h="740491">
                    <a:moveTo>
                      <a:pt x="418831" y="740492"/>
                    </a:moveTo>
                    <a:lnTo>
                      <a:pt x="322666" y="740492"/>
                    </a:lnTo>
                    <a:cubicBezTo>
                      <a:pt x="314703" y="740492"/>
                      <a:pt x="308287" y="735390"/>
                      <a:pt x="308287" y="729128"/>
                    </a:cubicBezTo>
                    <a:cubicBezTo>
                      <a:pt x="308287" y="722866"/>
                      <a:pt x="314703" y="717764"/>
                      <a:pt x="322666" y="717764"/>
                    </a:cubicBezTo>
                    <a:lnTo>
                      <a:pt x="418831" y="717764"/>
                    </a:lnTo>
                    <a:cubicBezTo>
                      <a:pt x="426794" y="717764"/>
                      <a:pt x="433210" y="722866"/>
                      <a:pt x="433210" y="729128"/>
                    </a:cubicBezTo>
                    <a:cubicBezTo>
                      <a:pt x="433210" y="735390"/>
                      <a:pt x="426794" y="740492"/>
                      <a:pt x="418831" y="740492"/>
                    </a:cubicBezTo>
                    <a:close/>
                    <a:moveTo>
                      <a:pt x="226577" y="740492"/>
                    </a:moveTo>
                    <a:lnTo>
                      <a:pt x="147882" y="740492"/>
                    </a:lnTo>
                    <a:cubicBezTo>
                      <a:pt x="141388" y="740492"/>
                      <a:pt x="134972" y="740182"/>
                      <a:pt x="128633" y="739487"/>
                    </a:cubicBezTo>
                    <a:cubicBezTo>
                      <a:pt x="120748" y="738714"/>
                      <a:pt x="115182" y="732993"/>
                      <a:pt x="116187" y="726732"/>
                    </a:cubicBezTo>
                    <a:cubicBezTo>
                      <a:pt x="117192" y="720470"/>
                      <a:pt x="124459" y="716064"/>
                      <a:pt x="132267" y="716914"/>
                    </a:cubicBezTo>
                    <a:cubicBezTo>
                      <a:pt x="137369" y="717455"/>
                      <a:pt x="142625" y="717687"/>
                      <a:pt x="147805" y="717687"/>
                    </a:cubicBezTo>
                    <a:lnTo>
                      <a:pt x="226500" y="717687"/>
                    </a:lnTo>
                    <a:cubicBezTo>
                      <a:pt x="234462" y="717687"/>
                      <a:pt x="240878" y="722789"/>
                      <a:pt x="240878" y="729051"/>
                    </a:cubicBezTo>
                    <a:cubicBezTo>
                      <a:pt x="240878" y="735312"/>
                      <a:pt x="234462" y="740414"/>
                      <a:pt x="226500" y="740414"/>
                    </a:cubicBezTo>
                    <a:close/>
                    <a:moveTo>
                      <a:pt x="611086" y="740492"/>
                    </a:moveTo>
                    <a:lnTo>
                      <a:pt x="514997" y="740492"/>
                    </a:lnTo>
                    <a:cubicBezTo>
                      <a:pt x="507035" y="740492"/>
                      <a:pt x="500619" y="735390"/>
                      <a:pt x="500619" y="729128"/>
                    </a:cubicBezTo>
                    <a:cubicBezTo>
                      <a:pt x="500619" y="722866"/>
                      <a:pt x="507035" y="717764"/>
                      <a:pt x="514997" y="717764"/>
                    </a:cubicBezTo>
                    <a:lnTo>
                      <a:pt x="611086" y="717764"/>
                    </a:lnTo>
                    <a:cubicBezTo>
                      <a:pt x="619048" y="717764"/>
                      <a:pt x="625464" y="722866"/>
                      <a:pt x="625464" y="729128"/>
                    </a:cubicBezTo>
                    <a:cubicBezTo>
                      <a:pt x="625464" y="735390"/>
                      <a:pt x="619048" y="740492"/>
                      <a:pt x="611086" y="740492"/>
                    </a:cubicBezTo>
                    <a:close/>
                    <a:moveTo>
                      <a:pt x="1379562" y="740492"/>
                    </a:moveTo>
                    <a:lnTo>
                      <a:pt x="1283473" y="740492"/>
                    </a:lnTo>
                    <a:cubicBezTo>
                      <a:pt x="1275511" y="740492"/>
                      <a:pt x="1269095" y="735390"/>
                      <a:pt x="1269095" y="729128"/>
                    </a:cubicBezTo>
                    <a:cubicBezTo>
                      <a:pt x="1269095" y="722866"/>
                      <a:pt x="1275511" y="717764"/>
                      <a:pt x="1283473" y="717764"/>
                    </a:cubicBezTo>
                    <a:lnTo>
                      <a:pt x="1379562" y="717764"/>
                    </a:lnTo>
                    <a:cubicBezTo>
                      <a:pt x="1387524" y="717764"/>
                      <a:pt x="1393940" y="722866"/>
                      <a:pt x="1393940" y="729128"/>
                    </a:cubicBezTo>
                    <a:cubicBezTo>
                      <a:pt x="1393940" y="735390"/>
                      <a:pt x="1387524" y="740492"/>
                      <a:pt x="1379562" y="740492"/>
                    </a:cubicBezTo>
                    <a:close/>
                    <a:moveTo>
                      <a:pt x="995362" y="740492"/>
                    </a:moveTo>
                    <a:lnTo>
                      <a:pt x="899274" y="740492"/>
                    </a:lnTo>
                    <a:cubicBezTo>
                      <a:pt x="891311" y="740492"/>
                      <a:pt x="884895" y="735390"/>
                      <a:pt x="884895" y="729128"/>
                    </a:cubicBezTo>
                    <a:cubicBezTo>
                      <a:pt x="884895" y="722866"/>
                      <a:pt x="891311" y="717764"/>
                      <a:pt x="899274" y="717764"/>
                    </a:cubicBezTo>
                    <a:lnTo>
                      <a:pt x="995362" y="717764"/>
                    </a:lnTo>
                    <a:cubicBezTo>
                      <a:pt x="1003325" y="717764"/>
                      <a:pt x="1009741" y="722866"/>
                      <a:pt x="1009741" y="729128"/>
                    </a:cubicBezTo>
                    <a:cubicBezTo>
                      <a:pt x="1009741" y="735390"/>
                      <a:pt x="1003325" y="740492"/>
                      <a:pt x="995362" y="740492"/>
                    </a:cubicBezTo>
                    <a:close/>
                    <a:moveTo>
                      <a:pt x="803263" y="740492"/>
                    </a:moveTo>
                    <a:lnTo>
                      <a:pt x="707174" y="740492"/>
                    </a:lnTo>
                    <a:cubicBezTo>
                      <a:pt x="699212" y="740492"/>
                      <a:pt x="692796" y="735390"/>
                      <a:pt x="692796" y="729128"/>
                    </a:cubicBezTo>
                    <a:cubicBezTo>
                      <a:pt x="692796" y="722866"/>
                      <a:pt x="699212" y="717764"/>
                      <a:pt x="707174" y="717764"/>
                    </a:cubicBezTo>
                    <a:lnTo>
                      <a:pt x="803263" y="717764"/>
                    </a:lnTo>
                    <a:cubicBezTo>
                      <a:pt x="811225" y="717764"/>
                      <a:pt x="817641" y="722866"/>
                      <a:pt x="817641" y="729128"/>
                    </a:cubicBezTo>
                    <a:cubicBezTo>
                      <a:pt x="817641" y="735390"/>
                      <a:pt x="811225" y="740492"/>
                      <a:pt x="803263" y="740492"/>
                    </a:cubicBezTo>
                    <a:close/>
                    <a:moveTo>
                      <a:pt x="1187539" y="740492"/>
                    </a:moveTo>
                    <a:lnTo>
                      <a:pt x="1091451" y="740492"/>
                    </a:lnTo>
                    <a:cubicBezTo>
                      <a:pt x="1083488" y="740492"/>
                      <a:pt x="1077072" y="735390"/>
                      <a:pt x="1077072" y="729128"/>
                    </a:cubicBezTo>
                    <a:cubicBezTo>
                      <a:pt x="1077072" y="722866"/>
                      <a:pt x="1083488" y="717764"/>
                      <a:pt x="1091451" y="717764"/>
                    </a:cubicBezTo>
                    <a:lnTo>
                      <a:pt x="1187539" y="717764"/>
                    </a:lnTo>
                    <a:cubicBezTo>
                      <a:pt x="1195502" y="717764"/>
                      <a:pt x="1201918" y="722866"/>
                      <a:pt x="1201918" y="729128"/>
                    </a:cubicBezTo>
                    <a:cubicBezTo>
                      <a:pt x="1201918" y="735390"/>
                      <a:pt x="1195502" y="740492"/>
                      <a:pt x="1187539" y="740492"/>
                    </a:cubicBezTo>
                    <a:close/>
                    <a:moveTo>
                      <a:pt x="1955938" y="740492"/>
                    </a:moveTo>
                    <a:lnTo>
                      <a:pt x="1859849" y="740492"/>
                    </a:lnTo>
                    <a:cubicBezTo>
                      <a:pt x="1851887" y="740492"/>
                      <a:pt x="1845471" y="735390"/>
                      <a:pt x="1845471" y="729128"/>
                    </a:cubicBezTo>
                    <a:cubicBezTo>
                      <a:pt x="1845471" y="722866"/>
                      <a:pt x="1851887" y="717764"/>
                      <a:pt x="1859849" y="717764"/>
                    </a:cubicBezTo>
                    <a:lnTo>
                      <a:pt x="1955938" y="717764"/>
                    </a:lnTo>
                    <a:cubicBezTo>
                      <a:pt x="1963900" y="717764"/>
                      <a:pt x="1970316" y="722866"/>
                      <a:pt x="1970316" y="729128"/>
                    </a:cubicBezTo>
                    <a:cubicBezTo>
                      <a:pt x="1970316" y="735390"/>
                      <a:pt x="1963900" y="740492"/>
                      <a:pt x="1955938" y="740492"/>
                    </a:cubicBezTo>
                    <a:close/>
                    <a:moveTo>
                      <a:pt x="1763838" y="740492"/>
                    </a:moveTo>
                    <a:lnTo>
                      <a:pt x="1667750" y="740492"/>
                    </a:lnTo>
                    <a:cubicBezTo>
                      <a:pt x="1659787" y="740492"/>
                      <a:pt x="1653371" y="735390"/>
                      <a:pt x="1653371" y="729128"/>
                    </a:cubicBezTo>
                    <a:cubicBezTo>
                      <a:pt x="1653371" y="722866"/>
                      <a:pt x="1659787" y="717764"/>
                      <a:pt x="1667750" y="717764"/>
                    </a:cubicBezTo>
                    <a:lnTo>
                      <a:pt x="1763838" y="717764"/>
                    </a:lnTo>
                    <a:cubicBezTo>
                      <a:pt x="1771800" y="717764"/>
                      <a:pt x="1778217" y="722866"/>
                      <a:pt x="1778217" y="729128"/>
                    </a:cubicBezTo>
                    <a:cubicBezTo>
                      <a:pt x="1778217" y="735390"/>
                      <a:pt x="1771800" y="740492"/>
                      <a:pt x="1763838" y="740492"/>
                    </a:cubicBezTo>
                    <a:close/>
                    <a:moveTo>
                      <a:pt x="1571739" y="740492"/>
                    </a:moveTo>
                    <a:lnTo>
                      <a:pt x="1475650" y="740492"/>
                    </a:lnTo>
                    <a:cubicBezTo>
                      <a:pt x="1467688" y="740492"/>
                      <a:pt x="1461272" y="735390"/>
                      <a:pt x="1461272" y="729128"/>
                    </a:cubicBezTo>
                    <a:cubicBezTo>
                      <a:pt x="1461272" y="722866"/>
                      <a:pt x="1467688" y="717764"/>
                      <a:pt x="1475650" y="717764"/>
                    </a:cubicBezTo>
                    <a:lnTo>
                      <a:pt x="1571739" y="717764"/>
                    </a:lnTo>
                    <a:cubicBezTo>
                      <a:pt x="1579701" y="717764"/>
                      <a:pt x="1586117" y="722866"/>
                      <a:pt x="1586117" y="729128"/>
                    </a:cubicBezTo>
                    <a:cubicBezTo>
                      <a:pt x="1586117" y="735390"/>
                      <a:pt x="1579701" y="740492"/>
                      <a:pt x="1571739" y="740492"/>
                    </a:cubicBezTo>
                    <a:close/>
                    <a:moveTo>
                      <a:pt x="2148192" y="740492"/>
                    </a:moveTo>
                    <a:lnTo>
                      <a:pt x="2052104" y="740492"/>
                    </a:lnTo>
                    <a:cubicBezTo>
                      <a:pt x="2044141" y="740492"/>
                      <a:pt x="2037725" y="735390"/>
                      <a:pt x="2037725" y="729128"/>
                    </a:cubicBezTo>
                    <a:cubicBezTo>
                      <a:pt x="2037725" y="722866"/>
                      <a:pt x="2044141" y="717764"/>
                      <a:pt x="2052104" y="717764"/>
                    </a:cubicBezTo>
                    <a:lnTo>
                      <a:pt x="2148192" y="717764"/>
                    </a:lnTo>
                    <a:cubicBezTo>
                      <a:pt x="2156154" y="717764"/>
                      <a:pt x="2162571" y="722866"/>
                      <a:pt x="2162571" y="729128"/>
                    </a:cubicBezTo>
                    <a:cubicBezTo>
                      <a:pt x="2162571" y="735390"/>
                      <a:pt x="2156154" y="740492"/>
                      <a:pt x="2148192" y="740492"/>
                    </a:cubicBezTo>
                    <a:close/>
                    <a:moveTo>
                      <a:pt x="2340446" y="740492"/>
                    </a:moveTo>
                    <a:lnTo>
                      <a:pt x="2244281" y="740492"/>
                    </a:lnTo>
                    <a:cubicBezTo>
                      <a:pt x="2236318" y="740492"/>
                      <a:pt x="2229902" y="735390"/>
                      <a:pt x="2229902" y="729128"/>
                    </a:cubicBezTo>
                    <a:cubicBezTo>
                      <a:pt x="2229902" y="722866"/>
                      <a:pt x="2236318" y="717764"/>
                      <a:pt x="2244281" y="717764"/>
                    </a:cubicBezTo>
                    <a:lnTo>
                      <a:pt x="2340446" y="717764"/>
                    </a:lnTo>
                    <a:cubicBezTo>
                      <a:pt x="2348409" y="717764"/>
                      <a:pt x="2354825" y="722866"/>
                      <a:pt x="2354825" y="729128"/>
                    </a:cubicBezTo>
                    <a:cubicBezTo>
                      <a:pt x="2354825" y="735390"/>
                      <a:pt x="2348409" y="740492"/>
                      <a:pt x="2340446" y="740492"/>
                    </a:cubicBezTo>
                    <a:close/>
                    <a:moveTo>
                      <a:pt x="2532778" y="740492"/>
                    </a:moveTo>
                    <a:lnTo>
                      <a:pt x="2436612" y="740492"/>
                    </a:lnTo>
                    <a:cubicBezTo>
                      <a:pt x="2428650" y="740492"/>
                      <a:pt x="2422234" y="735390"/>
                      <a:pt x="2422234" y="729128"/>
                    </a:cubicBezTo>
                    <a:cubicBezTo>
                      <a:pt x="2422234" y="722866"/>
                      <a:pt x="2428650" y="717764"/>
                      <a:pt x="2436612" y="717764"/>
                    </a:cubicBezTo>
                    <a:lnTo>
                      <a:pt x="2532778" y="717764"/>
                    </a:lnTo>
                    <a:cubicBezTo>
                      <a:pt x="2540740" y="717764"/>
                      <a:pt x="2547157" y="722866"/>
                      <a:pt x="2547157" y="729128"/>
                    </a:cubicBezTo>
                    <a:cubicBezTo>
                      <a:pt x="2547157" y="735390"/>
                      <a:pt x="2540740" y="740492"/>
                      <a:pt x="2532778" y="740492"/>
                    </a:cubicBezTo>
                    <a:close/>
                    <a:moveTo>
                      <a:pt x="2621445" y="716064"/>
                    </a:moveTo>
                    <a:cubicBezTo>
                      <a:pt x="2617271" y="716064"/>
                      <a:pt x="2613174" y="714672"/>
                      <a:pt x="2610391" y="711967"/>
                    </a:cubicBezTo>
                    <a:cubicBezTo>
                      <a:pt x="2605289" y="707096"/>
                      <a:pt x="2606139" y="699985"/>
                      <a:pt x="2612246" y="695965"/>
                    </a:cubicBezTo>
                    <a:cubicBezTo>
                      <a:pt x="2634587" y="681354"/>
                      <a:pt x="2649275" y="660946"/>
                      <a:pt x="2653758" y="638528"/>
                    </a:cubicBezTo>
                    <a:cubicBezTo>
                      <a:pt x="2654995" y="632344"/>
                      <a:pt x="2662339" y="628092"/>
                      <a:pt x="2670224" y="629020"/>
                    </a:cubicBezTo>
                    <a:cubicBezTo>
                      <a:pt x="2678109" y="630025"/>
                      <a:pt x="2683443" y="635822"/>
                      <a:pt x="2682206" y="642007"/>
                    </a:cubicBezTo>
                    <a:cubicBezTo>
                      <a:pt x="2676640" y="669913"/>
                      <a:pt x="2658396" y="695269"/>
                      <a:pt x="2630644" y="713435"/>
                    </a:cubicBezTo>
                    <a:cubicBezTo>
                      <a:pt x="2627939" y="715213"/>
                      <a:pt x="2624692" y="716064"/>
                      <a:pt x="2621445" y="716064"/>
                    </a:cubicBezTo>
                    <a:close/>
                    <a:moveTo>
                      <a:pt x="47774" y="704932"/>
                    </a:moveTo>
                    <a:cubicBezTo>
                      <a:pt x="43831" y="704932"/>
                      <a:pt x="39889" y="703618"/>
                      <a:pt x="37028" y="701144"/>
                    </a:cubicBezTo>
                    <a:cubicBezTo>
                      <a:pt x="13219" y="679963"/>
                      <a:pt x="77" y="652597"/>
                      <a:pt x="0" y="624304"/>
                    </a:cubicBezTo>
                    <a:cubicBezTo>
                      <a:pt x="0" y="618043"/>
                      <a:pt x="6416" y="612941"/>
                      <a:pt x="14378" y="612941"/>
                    </a:cubicBezTo>
                    <a:lnTo>
                      <a:pt x="14378" y="612941"/>
                    </a:lnTo>
                    <a:cubicBezTo>
                      <a:pt x="22341" y="612941"/>
                      <a:pt x="28757" y="618043"/>
                      <a:pt x="28757" y="624304"/>
                    </a:cubicBezTo>
                    <a:cubicBezTo>
                      <a:pt x="28757" y="647109"/>
                      <a:pt x="39348" y="668986"/>
                      <a:pt x="58519" y="686070"/>
                    </a:cubicBezTo>
                    <a:cubicBezTo>
                      <a:pt x="63776" y="690785"/>
                      <a:pt x="63234" y="697975"/>
                      <a:pt x="57282" y="702149"/>
                    </a:cubicBezTo>
                    <a:cubicBezTo>
                      <a:pt x="54576" y="704082"/>
                      <a:pt x="51098" y="705009"/>
                      <a:pt x="47696" y="705009"/>
                    </a:cubicBezTo>
                    <a:close/>
                    <a:moveTo>
                      <a:pt x="2669606" y="575371"/>
                    </a:moveTo>
                    <a:cubicBezTo>
                      <a:pt x="2661643" y="575371"/>
                      <a:pt x="2655227" y="570269"/>
                      <a:pt x="2655227" y="564007"/>
                    </a:cubicBezTo>
                    <a:lnTo>
                      <a:pt x="2655227" y="487863"/>
                    </a:lnTo>
                    <a:cubicBezTo>
                      <a:pt x="2655227" y="481602"/>
                      <a:pt x="2661643" y="476500"/>
                      <a:pt x="2669606" y="476500"/>
                    </a:cubicBezTo>
                    <a:cubicBezTo>
                      <a:pt x="2677568" y="476500"/>
                      <a:pt x="2683984" y="481602"/>
                      <a:pt x="2683984" y="487863"/>
                    </a:cubicBezTo>
                    <a:lnTo>
                      <a:pt x="2683984" y="564007"/>
                    </a:lnTo>
                    <a:cubicBezTo>
                      <a:pt x="2683984" y="570269"/>
                      <a:pt x="2677568" y="575371"/>
                      <a:pt x="2669606" y="575371"/>
                    </a:cubicBezTo>
                    <a:close/>
                    <a:moveTo>
                      <a:pt x="15074" y="559678"/>
                    </a:moveTo>
                    <a:lnTo>
                      <a:pt x="14920" y="559678"/>
                    </a:lnTo>
                    <a:cubicBezTo>
                      <a:pt x="6957" y="559678"/>
                      <a:pt x="618" y="554499"/>
                      <a:pt x="618" y="548237"/>
                    </a:cubicBezTo>
                    <a:lnTo>
                      <a:pt x="1391" y="472325"/>
                    </a:lnTo>
                    <a:cubicBezTo>
                      <a:pt x="1391" y="466064"/>
                      <a:pt x="8040" y="460884"/>
                      <a:pt x="15925" y="461039"/>
                    </a:cubicBezTo>
                    <a:cubicBezTo>
                      <a:pt x="23887" y="461039"/>
                      <a:pt x="30226" y="466218"/>
                      <a:pt x="30226" y="472480"/>
                    </a:cubicBezTo>
                    <a:lnTo>
                      <a:pt x="29453" y="548392"/>
                    </a:lnTo>
                    <a:cubicBezTo>
                      <a:pt x="29453" y="554654"/>
                      <a:pt x="22959" y="559678"/>
                      <a:pt x="15074" y="559678"/>
                    </a:cubicBezTo>
                    <a:close/>
                    <a:moveTo>
                      <a:pt x="2669606" y="423160"/>
                    </a:moveTo>
                    <a:cubicBezTo>
                      <a:pt x="2661643" y="423160"/>
                      <a:pt x="2655227" y="418058"/>
                      <a:pt x="2655227" y="411797"/>
                    </a:cubicBezTo>
                    <a:lnTo>
                      <a:pt x="2655227" y="335730"/>
                    </a:lnTo>
                    <a:cubicBezTo>
                      <a:pt x="2655227" y="329468"/>
                      <a:pt x="2661643" y="324366"/>
                      <a:pt x="2669606" y="324366"/>
                    </a:cubicBezTo>
                    <a:cubicBezTo>
                      <a:pt x="2677568" y="324366"/>
                      <a:pt x="2683984" y="329468"/>
                      <a:pt x="2683984" y="335730"/>
                    </a:cubicBezTo>
                    <a:lnTo>
                      <a:pt x="2683984" y="411797"/>
                    </a:lnTo>
                    <a:cubicBezTo>
                      <a:pt x="2683984" y="418058"/>
                      <a:pt x="2677568" y="423160"/>
                      <a:pt x="2669606" y="423160"/>
                    </a:cubicBezTo>
                    <a:close/>
                    <a:moveTo>
                      <a:pt x="16698" y="407854"/>
                    </a:moveTo>
                    <a:lnTo>
                      <a:pt x="16543" y="407854"/>
                    </a:lnTo>
                    <a:cubicBezTo>
                      <a:pt x="8581" y="407854"/>
                      <a:pt x="2242" y="402675"/>
                      <a:pt x="2319" y="396413"/>
                    </a:cubicBezTo>
                    <a:lnTo>
                      <a:pt x="3169" y="320501"/>
                    </a:lnTo>
                    <a:cubicBezTo>
                      <a:pt x="3169" y="314239"/>
                      <a:pt x="9663" y="309215"/>
                      <a:pt x="17548" y="309215"/>
                    </a:cubicBezTo>
                    <a:lnTo>
                      <a:pt x="17703" y="309215"/>
                    </a:lnTo>
                    <a:cubicBezTo>
                      <a:pt x="25665" y="309215"/>
                      <a:pt x="32004" y="314394"/>
                      <a:pt x="31926" y="320733"/>
                    </a:cubicBezTo>
                    <a:lnTo>
                      <a:pt x="31076" y="396645"/>
                    </a:lnTo>
                    <a:cubicBezTo>
                      <a:pt x="31076" y="402907"/>
                      <a:pt x="24583" y="407931"/>
                      <a:pt x="16698" y="407931"/>
                    </a:cubicBezTo>
                    <a:close/>
                    <a:moveTo>
                      <a:pt x="2669606" y="271027"/>
                    </a:moveTo>
                    <a:cubicBezTo>
                      <a:pt x="2661643" y="271027"/>
                      <a:pt x="2655227" y="265925"/>
                      <a:pt x="2655227" y="259663"/>
                    </a:cubicBezTo>
                    <a:lnTo>
                      <a:pt x="2655227" y="183519"/>
                    </a:lnTo>
                    <a:cubicBezTo>
                      <a:pt x="2655227" y="177257"/>
                      <a:pt x="2661643" y="172155"/>
                      <a:pt x="2669606" y="172155"/>
                    </a:cubicBezTo>
                    <a:cubicBezTo>
                      <a:pt x="2677568" y="172155"/>
                      <a:pt x="2683984" y="177257"/>
                      <a:pt x="2683984" y="183519"/>
                    </a:cubicBezTo>
                    <a:lnTo>
                      <a:pt x="2683984" y="259663"/>
                    </a:lnTo>
                    <a:cubicBezTo>
                      <a:pt x="2683984" y="265925"/>
                      <a:pt x="2677568" y="271027"/>
                      <a:pt x="2669606" y="271027"/>
                    </a:cubicBezTo>
                    <a:close/>
                    <a:moveTo>
                      <a:pt x="18553" y="256030"/>
                    </a:moveTo>
                    <a:lnTo>
                      <a:pt x="18398" y="256030"/>
                    </a:lnTo>
                    <a:cubicBezTo>
                      <a:pt x="10436" y="256030"/>
                      <a:pt x="4097" y="250850"/>
                      <a:pt x="4174" y="244511"/>
                    </a:cubicBezTo>
                    <a:cubicBezTo>
                      <a:pt x="4484" y="217919"/>
                      <a:pt x="4870" y="192331"/>
                      <a:pt x="5257" y="168599"/>
                    </a:cubicBezTo>
                    <a:cubicBezTo>
                      <a:pt x="5334" y="162338"/>
                      <a:pt x="11750" y="157390"/>
                      <a:pt x="19635" y="157390"/>
                    </a:cubicBezTo>
                    <a:lnTo>
                      <a:pt x="19790" y="157390"/>
                    </a:lnTo>
                    <a:cubicBezTo>
                      <a:pt x="27752" y="157390"/>
                      <a:pt x="34091" y="162647"/>
                      <a:pt x="34014" y="168908"/>
                    </a:cubicBezTo>
                    <a:cubicBezTo>
                      <a:pt x="33627" y="192718"/>
                      <a:pt x="33318" y="218228"/>
                      <a:pt x="32931" y="244821"/>
                    </a:cubicBezTo>
                    <a:cubicBezTo>
                      <a:pt x="32854" y="251082"/>
                      <a:pt x="26438" y="256107"/>
                      <a:pt x="18553" y="256107"/>
                    </a:cubicBezTo>
                    <a:close/>
                    <a:moveTo>
                      <a:pt x="2669296" y="118661"/>
                    </a:moveTo>
                    <a:cubicBezTo>
                      <a:pt x="2661334" y="118661"/>
                      <a:pt x="2654918" y="113559"/>
                      <a:pt x="2654918" y="107297"/>
                    </a:cubicBezTo>
                    <a:lnTo>
                      <a:pt x="2654918" y="98717"/>
                    </a:lnTo>
                    <a:cubicBezTo>
                      <a:pt x="2654918" y="77149"/>
                      <a:pt x="2645796" y="60529"/>
                      <a:pt x="2626934" y="47774"/>
                    </a:cubicBezTo>
                    <a:cubicBezTo>
                      <a:pt x="2620904" y="43677"/>
                      <a:pt x="2620208" y="36487"/>
                      <a:pt x="2625388" y="31694"/>
                    </a:cubicBezTo>
                    <a:cubicBezTo>
                      <a:pt x="2630567" y="26902"/>
                      <a:pt x="2639612" y="26361"/>
                      <a:pt x="2645641" y="30458"/>
                    </a:cubicBezTo>
                    <a:cubicBezTo>
                      <a:pt x="2670842" y="47542"/>
                      <a:pt x="2683675" y="70501"/>
                      <a:pt x="2683675" y="98717"/>
                    </a:cubicBezTo>
                    <a:lnTo>
                      <a:pt x="2683675" y="107297"/>
                    </a:lnTo>
                    <a:cubicBezTo>
                      <a:pt x="2683675" y="113559"/>
                      <a:pt x="2677259" y="118661"/>
                      <a:pt x="2669296" y="118661"/>
                    </a:cubicBezTo>
                    <a:close/>
                    <a:moveTo>
                      <a:pt x="20717" y="104205"/>
                    </a:moveTo>
                    <a:cubicBezTo>
                      <a:pt x="20717" y="104205"/>
                      <a:pt x="19944" y="104205"/>
                      <a:pt x="19558" y="104205"/>
                    </a:cubicBezTo>
                    <a:cubicBezTo>
                      <a:pt x="11596" y="103741"/>
                      <a:pt x="5720" y="98253"/>
                      <a:pt x="6339" y="91991"/>
                    </a:cubicBezTo>
                    <a:cubicBezTo>
                      <a:pt x="9276" y="63157"/>
                      <a:pt x="27984" y="36797"/>
                      <a:pt x="57669" y="19558"/>
                    </a:cubicBezTo>
                    <a:cubicBezTo>
                      <a:pt x="64085" y="15847"/>
                      <a:pt x="73052" y="16929"/>
                      <a:pt x="77768" y="22032"/>
                    </a:cubicBezTo>
                    <a:cubicBezTo>
                      <a:pt x="82483" y="27134"/>
                      <a:pt x="81092" y="34246"/>
                      <a:pt x="74675" y="37956"/>
                    </a:cubicBezTo>
                    <a:cubicBezTo>
                      <a:pt x="51716" y="51252"/>
                      <a:pt x="37260" y="71583"/>
                      <a:pt x="35019" y="93769"/>
                    </a:cubicBezTo>
                    <a:cubicBezTo>
                      <a:pt x="34400" y="99722"/>
                      <a:pt x="28139" y="104283"/>
                      <a:pt x="20717" y="104283"/>
                    </a:cubicBezTo>
                    <a:close/>
                    <a:moveTo>
                      <a:pt x="2558288" y="22882"/>
                    </a:moveTo>
                    <a:cubicBezTo>
                      <a:pt x="2558288" y="22882"/>
                      <a:pt x="2557902" y="22882"/>
                      <a:pt x="2557670" y="22882"/>
                    </a:cubicBezTo>
                    <a:cubicBezTo>
                      <a:pt x="2555892" y="22882"/>
                      <a:pt x="2543291" y="22882"/>
                      <a:pt x="2462200" y="22882"/>
                    </a:cubicBezTo>
                    <a:cubicBezTo>
                      <a:pt x="2454237" y="22882"/>
                      <a:pt x="2447821" y="17780"/>
                      <a:pt x="2447821" y="11518"/>
                    </a:cubicBezTo>
                    <a:cubicBezTo>
                      <a:pt x="2447821" y="5257"/>
                      <a:pt x="2454237" y="155"/>
                      <a:pt x="2462200" y="155"/>
                    </a:cubicBezTo>
                    <a:lnTo>
                      <a:pt x="2462200" y="155"/>
                    </a:lnTo>
                    <a:cubicBezTo>
                      <a:pt x="2527189" y="155"/>
                      <a:pt x="2560352" y="283"/>
                      <a:pt x="2561689" y="541"/>
                    </a:cubicBezTo>
                    <a:cubicBezTo>
                      <a:pt x="2569420" y="2010"/>
                      <a:pt x="2574135" y="8194"/>
                      <a:pt x="2572280" y="14301"/>
                    </a:cubicBezTo>
                    <a:cubicBezTo>
                      <a:pt x="2570657" y="19481"/>
                      <a:pt x="2564782" y="22959"/>
                      <a:pt x="2558288" y="22959"/>
                    </a:cubicBezTo>
                    <a:close/>
                    <a:moveTo>
                      <a:pt x="157622" y="22882"/>
                    </a:moveTo>
                    <a:cubicBezTo>
                      <a:pt x="149660" y="22882"/>
                      <a:pt x="143244" y="17780"/>
                      <a:pt x="143244" y="11518"/>
                    </a:cubicBezTo>
                    <a:cubicBezTo>
                      <a:pt x="143244" y="5257"/>
                      <a:pt x="149660" y="155"/>
                      <a:pt x="157622" y="155"/>
                    </a:cubicBezTo>
                    <a:lnTo>
                      <a:pt x="253788" y="155"/>
                    </a:lnTo>
                    <a:cubicBezTo>
                      <a:pt x="261750" y="155"/>
                      <a:pt x="268166" y="5257"/>
                      <a:pt x="268166" y="11518"/>
                    </a:cubicBezTo>
                    <a:cubicBezTo>
                      <a:pt x="268166" y="17780"/>
                      <a:pt x="261750" y="22882"/>
                      <a:pt x="253788" y="22882"/>
                    </a:cubicBezTo>
                    <a:lnTo>
                      <a:pt x="157622" y="22882"/>
                    </a:lnTo>
                    <a:cubicBezTo>
                      <a:pt x="157622" y="22882"/>
                      <a:pt x="157622" y="22882"/>
                      <a:pt x="157622" y="22882"/>
                    </a:cubicBezTo>
                    <a:close/>
                    <a:moveTo>
                      <a:pt x="349876" y="22882"/>
                    </a:moveTo>
                    <a:cubicBezTo>
                      <a:pt x="341914" y="22882"/>
                      <a:pt x="335498" y="17780"/>
                      <a:pt x="335498" y="11518"/>
                    </a:cubicBezTo>
                    <a:cubicBezTo>
                      <a:pt x="335498" y="5257"/>
                      <a:pt x="341914" y="155"/>
                      <a:pt x="349876" y="155"/>
                    </a:cubicBezTo>
                    <a:lnTo>
                      <a:pt x="445965" y="155"/>
                    </a:lnTo>
                    <a:cubicBezTo>
                      <a:pt x="453927" y="155"/>
                      <a:pt x="460343" y="5257"/>
                      <a:pt x="460343" y="11518"/>
                    </a:cubicBezTo>
                    <a:cubicBezTo>
                      <a:pt x="460343" y="17780"/>
                      <a:pt x="453927" y="22882"/>
                      <a:pt x="445965" y="22882"/>
                    </a:cubicBezTo>
                    <a:lnTo>
                      <a:pt x="349876" y="22882"/>
                    </a:lnTo>
                    <a:close/>
                    <a:moveTo>
                      <a:pt x="541976" y="22882"/>
                    </a:moveTo>
                    <a:cubicBezTo>
                      <a:pt x="534014" y="22882"/>
                      <a:pt x="527598" y="17780"/>
                      <a:pt x="527598" y="11518"/>
                    </a:cubicBezTo>
                    <a:cubicBezTo>
                      <a:pt x="527598" y="5257"/>
                      <a:pt x="534014" y="155"/>
                      <a:pt x="541976" y="155"/>
                    </a:cubicBezTo>
                    <a:lnTo>
                      <a:pt x="638065" y="155"/>
                    </a:lnTo>
                    <a:cubicBezTo>
                      <a:pt x="646027" y="155"/>
                      <a:pt x="652443" y="5257"/>
                      <a:pt x="652443" y="11518"/>
                    </a:cubicBezTo>
                    <a:cubicBezTo>
                      <a:pt x="652443" y="17780"/>
                      <a:pt x="646027" y="22882"/>
                      <a:pt x="638065" y="22882"/>
                    </a:cubicBezTo>
                    <a:lnTo>
                      <a:pt x="542053" y="22882"/>
                    </a:lnTo>
                    <a:close/>
                    <a:moveTo>
                      <a:pt x="734076" y="22882"/>
                    </a:moveTo>
                    <a:cubicBezTo>
                      <a:pt x="726113" y="22882"/>
                      <a:pt x="719697" y="17780"/>
                      <a:pt x="719697" y="11518"/>
                    </a:cubicBezTo>
                    <a:cubicBezTo>
                      <a:pt x="719697" y="5257"/>
                      <a:pt x="726113" y="155"/>
                      <a:pt x="734076" y="155"/>
                    </a:cubicBezTo>
                    <a:lnTo>
                      <a:pt x="830087" y="155"/>
                    </a:lnTo>
                    <a:cubicBezTo>
                      <a:pt x="838049" y="155"/>
                      <a:pt x="844465" y="5257"/>
                      <a:pt x="844465" y="11518"/>
                    </a:cubicBezTo>
                    <a:cubicBezTo>
                      <a:pt x="844465" y="17780"/>
                      <a:pt x="838049" y="22882"/>
                      <a:pt x="830087" y="22882"/>
                    </a:cubicBezTo>
                    <a:lnTo>
                      <a:pt x="734076" y="22882"/>
                    </a:lnTo>
                    <a:close/>
                    <a:moveTo>
                      <a:pt x="2366189" y="22882"/>
                    </a:moveTo>
                    <a:lnTo>
                      <a:pt x="2270177" y="22882"/>
                    </a:lnTo>
                    <a:cubicBezTo>
                      <a:pt x="2262215" y="22882"/>
                      <a:pt x="2255799" y="17780"/>
                      <a:pt x="2255799" y="11518"/>
                    </a:cubicBezTo>
                    <a:cubicBezTo>
                      <a:pt x="2255799" y="5257"/>
                      <a:pt x="2262292" y="0"/>
                      <a:pt x="2270255" y="0"/>
                    </a:cubicBezTo>
                    <a:lnTo>
                      <a:pt x="2366266" y="0"/>
                    </a:lnTo>
                    <a:cubicBezTo>
                      <a:pt x="2374228" y="0"/>
                      <a:pt x="2380644" y="5102"/>
                      <a:pt x="2380644" y="11364"/>
                    </a:cubicBezTo>
                    <a:cubicBezTo>
                      <a:pt x="2380644" y="17625"/>
                      <a:pt x="2374228" y="22727"/>
                      <a:pt x="2366266" y="22727"/>
                    </a:cubicBezTo>
                    <a:close/>
                    <a:moveTo>
                      <a:pt x="926175" y="22882"/>
                    </a:moveTo>
                    <a:cubicBezTo>
                      <a:pt x="918213" y="22882"/>
                      <a:pt x="911797" y="17780"/>
                      <a:pt x="911797" y="11518"/>
                    </a:cubicBezTo>
                    <a:cubicBezTo>
                      <a:pt x="911797" y="5257"/>
                      <a:pt x="918291" y="0"/>
                      <a:pt x="926253" y="0"/>
                    </a:cubicBezTo>
                    <a:lnTo>
                      <a:pt x="1022264" y="0"/>
                    </a:lnTo>
                    <a:cubicBezTo>
                      <a:pt x="1030226" y="0"/>
                      <a:pt x="1036642" y="5102"/>
                      <a:pt x="1036642" y="11364"/>
                    </a:cubicBezTo>
                    <a:cubicBezTo>
                      <a:pt x="1036642" y="17625"/>
                      <a:pt x="1030226" y="22727"/>
                      <a:pt x="1022264" y="22727"/>
                    </a:cubicBezTo>
                    <a:lnTo>
                      <a:pt x="926253" y="22727"/>
                    </a:lnTo>
                    <a:close/>
                    <a:moveTo>
                      <a:pt x="1118198" y="22882"/>
                    </a:moveTo>
                    <a:cubicBezTo>
                      <a:pt x="1110235" y="22882"/>
                      <a:pt x="1103819" y="17780"/>
                      <a:pt x="1103819" y="11518"/>
                    </a:cubicBezTo>
                    <a:cubicBezTo>
                      <a:pt x="1103819" y="5257"/>
                      <a:pt x="1110235" y="155"/>
                      <a:pt x="1118198" y="155"/>
                    </a:cubicBezTo>
                    <a:lnTo>
                      <a:pt x="1214209" y="155"/>
                    </a:lnTo>
                    <a:cubicBezTo>
                      <a:pt x="1222171" y="155"/>
                      <a:pt x="1228588" y="5257"/>
                      <a:pt x="1228588" y="11518"/>
                    </a:cubicBezTo>
                    <a:cubicBezTo>
                      <a:pt x="1228588" y="17780"/>
                      <a:pt x="1222171" y="22882"/>
                      <a:pt x="1214209" y="22882"/>
                    </a:cubicBezTo>
                    <a:lnTo>
                      <a:pt x="1118198" y="22882"/>
                    </a:lnTo>
                    <a:close/>
                    <a:moveTo>
                      <a:pt x="2174243" y="22882"/>
                    </a:moveTo>
                    <a:lnTo>
                      <a:pt x="2078309" y="22882"/>
                    </a:lnTo>
                    <a:cubicBezTo>
                      <a:pt x="2070347" y="22882"/>
                      <a:pt x="2063931" y="17780"/>
                      <a:pt x="2063931" y="11518"/>
                    </a:cubicBezTo>
                    <a:cubicBezTo>
                      <a:pt x="2063931" y="5257"/>
                      <a:pt x="2070347" y="155"/>
                      <a:pt x="2078309" y="155"/>
                    </a:cubicBezTo>
                    <a:lnTo>
                      <a:pt x="2174243" y="155"/>
                    </a:lnTo>
                    <a:cubicBezTo>
                      <a:pt x="2182206" y="155"/>
                      <a:pt x="2188622" y="5257"/>
                      <a:pt x="2188622" y="11518"/>
                    </a:cubicBezTo>
                    <a:cubicBezTo>
                      <a:pt x="2188622" y="17780"/>
                      <a:pt x="2182206" y="22882"/>
                      <a:pt x="2174243" y="22882"/>
                    </a:cubicBezTo>
                    <a:close/>
                    <a:moveTo>
                      <a:pt x="1406463" y="22882"/>
                    </a:moveTo>
                    <a:lnTo>
                      <a:pt x="1310452" y="22882"/>
                    </a:lnTo>
                    <a:cubicBezTo>
                      <a:pt x="1302490" y="22882"/>
                      <a:pt x="1296074" y="17780"/>
                      <a:pt x="1296074" y="11518"/>
                    </a:cubicBezTo>
                    <a:cubicBezTo>
                      <a:pt x="1296074" y="5257"/>
                      <a:pt x="1302567" y="0"/>
                      <a:pt x="1310452" y="0"/>
                    </a:cubicBezTo>
                    <a:lnTo>
                      <a:pt x="1406463" y="0"/>
                    </a:lnTo>
                    <a:cubicBezTo>
                      <a:pt x="1414426" y="0"/>
                      <a:pt x="1420842" y="5102"/>
                      <a:pt x="1420842" y="11364"/>
                    </a:cubicBezTo>
                    <a:cubicBezTo>
                      <a:pt x="1420842" y="17625"/>
                      <a:pt x="1414426" y="22727"/>
                      <a:pt x="1406463" y="22727"/>
                    </a:cubicBezTo>
                    <a:close/>
                    <a:moveTo>
                      <a:pt x="1982298" y="22882"/>
                    </a:moveTo>
                    <a:lnTo>
                      <a:pt x="1886365" y="22882"/>
                    </a:lnTo>
                    <a:cubicBezTo>
                      <a:pt x="1878402" y="22882"/>
                      <a:pt x="1871986" y="17780"/>
                      <a:pt x="1871986" y="11518"/>
                    </a:cubicBezTo>
                    <a:cubicBezTo>
                      <a:pt x="1871986" y="5257"/>
                      <a:pt x="1878402" y="155"/>
                      <a:pt x="1886365" y="155"/>
                    </a:cubicBezTo>
                    <a:lnTo>
                      <a:pt x="1982298" y="155"/>
                    </a:lnTo>
                    <a:cubicBezTo>
                      <a:pt x="1990261" y="155"/>
                      <a:pt x="1996677" y="5257"/>
                      <a:pt x="1996677" y="11518"/>
                    </a:cubicBezTo>
                    <a:cubicBezTo>
                      <a:pt x="1996677" y="17780"/>
                      <a:pt x="1990261" y="22882"/>
                      <a:pt x="1982298" y="22882"/>
                    </a:cubicBezTo>
                    <a:close/>
                    <a:moveTo>
                      <a:pt x="1790431" y="22882"/>
                    </a:moveTo>
                    <a:lnTo>
                      <a:pt x="1694419" y="22882"/>
                    </a:lnTo>
                    <a:cubicBezTo>
                      <a:pt x="1686457" y="22882"/>
                      <a:pt x="1680041" y="17780"/>
                      <a:pt x="1680041" y="11518"/>
                    </a:cubicBezTo>
                    <a:cubicBezTo>
                      <a:pt x="1680041" y="5257"/>
                      <a:pt x="1686457" y="155"/>
                      <a:pt x="1694419" y="155"/>
                    </a:cubicBezTo>
                    <a:lnTo>
                      <a:pt x="1790431" y="155"/>
                    </a:lnTo>
                    <a:cubicBezTo>
                      <a:pt x="1798393" y="155"/>
                      <a:pt x="1804809" y="5257"/>
                      <a:pt x="1804809" y="11518"/>
                    </a:cubicBezTo>
                    <a:cubicBezTo>
                      <a:pt x="1804809" y="17780"/>
                      <a:pt x="1798393" y="22882"/>
                      <a:pt x="1790431" y="22882"/>
                    </a:cubicBezTo>
                    <a:close/>
                    <a:moveTo>
                      <a:pt x="1598408" y="22882"/>
                    </a:moveTo>
                    <a:lnTo>
                      <a:pt x="1502397" y="22882"/>
                    </a:lnTo>
                    <a:cubicBezTo>
                      <a:pt x="1494435" y="22882"/>
                      <a:pt x="1488019" y="17780"/>
                      <a:pt x="1488019" y="11518"/>
                    </a:cubicBezTo>
                    <a:cubicBezTo>
                      <a:pt x="1488019" y="5257"/>
                      <a:pt x="1494435" y="155"/>
                      <a:pt x="1502397" y="155"/>
                    </a:cubicBezTo>
                    <a:lnTo>
                      <a:pt x="1598408" y="155"/>
                    </a:lnTo>
                    <a:cubicBezTo>
                      <a:pt x="1606371" y="155"/>
                      <a:pt x="1612787" y="5257"/>
                      <a:pt x="1612787" y="11518"/>
                    </a:cubicBezTo>
                    <a:cubicBezTo>
                      <a:pt x="1612787" y="17780"/>
                      <a:pt x="1606371" y="22882"/>
                      <a:pt x="1598408" y="2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9" name="ComponentBackground3" descr="4e31c12c-3a63-490e-93af-0637ad3df5d8">
                <a:extLst>
                  <a:ext uri="{FF2B5EF4-FFF2-40B4-BE49-F238E27FC236}">
                    <a16:creationId xmlns:a16="http://schemas.microsoft.com/office/drawing/2014/main" id="{FB086360-9DDB-724C-63CD-D582C72F89B5}"/>
                  </a:ext>
                </a:extLst>
              </p:cNvPr>
              <p:cNvSpPr/>
              <p:nvPr/>
            </p:nvSpPr>
            <p:spPr>
              <a:xfrm>
                <a:off x="8733802" y="1944548"/>
                <a:ext cx="2620211" cy="998041"/>
              </a:xfrm>
              <a:custGeom>
                <a:avLst/>
                <a:gdLst>
                  <a:gd name="connsiteX0" fmla="*/ 2501161 w 2620211"/>
                  <a:gd name="connsiteY0" fmla="*/ 0 h 843691"/>
                  <a:gd name="connsiteX1" fmla="*/ 119202 w 2620211"/>
                  <a:gd name="connsiteY1" fmla="*/ 0 h 843691"/>
                  <a:gd name="connsiteX2" fmla="*/ 0 w 2620211"/>
                  <a:gd name="connsiteY2" fmla="*/ 94388 h 843691"/>
                  <a:gd name="connsiteX3" fmla="*/ 0 w 2620211"/>
                  <a:gd name="connsiteY3" fmla="*/ 577845 h 843691"/>
                  <a:gd name="connsiteX4" fmla="*/ 99490 w 2620211"/>
                  <a:gd name="connsiteY4" fmla="*/ 654298 h 843691"/>
                  <a:gd name="connsiteX5" fmla="*/ 104128 w 2620211"/>
                  <a:gd name="connsiteY5" fmla="*/ 655148 h 843691"/>
                  <a:gd name="connsiteX6" fmla="*/ 279685 w 2620211"/>
                  <a:gd name="connsiteY6" fmla="*/ 746367 h 843691"/>
                  <a:gd name="connsiteX7" fmla="*/ 338126 w 2620211"/>
                  <a:gd name="connsiteY7" fmla="*/ 837508 h 843691"/>
                  <a:gd name="connsiteX8" fmla="*/ 343151 w 2620211"/>
                  <a:gd name="connsiteY8" fmla="*/ 843692 h 843691"/>
                  <a:gd name="connsiteX9" fmla="*/ 349026 w 2620211"/>
                  <a:gd name="connsiteY9" fmla="*/ 837276 h 843691"/>
                  <a:gd name="connsiteX10" fmla="*/ 746831 w 2620211"/>
                  <a:gd name="connsiteY10" fmla="*/ 654066 h 843691"/>
                  <a:gd name="connsiteX11" fmla="*/ 2516003 w 2620211"/>
                  <a:gd name="connsiteY11" fmla="*/ 654066 h 843691"/>
                  <a:gd name="connsiteX12" fmla="*/ 2613870 w 2620211"/>
                  <a:gd name="connsiteY12" fmla="*/ 577767 h 843691"/>
                  <a:gd name="connsiteX13" fmla="*/ 2620209 w 2620211"/>
                  <a:gd name="connsiteY13" fmla="*/ 94929 h 843691"/>
                  <a:gd name="connsiteX14" fmla="*/ 2585654 w 2620211"/>
                  <a:gd name="connsiteY14" fmla="*/ 27829 h 843691"/>
                  <a:gd name="connsiteX15" fmla="*/ 2501161 w 2620211"/>
                  <a:gd name="connsiteY15" fmla="*/ 0 h 8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20211" h="843691">
                    <a:moveTo>
                      <a:pt x="2501161" y="0"/>
                    </a:moveTo>
                    <a:lnTo>
                      <a:pt x="119202" y="0"/>
                    </a:lnTo>
                    <a:cubicBezTo>
                      <a:pt x="53494" y="0"/>
                      <a:pt x="0" y="42362"/>
                      <a:pt x="0" y="94388"/>
                    </a:cubicBezTo>
                    <a:lnTo>
                      <a:pt x="0" y="577845"/>
                    </a:lnTo>
                    <a:cubicBezTo>
                      <a:pt x="0" y="617656"/>
                      <a:pt x="31617" y="641930"/>
                      <a:pt x="99490" y="654298"/>
                    </a:cubicBezTo>
                    <a:lnTo>
                      <a:pt x="104128" y="655148"/>
                    </a:lnTo>
                    <a:cubicBezTo>
                      <a:pt x="183055" y="668599"/>
                      <a:pt x="243120" y="689239"/>
                      <a:pt x="279685" y="746367"/>
                    </a:cubicBezTo>
                    <a:lnTo>
                      <a:pt x="338126" y="837508"/>
                    </a:lnTo>
                    <a:cubicBezTo>
                      <a:pt x="340600" y="841373"/>
                      <a:pt x="342223" y="842996"/>
                      <a:pt x="343151" y="843692"/>
                    </a:cubicBezTo>
                    <a:cubicBezTo>
                      <a:pt x="344156" y="842996"/>
                      <a:pt x="346089" y="841373"/>
                      <a:pt x="349026" y="837276"/>
                    </a:cubicBezTo>
                    <a:cubicBezTo>
                      <a:pt x="432282" y="721243"/>
                      <a:pt x="524042" y="654066"/>
                      <a:pt x="746831" y="654066"/>
                    </a:cubicBezTo>
                    <a:lnTo>
                      <a:pt x="2516003" y="654066"/>
                    </a:lnTo>
                    <a:cubicBezTo>
                      <a:pt x="2569265" y="654066"/>
                      <a:pt x="2613174" y="619821"/>
                      <a:pt x="2613870" y="577767"/>
                    </a:cubicBezTo>
                    <a:cubicBezTo>
                      <a:pt x="2616266" y="443568"/>
                      <a:pt x="2618894" y="233302"/>
                      <a:pt x="2620209" y="94929"/>
                    </a:cubicBezTo>
                    <a:cubicBezTo>
                      <a:pt x="2620440" y="69651"/>
                      <a:pt x="2608149" y="45764"/>
                      <a:pt x="2585654" y="27829"/>
                    </a:cubicBezTo>
                    <a:cubicBezTo>
                      <a:pt x="2563158" y="9895"/>
                      <a:pt x="2533087" y="0"/>
                      <a:pt x="2501161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2540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000" b="1" dirty="0"/>
              </a:p>
            </p:txBody>
          </p:sp>
          <p:sp>
            <p:nvSpPr>
              <p:cNvPr id="20" name="Text3" descr="63ca5ba5-22e7-4fd0-b5b8-6136ca825546">
                <a:extLst>
                  <a:ext uri="{FF2B5EF4-FFF2-40B4-BE49-F238E27FC236}">
                    <a16:creationId xmlns:a16="http://schemas.microsoft.com/office/drawing/2014/main" id="{4814CE36-2A0B-9DDA-5793-53F4F108C3AC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8705046" y="3013043"/>
                <a:ext cx="2800093" cy="91345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具有漯河地方特色，令人一尝难忘。</a:t>
                </a:r>
                <a:endParaRPr lang="en-US" dirty="0"/>
              </a:p>
            </p:txBody>
          </p:sp>
          <p:sp>
            <p:nvSpPr>
              <p:cNvPr id="36" name="Bullet3" descr="b7a33ec8-1565-4a7d-bf50-1ceaaaaae6ea">
                <a:extLst>
                  <a:ext uri="{FF2B5EF4-FFF2-40B4-BE49-F238E27FC236}">
                    <a16:creationId xmlns:a16="http://schemas.microsoft.com/office/drawing/2014/main" id="{1487D29C-43D2-2C96-3DC9-A0A811102C66}"/>
                  </a:ext>
                </a:extLst>
              </p:cNvPr>
              <p:cNvSpPr txBox="1"/>
              <p:nvPr/>
            </p:nvSpPr>
            <p:spPr>
              <a:xfrm>
                <a:off x="8756035" y="1972472"/>
                <a:ext cx="2597978" cy="687357"/>
              </a:xfrm>
              <a:prstGeom prst="rect">
                <a:avLst/>
              </a:prstGeom>
              <a:noFill/>
            </p:spPr>
            <p:txBody>
              <a:bodyPr wrap="square" rtlCol="0" anchor="b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000000"/>
                    </a:solidFill>
                  </a:rPr>
                  <a:t>风味独特</a:t>
                </a:r>
                <a:endParaRPr lang="en-US" dirty="0"/>
              </a:p>
            </p:txBody>
          </p:sp>
        </p:grpSp>
        <p:grpSp>
          <p:nvGrpSpPr>
            <p:cNvPr id="50" name="组合 49" descr="0caf0363-e840-42c7-b43f-1fd350962074">
              <a:extLst>
                <a:ext uri="{FF2B5EF4-FFF2-40B4-BE49-F238E27FC236}">
                  <a16:creationId xmlns:a16="http://schemas.microsoft.com/office/drawing/2014/main" id="{84994BE3-6B9A-5B8E-D7CD-FDD64CD630B8}"/>
                </a:ext>
              </a:extLst>
            </p:cNvPr>
            <p:cNvGrpSpPr/>
            <p:nvPr/>
          </p:nvGrpSpPr>
          <p:grpSpPr>
            <a:xfrm>
              <a:off x="777410" y="4078813"/>
              <a:ext cx="2800093" cy="2055287"/>
              <a:chOff x="777410" y="4078813"/>
              <a:chExt cx="2800093" cy="2055287"/>
            </a:xfrm>
          </p:grpSpPr>
          <p:sp>
            <p:nvSpPr>
              <p:cNvPr id="13" name="shaape4" descr="8561dca8-bcf2-4eab-aac5-ed3aebd7aba6">
                <a:extLst>
                  <a:ext uri="{FF2B5EF4-FFF2-40B4-BE49-F238E27FC236}">
                    <a16:creationId xmlns:a16="http://schemas.microsoft.com/office/drawing/2014/main" id="{6339DD64-4663-5A87-C135-317210B4D79B}"/>
                  </a:ext>
                </a:extLst>
              </p:cNvPr>
              <p:cNvSpPr/>
              <p:nvPr/>
            </p:nvSpPr>
            <p:spPr>
              <a:xfrm>
                <a:off x="893517" y="4094340"/>
                <a:ext cx="2655230" cy="849147"/>
              </a:xfrm>
              <a:custGeom>
                <a:avLst/>
                <a:gdLst>
                  <a:gd name="connsiteX0" fmla="*/ 2544222 w 2655230"/>
                  <a:gd name="connsiteY0" fmla="*/ 137 h 717824"/>
                  <a:gd name="connsiteX1" fmla="*/ 118897 w 2655230"/>
                  <a:gd name="connsiteY1" fmla="*/ 137 h 717824"/>
                  <a:gd name="connsiteX2" fmla="*/ 6343 w 2655230"/>
                  <a:gd name="connsiteY2" fmla="*/ 87259 h 717824"/>
                  <a:gd name="connsiteX3" fmla="*/ 4 w 2655230"/>
                  <a:gd name="connsiteY3" fmla="*/ 611918 h 717824"/>
                  <a:gd name="connsiteX4" fmla="*/ 133739 w 2655230"/>
                  <a:gd name="connsiteY4" fmla="*/ 717824 h 717824"/>
                  <a:gd name="connsiteX5" fmla="*/ 2521341 w 2655230"/>
                  <a:gd name="connsiteY5" fmla="*/ 717824 h 717824"/>
                  <a:gd name="connsiteX6" fmla="*/ 2655231 w 2655230"/>
                  <a:gd name="connsiteY6" fmla="*/ 612614 h 717824"/>
                  <a:gd name="connsiteX7" fmla="*/ 2655231 w 2655230"/>
                  <a:gd name="connsiteY7" fmla="*/ 87259 h 717824"/>
                  <a:gd name="connsiteX8" fmla="*/ 2544222 w 2655230"/>
                  <a:gd name="connsiteY8" fmla="*/ 137 h 717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230" h="717824">
                    <a:moveTo>
                      <a:pt x="2544222" y="137"/>
                    </a:moveTo>
                    <a:cubicBezTo>
                      <a:pt x="2542599" y="-172"/>
                      <a:pt x="118897" y="137"/>
                      <a:pt x="118897" y="137"/>
                    </a:cubicBezTo>
                    <a:cubicBezTo>
                      <a:pt x="57363" y="137"/>
                      <a:pt x="7193" y="38944"/>
                      <a:pt x="6343" y="87259"/>
                    </a:cubicBezTo>
                    <a:cubicBezTo>
                      <a:pt x="3946" y="219293"/>
                      <a:pt x="1395" y="469602"/>
                      <a:pt x="4" y="611918"/>
                    </a:cubicBezTo>
                    <a:cubicBezTo>
                      <a:pt x="-537" y="670283"/>
                      <a:pt x="59450" y="717824"/>
                      <a:pt x="133739" y="717824"/>
                    </a:cubicBezTo>
                    <a:cubicBezTo>
                      <a:pt x="589058" y="717824"/>
                      <a:pt x="2067259" y="717824"/>
                      <a:pt x="2521341" y="717824"/>
                    </a:cubicBezTo>
                    <a:cubicBezTo>
                      <a:pt x="2595320" y="717824"/>
                      <a:pt x="2655231" y="670747"/>
                      <a:pt x="2655231" y="612614"/>
                    </a:cubicBezTo>
                    <a:lnTo>
                      <a:pt x="2655231" y="87259"/>
                    </a:lnTo>
                    <a:cubicBezTo>
                      <a:pt x="2655231" y="33301"/>
                      <a:pt x="2603514" y="10883"/>
                      <a:pt x="2544222" y="137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4" name="Shape4" descr="6a917ea5-b35a-4dc6-812a-ebf77eb6fece">
                <a:extLst>
                  <a:ext uri="{FF2B5EF4-FFF2-40B4-BE49-F238E27FC236}">
                    <a16:creationId xmlns:a16="http://schemas.microsoft.com/office/drawing/2014/main" id="{43550B26-F874-8D61-52E2-883498FB02A9}"/>
                  </a:ext>
                </a:extLst>
              </p:cNvPr>
              <p:cNvSpPr/>
              <p:nvPr/>
            </p:nvSpPr>
            <p:spPr>
              <a:xfrm>
                <a:off x="879451" y="4078813"/>
                <a:ext cx="2683983" cy="875961"/>
              </a:xfrm>
              <a:custGeom>
                <a:avLst/>
                <a:gdLst>
                  <a:gd name="connsiteX0" fmla="*/ 418831 w 2683983"/>
                  <a:gd name="connsiteY0" fmla="*/ 740492 h 740491"/>
                  <a:gd name="connsiteX1" fmla="*/ 322666 w 2683983"/>
                  <a:gd name="connsiteY1" fmla="*/ 740492 h 740491"/>
                  <a:gd name="connsiteX2" fmla="*/ 308287 w 2683983"/>
                  <a:gd name="connsiteY2" fmla="*/ 729128 h 740491"/>
                  <a:gd name="connsiteX3" fmla="*/ 322666 w 2683983"/>
                  <a:gd name="connsiteY3" fmla="*/ 717764 h 740491"/>
                  <a:gd name="connsiteX4" fmla="*/ 418831 w 2683983"/>
                  <a:gd name="connsiteY4" fmla="*/ 717764 h 740491"/>
                  <a:gd name="connsiteX5" fmla="*/ 433210 w 2683983"/>
                  <a:gd name="connsiteY5" fmla="*/ 729128 h 740491"/>
                  <a:gd name="connsiteX6" fmla="*/ 418831 w 2683983"/>
                  <a:gd name="connsiteY6" fmla="*/ 740492 h 740491"/>
                  <a:gd name="connsiteX7" fmla="*/ 226577 w 2683983"/>
                  <a:gd name="connsiteY7" fmla="*/ 740492 h 740491"/>
                  <a:gd name="connsiteX8" fmla="*/ 147882 w 2683983"/>
                  <a:gd name="connsiteY8" fmla="*/ 740492 h 740491"/>
                  <a:gd name="connsiteX9" fmla="*/ 128633 w 2683983"/>
                  <a:gd name="connsiteY9" fmla="*/ 739487 h 740491"/>
                  <a:gd name="connsiteX10" fmla="*/ 116187 w 2683983"/>
                  <a:gd name="connsiteY10" fmla="*/ 726732 h 740491"/>
                  <a:gd name="connsiteX11" fmla="*/ 132267 w 2683983"/>
                  <a:gd name="connsiteY11" fmla="*/ 716914 h 740491"/>
                  <a:gd name="connsiteX12" fmla="*/ 147805 w 2683983"/>
                  <a:gd name="connsiteY12" fmla="*/ 717687 h 740491"/>
                  <a:gd name="connsiteX13" fmla="*/ 226500 w 2683983"/>
                  <a:gd name="connsiteY13" fmla="*/ 717687 h 740491"/>
                  <a:gd name="connsiteX14" fmla="*/ 240878 w 2683983"/>
                  <a:gd name="connsiteY14" fmla="*/ 729051 h 740491"/>
                  <a:gd name="connsiteX15" fmla="*/ 226500 w 2683983"/>
                  <a:gd name="connsiteY15" fmla="*/ 740414 h 740491"/>
                  <a:gd name="connsiteX16" fmla="*/ 611086 w 2683983"/>
                  <a:gd name="connsiteY16" fmla="*/ 740492 h 740491"/>
                  <a:gd name="connsiteX17" fmla="*/ 514997 w 2683983"/>
                  <a:gd name="connsiteY17" fmla="*/ 740492 h 740491"/>
                  <a:gd name="connsiteX18" fmla="*/ 500619 w 2683983"/>
                  <a:gd name="connsiteY18" fmla="*/ 729128 h 740491"/>
                  <a:gd name="connsiteX19" fmla="*/ 514997 w 2683983"/>
                  <a:gd name="connsiteY19" fmla="*/ 717764 h 740491"/>
                  <a:gd name="connsiteX20" fmla="*/ 611086 w 2683983"/>
                  <a:gd name="connsiteY20" fmla="*/ 717764 h 740491"/>
                  <a:gd name="connsiteX21" fmla="*/ 625464 w 2683983"/>
                  <a:gd name="connsiteY21" fmla="*/ 729128 h 740491"/>
                  <a:gd name="connsiteX22" fmla="*/ 611086 w 2683983"/>
                  <a:gd name="connsiteY22" fmla="*/ 740492 h 740491"/>
                  <a:gd name="connsiteX23" fmla="*/ 1379562 w 2683983"/>
                  <a:gd name="connsiteY23" fmla="*/ 740492 h 740491"/>
                  <a:gd name="connsiteX24" fmla="*/ 1283473 w 2683983"/>
                  <a:gd name="connsiteY24" fmla="*/ 740492 h 740491"/>
                  <a:gd name="connsiteX25" fmla="*/ 1269095 w 2683983"/>
                  <a:gd name="connsiteY25" fmla="*/ 729128 h 740491"/>
                  <a:gd name="connsiteX26" fmla="*/ 1283473 w 2683983"/>
                  <a:gd name="connsiteY26" fmla="*/ 717764 h 740491"/>
                  <a:gd name="connsiteX27" fmla="*/ 1379562 w 2683983"/>
                  <a:gd name="connsiteY27" fmla="*/ 717764 h 740491"/>
                  <a:gd name="connsiteX28" fmla="*/ 1393940 w 2683983"/>
                  <a:gd name="connsiteY28" fmla="*/ 729128 h 740491"/>
                  <a:gd name="connsiteX29" fmla="*/ 1379562 w 2683983"/>
                  <a:gd name="connsiteY29" fmla="*/ 740492 h 740491"/>
                  <a:gd name="connsiteX30" fmla="*/ 995362 w 2683983"/>
                  <a:gd name="connsiteY30" fmla="*/ 740492 h 740491"/>
                  <a:gd name="connsiteX31" fmla="*/ 899274 w 2683983"/>
                  <a:gd name="connsiteY31" fmla="*/ 740492 h 740491"/>
                  <a:gd name="connsiteX32" fmla="*/ 884895 w 2683983"/>
                  <a:gd name="connsiteY32" fmla="*/ 729128 h 740491"/>
                  <a:gd name="connsiteX33" fmla="*/ 899274 w 2683983"/>
                  <a:gd name="connsiteY33" fmla="*/ 717764 h 740491"/>
                  <a:gd name="connsiteX34" fmla="*/ 995362 w 2683983"/>
                  <a:gd name="connsiteY34" fmla="*/ 717764 h 740491"/>
                  <a:gd name="connsiteX35" fmla="*/ 1009741 w 2683983"/>
                  <a:gd name="connsiteY35" fmla="*/ 729128 h 740491"/>
                  <a:gd name="connsiteX36" fmla="*/ 995362 w 2683983"/>
                  <a:gd name="connsiteY36" fmla="*/ 740492 h 740491"/>
                  <a:gd name="connsiteX37" fmla="*/ 803263 w 2683983"/>
                  <a:gd name="connsiteY37" fmla="*/ 740492 h 740491"/>
                  <a:gd name="connsiteX38" fmla="*/ 707174 w 2683983"/>
                  <a:gd name="connsiteY38" fmla="*/ 740492 h 740491"/>
                  <a:gd name="connsiteX39" fmla="*/ 692796 w 2683983"/>
                  <a:gd name="connsiteY39" fmla="*/ 729128 h 740491"/>
                  <a:gd name="connsiteX40" fmla="*/ 707174 w 2683983"/>
                  <a:gd name="connsiteY40" fmla="*/ 717764 h 740491"/>
                  <a:gd name="connsiteX41" fmla="*/ 803263 w 2683983"/>
                  <a:gd name="connsiteY41" fmla="*/ 717764 h 740491"/>
                  <a:gd name="connsiteX42" fmla="*/ 817641 w 2683983"/>
                  <a:gd name="connsiteY42" fmla="*/ 729128 h 740491"/>
                  <a:gd name="connsiteX43" fmla="*/ 803263 w 2683983"/>
                  <a:gd name="connsiteY43" fmla="*/ 740492 h 740491"/>
                  <a:gd name="connsiteX44" fmla="*/ 1187539 w 2683983"/>
                  <a:gd name="connsiteY44" fmla="*/ 740492 h 740491"/>
                  <a:gd name="connsiteX45" fmla="*/ 1091451 w 2683983"/>
                  <a:gd name="connsiteY45" fmla="*/ 740492 h 740491"/>
                  <a:gd name="connsiteX46" fmla="*/ 1077072 w 2683983"/>
                  <a:gd name="connsiteY46" fmla="*/ 729128 h 740491"/>
                  <a:gd name="connsiteX47" fmla="*/ 1091451 w 2683983"/>
                  <a:gd name="connsiteY47" fmla="*/ 717764 h 740491"/>
                  <a:gd name="connsiteX48" fmla="*/ 1187539 w 2683983"/>
                  <a:gd name="connsiteY48" fmla="*/ 717764 h 740491"/>
                  <a:gd name="connsiteX49" fmla="*/ 1201918 w 2683983"/>
                  <a:gd name="connsiteY49" fmla="*/ 729128 h 740491"/>
                  <a:gd name="connsiteX50" fmla="*/ 1187539 w 2683983"/>
                  <a:gd name="connsiteY50" fmla="*/ 740492 h 740491"/>
                  <a:gd name="connsiteX51" fmla="*/ 1955938 w 2683983"/>
                  <a:gd name="connsiteY51" fmla="*/ 740492 h 740491"/>
                  <a:gd name="connsiteX52" fmla="*/ 1859849 w 2683983"/>
                  <a:gd name="connsiteY52" fmla="*/ 740492 h 740491"/>
                  <a:gd name="connsiteX53" fmla="*/ 1845471 w 2683983"/>
                  <a:gd name="connsiteY53" fmla="*/ 729128 h 740491"/>
                  <a:gd name="connsiteX54" fmla="*/ 1859849 w 2683983"/>
                  <a:gd name="connsiteY54" fmla="*/ 717764 h 740491"/>
                  <a:gd name="connsiteX55" fmla="*/ 1955938 w 2683983"/>
                  <a:gd name="connsiteY55" fmla="*/ 717764 h 740491"/>
                  <a:gd name="connsiteX56" fmla="*/ 1970316 w 2683983"/>
                  <a:gd name="connsiteY56" fmla="*/ 729128 h 740491"/>
                  <a:gd name="connsiteX57" fmla="*/ 1955938 w 2683983"/>
                  <a:gd name="connsiteY57" fmla="*/ 740492 h 740491"/>
                  <a:gd name="connsiteX58" fmla="*/ 1763838 w 2683983"/>
                  <a:gd name="connsiteY58" fmla="*/ 740492 h 740491"/>
                  <a:gd name="connsiteX59" fmla="*/ 1667750 w 2683983"/>
                  <a:gd name="connsiteY59" fmla="*/ 740492 h 740491"/>
                  <a:gd name="connsiteX60" fmla="*/ 1653371 w 2683983"/>
                  <a:gd name="connsiteY60" fmla="*/ 729128 h 740491"/>
                  <a:gd name="connsiteX61" fmla="*/ 1667750 w 2683983"/>
                  <a:gd name="connsiteY61" fmla="*/ 717764 h 740491"/>
                  <a:gd name="connsiteX62" fmla="*/ 1763838 w 2683983"/>
                  <a:gd name="connsiteY62" fmla="*/ 717764 h 740491"/>
                  <a:gd name="connsiteX63" fmla="*/ 1778217 w 2683983"/>
                  <a:gd name="connsiteY63" fmla="*/ 729128 h 740491"/>
                  <a:gd name="connsiteX64" fmla="*/ 1763838 w 2683983"/>
                  <a:gd name="connsiteY64" fmla="*/ 740492 h 740491"/>
                  <a:gd name="connsiteX65" fmla="*/ 1571739 w 2683983"/>
                  <a:gd name="connsiteY65" fmla="*/ 740492 h 740491"/>
                  <a:gd name="connsiteX66" fmla="*/ 1475650 w 2683983"/>
                  <a:gd name="connsiteY66" fmla="*/ 740492 h 740491"/>
                  <a:gd name="connsiteX67" fmla="*/ 1461272 w 2683983"/>
                  <a:gd name="connsiteY67" fmla="*/ 729128 h 740491"/>
                  <a:gd name="connsiteX68" fmla="*/ 1475650 w 2683983"/>
                  <a:gd name="connsiteY68" fmla="*/ 717764 h 740491"/>
                  <a:gd name="connsiteX69" fmla="*/ 1571739 w 2683983"/>
                  <a:gd name="connsiteY69" fmla="*/ 717764 h 740491"/>
                  <a:gd name="connsiteX70" fmla="*/ 1586117 w 2683983"/>
                  <a:gd name="connsiteY70" fmla="*/ 729128 h 740491"/>
                  <a:gd name="connsiteX71" fmla="*/ 1571739 w 2683983"/>
                  <a:gd name="connsiteY71" fmla="*/ 740492 h 740491"/>
                  <a:gd name="connsiteX72" fmla="*/ 2148192 w 2683983"/>
                  <a:gd name="connsiteY72" fmla="*/ 740492 h 740491"/>
                  <a:gd name="connsiteX73" fmla="*/ 2052104 w 2683983"/>
                  <a:gd name="connsiteY73" fmla="*/ 740492 h 740491"/>
                  <a:gd name="connsiteX74" fmla="*/ 2037725 w 2683983"/>
                  <a:gd name="connsiteY74" fmla="*/ 729128 h 740491"/>
                  <a:gd name="connsiteX75" fmla="*/ 2052104 w 2683983"/>
                  <a:gd name="connsiteY75" fmla="*/ 717764 h 740491"/>
                  <a:gd name="connsiteX76" fmla="*/ 2148192 w 2683983"/>
                  <a:gd name="connsiteY76" fmla="*/ 717764 h 740491"/>
                  <a:gd name="connsiteX77" fmla="*/ 2162571 w 2683983"/>
                  <a:gd name="connsiteY77" fmla="*/ 729128 h 740491"/>
                  <a:gd name="connsiteX78" fmla="*/ 2148192 w 2683983"/>
                  <a:gd name="connsiteY78" fmla="*/ 740492 h 740491"/>
                  <a:gd name="connsiteX79" fmla="*/ 2340446 w 2683983"/>
                  <a:gd name="connsiteY79" fmla="*/ 740492 h 740491"/>
                  <a:gd name="connsiteX80" fmla="*/ 2244281 w 2683983"/>
                  <a:gd name="connsiteY80" fmla="*/ 740492 h 740491"/>
                  <a:gd name="connsiteX81" fmla="*/ 2229902 w 2683983"/>
                  <a:gd name="connsiteY81" fmla="*/ 729128 h 740491"/>
                  <a:gd name="connsiteX82" fmla="*/ 2244281 w 2683983"/>
                  <a:gd name="connsiteY82" fmla="*/ 717764 h 740491"/>
                  <a:gd name="connsiteX83" fmla="*/ 2340446 w 2683983"/>
                  <a:gd name="connsiteY83" fmla="*/ 717764 h 740491"/>
                  <a:gd name="connsiteX84" fmla="*/ 2354825 w 2683983"/>
                  <a:gd name="connsiteY84" fmla="*/ 729128 h 740491"/>
                  <a:gd name="connsiteX85" fmla="*/ 2340446 w 2683983"/>
                  <a:gd name="connsiteY85" fmla="*/ 740492 h 740491"/>
                  <a:gd name="connsiteX86" fmla="*/ 2532778 w 2683983"/>
                  <a:gd name="connsiteY86" fmla="*/ 740492 h 740491"/>
                  <a:gd name="connsiteX87" fmla="*/ 2436612 w 2683983"/>
                  <a:gd name="connsiteY87" fmla="*/ 740492 h 740491"/>
                  <a:gd name="connsiteX88" fmla="*/ 2422234 w 2683983"/>
                  <a:gd name="connsiteY88" fmla="*/ 729128 h 740491"/>
                  <a:gd name="connsiteX89" fmla="*/ 2436612 w 2683983"/>
                  <a:gd name="connsiteY89" fmla="*/ 717764 h 740491"/>
                  <a:gd name="connsiteX90" fmla="*/ 2532778 w 2683983"/>
                  <a:gd name="connsiteY90" fmla="*/ 717764 h 740491"/>
                  <a:gd name="connsiteX91" fmla="*/ 2547157 w 2683983"/>
                  <a:gd name="connsiteY91" fmla="*/ 729128 h 740491"/>
                  <a:gd name="connsiteX92" fmla="*/ 2532778 w 2683983"/>
                  <a:gd name="connsiteY92" fmla="*/ 740492 h 740491"/>
                  <a:gd name="connsiteX93" fmla="*/ 2621445 w 2683983"/>
                  <a:gd name="connsiteY93" fmla="*/ 716064 h 740491"/>
                  <a:gd name="connsiteX94" fmla="*/ 2610391 w 2683983"/>
                  <a:gd name="connsiteY94" fmla="*/ 711967 h 740491"/>
                  <a:gd name="connsiteX95" fmla="*/ 2612246 w 2683983"/>
                  <a:gd name="connsiteY95" fmla="*/ 695965 h 740491"/>
                  <a:gd name="connsiteX96" fmla="*/ 2653758 w 2683983"/>
                  <a:gd name="connsiteY96" fmla="*/ 638528 h 740491"/>
                  <a:gd name="connsiteX97" fmla="*/ 2670224 w 2683983"/>
                  <a:gd name="connsiteY97" fmla="*/ 629020 h 740491"/>
                  <a:gd name="connsiteX98" fmla="*/ 2682206 w 2683983"/>
                  <a:gd name="connsiteY98" fmla="*/ 642007 h 740491"/>
                  <a:gd name="connsiteX99" fmla="*/ 2630644 w 2683983"/>
                  <a:gd name="connsiteY99" fmla="*/ 713435 h 740491"/>
                  <a:gd name="connsiteX100" fmla="*/ 2621445 w 2683983"/>
                  <a:gd name="connsiteY100" fmla="*/ 716064 h 740491"/>
                  <a:gd name="connsiteX101" fmla="*/ 47774 w 2683983"/>
                  <a:gd name="connsiteY101" fmla="*/ 704932 h 740491"/>
                  <a:gd name="connsiteX102" fmla="*/ 37028 w 2683983"/>
                  <a:gd name="connsiteY102" fmla="*/ 701144 h 740491"/>
                  <a:gd name="connsiteX103" fmla="*/ 0 w 2683983"/>
                  <a:gd name="connsiteY103" fmla="*/ 624304 h 740491"/>
                  <a:gd name="connsiteX104" fmla="*/ 14378 w 2683983"/>
                  <a:gd name="connsiteY104" fmla="*/ 612941 h 740491"/>
                  <a:gd name="connsiteX105" fmla="*/ 14378 w 2683983"/>
                  <a:gd name="connsiteY105" fmla="*/ 612941 h 740491"/>
                  <a:gd name="connsiteX106" fmla="*/ 28757 w 2683983"/>
                  <a:gd name="connsiteY106" fmla="*/ 624304 h 740491"/>
                  <a:gd name="connsiteX107" fmla="*/ 58519 w 2683983"/>
                  <a:gd name="connsiteY107" fmla="*/ 686070 h 740491"/>
                  <a:gd name="connsiteX108" fmla="*/ 57282 w 2683983"/>
                  <a:gd name="connsiteY108" fmla="*/ 702149 h 740491"/>
                  <a:gd name="connsiteX109" fmla="*/ 47696 w 2683983"/>
                  <a:gd name="connsiteY109" fmla="*/ 705009 h 740491"/>
                  <a:gd name="connsiteX110" fmla="*/ 2669606 w 2683983"/>
                  <a:gd name="connsiteY110" fmla="*/ 575371 h 740491"/>
                  <a:gd name="connsiteX111" fmla="*/ 2655227 w 2683983"/>
                  <a:gd name="connsiteY111" fmla="*/ 564007 h 740491"/>
                  <a:gd name="connsiteX112" fmla="*/ 2655227 w 2683983"/>
                  <a:gd name="connsiteY112" fmla="*/ 487863 h 740491"/>
                  <a:gd name="connsiteX113" fmla="*/ 2669606 w 2683983"/>
                  <a:gd name="connsiteY113" fmla="*/ 476500 h 740491"/>
                  <a:gd name="connsiteX114" fmla="*/ 2683984 w 2683983"/>
                  <a:gd name="connsiteY114" fmla="*/ 487863 h 740491"/>
                  <a:gd name="connsiteX115" fmla="*/ 2683984 w 2683983"/>
                  <a:gd name="connsiteY115" fmla="*/ 564007 h 740491"/>
                  <a:gd name="connsiteX116" fmla="*/ 2669606 w 2683983"/>
                  <a:gd name="connsiteY116" fmla="*/ 575371 h 740491"/>
                  <a:gd name="connsiteX117" fmla="*/ 15074 w 2683983"/>
                  <a:gd name="connsiteY117" fmla="*/ 559678 h 740491"/>
                  <a:gd name="connsiteX118" fmla="*/ 14920 w 2683983"/>
                  <a:gd name="connsiteY118" fmla="*/ 559678 h 740491"/>
                  <a:gd name="connsiteX119" fmla="*/ 618 w 2683983"/>
                  <a:gd name="connsiteY119" fmla="*/ 548237 h 740491"/>
                  <a:gd name="connsiteX120" fmla="*/ 1391 w 2683983"/>
                  <a:gd name="connsiteY120" fmla="*/ 472325 h 740491"/>
                  <a:gd name="connsiteX121" fmla="*/ 15925 w 2683983"/>
                  <a:gd name="connsiteY121" fmla="*/ 461039 h 740491"/>
                  <a:gd name="connsiteX122" fmla="*/ 30226 w 2683983"/>
                  <a:gd name="connsiteY122" fmla="*/ 472480 h 740491"/>
                  <a:gd name="connsiteX123" fmla="*/ 29453 w 2683983"/>
                  <a:gd name="connsiteY123" fmla="*/ 548392 h 740491"/>
                  <a:gd name="connsiteX124" fmla="*/ 15074 w 2683983"/>
                  <a:gd name="connsiteY124" fmla="*/ 559678 h 740491"/>
                  <a:gd name="connsiteX125" fmla="*/ 2669606 w 2683983"/>
                  <a:gd name="connsiteY125" fmla="*/ 423160 h 740491"/>
                  <a:gd name="connsiteX126" fmla="*/ 2655227 w 2683983"/>
                  <a:gd name="connsiteY126" fmla="*/ 411797 h 740491"/>
                  <a:gd name="connsiteX127" fmla="*/ 2655227 w 2683983"/>
                  <a:gd name="connsiteY127" fmla="*/ 335730 h 740491"/>
                  <a:gd name="connsiteX128" fmla="*/ 2669606 w 2683983"/>
                  <a:gd name="connsiteY128" fmla="*/ 324366 h 740491"/>
                  <a:gd name="connsiteX129" fmla="*/ 2683984 w 2683983"/>
                  <a:gd name="connsiteY129" fmla="*/ 335730 h 740491"/>
                  <a:gd name="connsiteX130" fmla="*/ 2683984 w 2683983"/>
                  <a:gd name="connsiteY130" fmla="*/ 411797 h 740491"/>
                  <a:gd name="connsiteX131" fmla="*/ 2669606 w 2683983"/>
                  <a:gd name="connsiteY131" fmla="*/ 423160 h 740491"/>
                  <a:gd name="connsiteX132" fmla="*/ 16698 w 2683983"/>
                  <a:gd name="connsiteY132" fmla="*/ 407854 h 740491"/>
                  <a:gd name="connsiteX133" fmla="*/ 16543 w 2683983"/>
                  <a:gd name="connsiteY133" fmla="*/ 407854 h 740491"/>
                  <a:gd name="connsiteX134" fmla="*/ 2319 w 2683983"/>
                  <a:gd name="connsiteY134" fmla="*/ 396413 h 740491"/>
                  <a:gd name="connsiteX135" fmla="*/ 3169 w 2683983"/>
                  <a:gd name="connsiteY135" fmla="*/ 320501 h 740491"/>
                  <a:gd name="connsiteX136" fmla="*/ 17548 w 2683983"/>
                  <a:gd name="connsiteY136" fmla="*/ 309215 h 740491"/>
                  <a:gd name="connsiteX137" fmla="*/ 17703 w 2683983"/>
                  <a:gd name="connsiteY137" fmla="*/ 309215 h 740491"/>
                  <a:gd name="connsiteX138" fmla="*/ 31926 w 2683983"/>
                  <a:gd name="connsiteY138" fmla="*/ 320733 h 740491"/>
                  <a:gd name="connsiteX139" fmla="*/ 31076 w 2683983"/>
                  <a:gd name="connsiteY139" fmla="*/ 396645 h 740491"/>
                  <a:gd name="connsiteX140" fmla="*/ 16698 w 2683983"/>
                  <a:gd name="connsiteY140" fmla="*/ 407931 h 740491"/>
                  <a:gd name="connsiteX141" fmla="*/ 2669606 w 2683983"/>
                  <a:gd name="connsiteY141" fmla="*/ 271027 h 740491"/>
                  <a:gd name="connsiteX142" fmla="*/ 2655227 w 2683983"/>
                  <a:gd name="connsiteY142" fmla="*/ 259663 h 740491"/>
                  <a:gd name="connsiteX143" fmla="*/ 2655227 w 2683983"/>
                  <a:gd name="connsiteY143" fmla="*/ 183519 h 740491"/>
                  <a:gd name="connsiteX144" fmla="*/ 2669606 w 2683983"/>
                  <a:gd name="connsiteY144" fmla="*/ 172155 h 740491"/>
                  <a:gd name="connsiteX145" fmla="*/ 2683984 w 2683983"/>
                  <a:gd name="connsiteY145" fmla="*/ 183519 h 740491"/>
                  <a:gd name="connsiteX146" fmla="*/ 2683984 w 2683983"/>
                  <a:gd name="connsiteY146" fmla="*/ 259663 h 740491"/>
                  <a:gd name="connsiteX147" fmla="*/ 2669606 w 2683983"/>
                  <a:gd name="connsiteY147" fmla="*/ 271027 h 740491"/>
                  <a:gd name="connsiteX148" fmla="*/ 18553 w 2683983"/>
                  <a:gd name="connsiteY148" fmla="*/ 256030 h 740491"/>
                  <a:gd name="connsiteX149" fmla="*/ 18398 w 2683983"/>
                  <a:gd name="connsiteY149" fmla="*/ 256030 h 740491"/>
                  <a:gd name="connsiteX150" fmla="*/ 4174 w 2683983"/>
                  <a:gd name="connsiteY150" fmla="*/ 244511 h 740491"/>
                  <a:gd name="connsiteX151" fmla="*/ 5257 w 2683983"/>
                  <a:gd name="connsiteY151" fmla="*/ 168599 h 740491"/>
                  <a:gd name="connsiteX152" fmla="*/ 19635 w 2683983"/>
                  <a:gd name="connsiteY152" fmla="*/ 157390 h 740491"/>
                  <a:gd name="connsiteX153" fmla="*/ 19790 w 2683983"/>
                  <a:gd name="connsiteY153" fmla="*/ 157390 h 740491"/>
                  <a:gd name="connsiteX154" fmla="*/ 34014 w 2683983"/>
                  <a:gd name="connsiteY154" fmla="*/ 168908 h 740491"/>
                  <a:gd name="connsiteX155" fmla="*/ 32931 w 2683983"/>
                  <a:gd name="connsiteY155" fmla="*/ 244821 h 740491"/>
                  <a:gd name="connsiteX156" fmla="*/ 18553 w 2683983"/>
                  <a:gd name="connsiteY156" fmla="*/ 256107 h 740491"/>
                  <a:gd name="connsiteX157" fmla="*/ 2669296 w 2683983"/>
                  <a:gd name="connsiteY157" fmla="*/ 118661 h 740491"/>
                  <a:gd name="connsiteX158" fmla="*/ 2654918 w 2683983"/>
                  <a:gd name="connsiteY158" fmla="*/ 107297 h 740491"/>
                  <a:gd name="connsiteX159" fmla="*/ 2654918 w 2683983"/>
                  <a:gd name="connsiteY159" fmla="*/ 98717 h 740491"/>
                  <a:gd name="connsiteX160" fmla="*/ 2626934 w 2683983"/>
                  <a:gd name="connsiteY160" fmla="*/ 47774 h 740491"/>
                  <a:gd name="connsiteX161" fmla="*/ 2625388 w 2683983"/>
                  <a:gd name="connsiteY161" fmla="*/ 31694 h 740491"/>
                  <a:gd name="connsiteX162" fmla="*/ 2645641 w 2683983"/>
                  <a:gd name="connsiteY162" fmla="*/ 30458 h 740491"/>
                  <a:gd name="connsiteX163" fmla="*/ 2683675 w 2683983"/>
                  <a:gd name="connsiteY163" fmla="*/ 98717 h 740491"/>
                  <a:gd name="connsiteX164" fmla="*/ 2683675 w 2683983"/>
                  <a:gd name="connsiteY164" fmla="*/ 107297 h 740491"/>
                  <a:gd name="connsiteX165" fmla="*/ 2669296 w 2683983"/>
                  <a:gd name="connsiteY165" fmla="*/ 118661 h 740491"/>
                  <a:gd name="connsiteX166" fmla="*/ 20717 w 2683983"/>
                  <a:gd name="connsiteY166" fmla="*/ 104205 h 740491"/>
                  <a:gd name="connsiteX167" fmla="*/ 19558 w 2683983"/>
                  <a:gd name="connsiteY167" fmla="*/ 104205 h 740491"/>
                  <a:gd name="connsiteX168" fmla="*/ 6339 w 2683983"/>
                  <a:gd name="connsiteY168" fmla="*/ 91991 h 740491"/>
                  <a:gd name="connsiteX169" fmla="*/ 57669 w 2683983"/>
                  <a:gd name="connsiteY169" fmla="*/ 19558 h 740491"/>
                  <a:gd name="connsiteX170" fmla="*/ 77768 w 2683983"/>
                  <a:gd name="connsiteY170" fmla="*/ 22032 h 740491"/>
                  <a:gd name="connsiteX171" fmla="*/ 74675 w 2683983"/>
                  <a:gd name="connsiteY171" fmla="*/ 37956 h 740491"/>
                  <a:gd name="connsiteX172" fmla="*/ 35019 w 2683983"/>
                  <a:gd name="connsiteY172" fmla="*/ 93769 h 740491"/>
                  <a:gd name="connsiteX173" fmla="*/ 20717 w 2683983"/>
                  <a:gd name="connsiteY173" fmla="*/ 104283 h 740491"/>
                  <a:gd name="connsiteX174" fmla="*/ 2558288 w 2683983"/>
                  <a:gd name="connsiteY174" fmla="*/ 22882 h 740491"/>
                  <a:gd name="connsiteX175" fmla="*/ 2557670 w 2683983"/>
                  <a:gd name="connsiteY175" fmla="*/ 22882 h 740491"/>
                  <a:gd name="connsiteX176" fmla="*/ 2462200 w 2683983"/>
                  <a:gd name="connsiteY176" fmla="*/ 22882 h 740491"/>
                  <a:gd name="connsiteX177" fmla="*/ 2447821 w 2683983"/>
                  <a:gd name="connsiteY177" fmla="*/ 11518 h 740491"/>
                  <a:gd name="connsiteX178" fmla="*/ 2462200 w 2683983"/>
                  <a:gd name="connsiteY178" fmla="*/ 155 h 740491"/>
                  <a:gd name="connsiteX179" fmla="*/ 2462200 w 2683983"/>
                  <a:gd name="connsiteY179" fmla="*/ 155 h 740491"/>
                  <a:gd name="connsiteX180" fmla="*/ 2561689 w 2683983"/>
                  <a:gd name="connsiteY180" fmla="*/ 541 h 740491"/>
                  <a:gd name="connsiteX181" fmla="*/ 2572280 w 2683983"/>
                  <a:gd name="connsiteY181" fmla="*/ 14301 h 740491"/>
                  <a:gd name="connsiteX182" fmla="*/ 2558288 w 2683983"/>
                  <a:gd name="connsiteY182" fmla="*/ 22959 h 740491"/>
                  <a:gd name="connsiteX183" fmla="*/ 157622 w 2683983"/>
                  <a:gd name="connsiteY183" fmla="*/ 22882 h 740491"/>
                  <a:gd name="connsiteX184" fmla="*/ 143244 w 2683983"/>
                  <a:gd name="connsiteY184" fmla="*/ 11518 h 740491"/>
                  <a:gd name="connsiteX185" fmla="*/ 157622 w 2683983"/>
                  <a:gd name="connsiteY185" fmla="*/ 155 h 740491"/>
                  <a:gd name="connsiteX186" fmla="*/ 253788 w 2683983"/>
                  <a:gd name="connsiteY186" fmla="*/ 155 h 740491"/>
                  <a:gd name="connsiteX187" fmla="*/ 268166 w 2683983"/>
                  <a:gd name="connsiteY187" fmla="*/ 11518 h 740491"/>
                  <a:gd name="connsiteX188" fmla="*/ 253788 w 2683983"/>
                  <a:gd name="connsiteY188" fmla="*/ 22882 h 740491"/>
                  <a:gd name="connsiteX189" fmla="*/ 157622 w 2683983"/>
                  <a:gd name="connsiteY189" fmla="*/ 22882 h 740491"/>
                  <a:gd name="connsiteX190" fmla="*/ 157622 w 2683983"/>
                  <a:gd name="connsiteY190" fmla="*/ 22882 h 740491"/>
                  <a:gd name="connsiteX191" fmla="*/ 349876 w 2683983"/>
                  <a:gd name="connsiteY191" fmla="*/ 22882 h 740491"/>
                  <a:gd name="connsiteX192" fmla="*/ 335498 w 2683983"/>
                  <a:gd name="connsiteY192" fmla="*/ 11518 h 740491"/>
                  <a:gd name="connsiteX193" fmla="*/ 349876 w 2683983"/>
                  <a:gd name="connsiteY193" fmla="*/ 155 h 740491"/>
                  <a:gd name="connsiteX194" fmla="*/ 445965 w 2683983"/>
                  <a:gd name="connsiteY194" fmla="*/ 155 h 740491"/>
                  <a:gd name="connsiteX195" fmla="*/ 460343 w 2683983"/>
                  <a:gd name="connsiteY195" fmla="*/ 11518 h 740491"/>
                  <a:gd name="connsiteX196" fmla="*/ 445965 w 2683983"/>
                  <a:gd name="connsiteY196" fmla="*/ 22882 h 740491"/>
                  <a:gd name="connsiteX197" fmla="*/ 349876 w 2683983"/>
                  <a:gd name="connsiteY197" fmla="*/ 22882 h 740491"/>
                  <a:gd name="connsiteX198" fmla="*/ 541976 w 2683983"/>
                  <a:gd name="connsiteY198" fmla="*/ 22882 h 740491"/>
                  <a:gd name="connsiteX199" fmla="*/ 527598 w 2683983"/>
                  <a:gd name="connsiteY199" fmla="*/ 11518 h 740491"/>
                  <a:gd name="connsiteX200" fmla="*/ 541976 w 2683983"/>
                  <a:gd name="connsiteY200" fmla="*/ 155 h 740491"/>
                  <a:gd name="connsiteX201" fmla="*/ 638065 w 2683983"/>
                  <a:gd name="connsiteY201" fmla="*/ 155 h 740491"/>
                  <a:gd name="connsiteX202" fmla="*/ 652443 w 2683983"/>
                  <a:gd name="connsiteY202" fmla="*/ 11518 h 740491"/>
                  <a:gd name="connsiteX203" fmla="*/ 638065 w 2683983"/>
                  <a:gd name="connsiteY203" fmla="*/ 22882 h 740491"/>
                  <a:gd name="connsiteX204" fmla="*/ 542053 w 2683983"/>
                  <a:gd name="connsiteY204" fmla="*/ 22882 h 740491"/>
                  <a:gd name="connsiteX205" fmla="*/ 734076 w 2683983"/>
                  <a:gd name="connsiteY205" fmla="*/ 22882 h 740491"/>
                  <a:gd name="connsiteX206" fmla="*/ 719697 w 2683983"/>
                  <a:gd name="connsiteY206" fmla="*/ 11518 h 740491"/>
                  <a:gd name="connsiteX207" fmla="*/ 734076 w 2683983"/>
                  <a:gd name="connsiteY207" fmla="*/ 155 h 740491"/>
                  <a:gd name="connsiteX208" fmla="*/ 830087 w 2683983"/>
                  <a:gd name="connsiteY208" fmla="*/ 155 h 740491"/>
                  <a:gd name="connsiteX209" fmla="*/ 844465 w 2683983"/>
                  <a:gd name="connsiteY209" fmla="*/ 11518 h 740491"/>
                  <a:gd name="connsiteX210" fmla="*/ 830087 w 2683983"/>
                  <a:gd name="connsiteY210" fmla="*/ 22882 h 740491"/>
                  <a:gd name="connsiteX211" fmla="*/ 734076 w 2683983"/>
                  <a:gd name="connsiteY211" fmla="*/ 22882 h 740491"/>
                  <a:gd name="connsiteX212" fmla="*/ 2366189 w 2683983"/>
                  <a:gd name="connsiteY212" fmla="*/ 22882 h 740491"/>
                  <a:gd name="connsiteX213" fmla="*/ 2270177 w 2683983"/>
                  <a:gd name="connsiteY213" fmla="*/ 22882 h 740491"/>
                  <a:gd name="connsiteX214" fmla="*/ 2255799 w 2683983"/>
                  <a:gd name="connsiteY214" fmla="*/ 11518 h 740491"/>
                  <a:gd name="connsiteX215" fmla="*/ 2270255 w 2683983"/>
                  <a:gd name="connsiteY215" fmla="*/ 0 h 740491"/>
                  <a:gd name="connsiteX216" fmla="*/ 2366266 w 2683983"/>
                  <a:gd name="connsiteY216" fmla="*/ 0 h 740491"/>
                  <a:gd name="connsiteX217" fmla="*/ 2380644 w 2683983"/>
                  <a:gd name="connsiteY217" fmla="*/ 11364 h 740491"/>
                  <a:gd name="connsiteX218" fmla="*/ 2366266 w 2683983"/>
                  <a:gd name="connsiteY218" fmla="*/ 22727 h 740491"/>
                  <a:gd name="connsiteX219" fmla="*/ 926175 w 2683983"/>
                  <a:gd name="connsiteY219" fmla="*/ 22882 h 740491"/>
                  <a:gd name="connsiteX220" fmla="*/ 911797 w 2683983"/>
                  <a:gd name="connsiteY220" fmla="*/ 11518 h 740491"/>
                  <a:gd name="connsiteX221" fmla="*/ 926253 w 2683983"/>
                  <a:gd name="connsiteY221" fmla="*/ 0 h 740491"/>
                  <a:gd name="connsiteX222" fmla="*/ 1022264 w 2683983"/>
                  <a:gd name="connsiteY222" fmla="*/ 0 h 740491"/>
                  <a:gd name="connsiteX223" fmla="*/ 1036642 w 2683983"/>
                  <a:gd name="connsiteY223" fmla="*/ 11364 h 740491"/>
                  <a:gd name="connsiteX224" fmla="*/ 1022264 w 2683983"/>
                  <a:gd name="connsiteY224" fmla="*/ 22727 h 740491"/>
                  <a:gd name="connsiteX225" fmla="*/ 926253 w 2683983"/>
                  <a:gd name="connsiteY225" fmla="*/ 22727 h 740491"/>
                  <a:gd name="connsiteX226" fmla="*/ 1118198 w 2683983"/>
                  <a:gd name="connsiteY226" fmla="*/ 22882 h 740491"/>
                  <a:gd name="connsiteX227" fmla="*/ 1103819 w 2683983"/>
                  <a:gd name="connsiteY227" fmla="*/ 11518 h 740491"/>
                  <a:gd name="connsiteX228" fmla="*/ 1118198 w 2683983"/>
                  <a:gd name="connsiteY228" fmla="*/ 155 h 740491"/>
                  <a:gd name="connsiteX229" fmla="*/ 1214209 w 2683983"/>
                  <a:gd name="connsiteY229" fmla="*/ 155 h 740491"/>
                  <a:gd name="connsiteX230" fmla="*/ 1228588 w 2683983"/>
                  <a:gd name="connsiteY230" fmla="*/ 11518 h 740491"/>
                  <a:gd name="connsiteX231" fmla="*/ 1214209 w 2683983"/>
                  <a:gd name="connsiteY231" fmla="*/ 22882 h 740491"/>
                  <a:gd name="connsiteX232" fmla="*/ 1118198 w 2683983"/>
                  <a:gd name="connsiteY232" fmla="*/ 22882 h 740491"/>
                  <a:gd name="connsiteX233" fmla="*/ 2174243 w 2683983"/>
                  <a:gd name="connsiteY233" fmla="*/ 22882 h 740491"/>
                  <a:gd name="connsiteX234" fmla="*/ 2078309 w 2683983"/>
                  <a:gd name="connsiteY234" fmla="*/ 22882 h 740491"/>
                  <a:gd name="connsiteX235" fmla="*/ 2063931 w 2683983"/>
                  <a:gd name="connsiteY235" fmla="*/ 11518 h 740491"/>
                  <a:gd name="connsiteX236" fmla="*/ 2078309 w 2683983"/>
                  <a:gd name="connsiteY236" fmla="*/ 155 h 740491"/>
                  <a:gd name="connsiteX237" fmla="*/ 2174243 w 2683983"/>
                  <a:gd name="connsiteY237" fmla="*/ 155 h 740491"/>
                  <a:gd name="connsiteX238" fmla="*/ 2188622 w 2683983"/>
                  <a:gd name="connsiteY238" fmla="*/ 11518 h 740491"/>
                  <a:gd name="connsiteX239" fmla="*/ 2174243 w 2683983"/>
                  <a:gd name="connsiteY239" fmla="*/ 22882 h 740491"/>
                  <a:gd name="connsiteX240" fmla="*/ 1406463 w 2683983"/>
                  <a:gd name="connsiteY240" fmla="*/ 22882 h 740491"/>
                  <a:gd name="connsiteX241" fmla="*/ 1310452 w 2683983"/>
                  <a:gd name="connsiteY241" fmla="*/ 22882 h 740491"/>
                  <a:gd name="connsiteX242" fmla="*/ 1296074 w 2683983"/>
                  <a:gd name="connsiteY242" fmla="*/ 11518 h 740491"/>
                  <a:gd name="connsiteX243" fmla="*/ 1310452 w 2683983"/>
                  <a:gd name="connsiteY243" fmla="*/ 0 h 740491"/>
                  <a:gd name="connsiteX244" fmla="*/ 1406463 w 2683983"/>
                  <a:gd name="connsiteY244" fmla="*/ 0 h 740491"/>
                  <a:gd name="connsiteX245" fmla="*/ 1420842 w 2683983"/>
                  <a:gd name="connsiteY245" fmla="*/ 11364 h 740491"/>
                  <a:gd name="connsiteX246" fmla="*/ 1406463 w 2683983"/>
                  <a:gd name="connsiteY246" fmla="*/ 22727 h 740491"/>
                  <a:gd name="connsiteX247" fmla="*/ 1982298 w 2683983"/>
                  <a:gd name="connsiteY247" fmla="*/ 22882 h 740491"/>
                  <a:gd name="connsiteX248" fmla="*/ 1886365 w 2683983"/>
                  <a:gd name="connsiteY248" fmla="*/ 22882 h 740491"/>
                  <a:gd name="connsiteX249" fmla="*/ 1871986 w 2683983"/>
                  <a:gd name="connsiteY249" fmla="*/ 11518 h 740491"/>
                  <a:gd name="connsiteX250" fmla="*/ 1886365 w 2683983"/>
                  <a:gd name="connsiteY250" fmla="*/ 155 h 740491"/>
                  <a:gd name="connsiteX251" fmla="*/ 1982298 w 2683983"/>
                  <a:gd name="connsiteY251" fmla="*/ 155 h 740491"/>
                  <a:gd name="connsiteX252" fmla="*/ 1996677 w 2683983"/>
                  <a:gd name="connsiteY252" fmla="*/ 11518 h 740491"/>
                  <a:gd name="connsiteX253" fmla="*/ 1982298 w 2683983"/>
                  <a:gd name="connsiteY253" fmla="*/ 22882 h 740491"/>
                  <a:gd name="connsiteX254" fmla="*/ 1790431 w 2683983"/>
                  <a:gd name="connsiteY254" fmla="*/ 22882 h 740491"/>
                  <a:gd name="connsiteX255" fmla="*/ 1694419 w 2683983"/>
                  <a:gd name="connsiteY255" fmla="*/ 22882 h 740491"/>
                  <a:gd name="connsiteX256" fmla="*/ 1680041 w 2683983"/>
                  <a:gd name="connsiteY256" fmla="*/ 11518 h 740491"/>
                  <a:gd name="connsiteX257" fmla="*/ 1694419 w 2683983"/>
                  <a:gd name="connsiteY257" fmla="*/ 155 h 740491"/>
                  <a:gd name="connsiteX258" fmla="*/ 1790431 w 2683983"/>
                  <a:gd name="connsiteY258" fmla="*/ 155 h 740491"/>
                  <a:gd name="connsiteX259" fmla="*/ 1804809 w 2683983"/>
                  <a:gd name="connsiteY259" fmla="*/ 11518 h 740491"/>
                  <a:gd name="connsiteX260" fmla="*/ 1790431 w 2683983"/>
                  <a:gd name="connsiteY260" fmla="*/ 22882 h 740491"/>
                  <a:gd name="connsiteX261" fmla="*/ 1598408 w 2683983"/>
                  <a:gd name="connsiteY261" fmla="*/ 22882 h 740491"/>
                  <a:gd name="connsiteX262" fmla="*/ 1502397 w 2683983"/>
                  <a:gd name="connsiteY262" fmla="*/ 22882 h 740491"/>
                  <a:gd name="connsiteX263" fmla="*/ 1488019 w 2683983"/>
                  <a:gd name="connsiteY263" fmla="*/ 11518 h 740491"/>
                  <a:gd name="connsiteX264" fmla="*/ 1502397 w 2683983"/>
                  <a:gd name="connsiteY264" fmla="*/ 155 h 740491"/>
                  <a:gd name="connsiteX265" fmla="*/ 1598408 w 2683983"/>
                  <a:gd name="connsiteY265" fmla="*/ 155 h 740491"/>
                  <a:gd name="connsiteX266" fmla="*/ 1612787 w 2683983"/>
                  <a:gd name="connsiteY266" fmla="*/ 11518 h 740491"/>
                  <a:gd name="connsiteX267" fmla="*/ 1598408 w 2683983"/>
                  <a:gd name="connsiteY267" fmla="*/ 22882 h 74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2683983" h="740491">
                    <a:moveTo>
                      <a:pt x="418831" y="740492"/>
                    </a:moveTo>
                    <a:lnTo>
                      <a:pt x="322666" y="740492"/>
                    </a:lnTo>
                    <a:cubicBezTo>
                      <a:pt x="314703" y="740492"/>
                      <a:pt x="308287" y="735390"/>
                      <a:pt x="308287" y="729128"/>
                    </a:cubicBezTo>
                    <a:cubicBezTo>
                      <a:pt x="308287" y="722866"/>
                      <a:pt x="314703" y="717764"/>
                      <a:pt x="322666" y="717764"/>
                    </a:cubicBezTo>
                    <a:lnTo>
                      <a:pt x="418831" y="717764"/>
                    </a:lnTo>
                    <a:cubicBezTo>
                      <a:pt x="426794" y="717764"/>
                      <a:pt x="433210" y="722866"/>
                      <a:pt x="433210" y="729128"/>
                    </a:cubicBezTo>
                    <a:cubicBezTo>
                      <a:pt x="433210" y="735390"/>
                      <a:pt x="426794" y="740492"/>
                      <a:pt x="418831" y="740492"/>
                    </a:cubicBezTo>
                    <a:close/>
                    <a:moveTo>
                      <a:pt x="226577" y="740492"/>
                    </a:moveTo>
                    <a:lnTo>
                      <a:pt x="147882" y="740492"/>
                    </a:lnTo>
                    <a:cubicBezTo>
                      <a:pt x="141388" y="740492"/>
                      <a:pt x="134972" y="740182"/>
                      <a:pt x="128633" y="739487"/>
                    </a:cubicBezTo>
                    <a:cubicBezTo>
                      <a:pt x="120748" y="738714"/>
                      <a:pt x="115182" y="732993"/>
                      <a:pt x="116187" y="726732"/>
                    </a:cubicBezTo>
                    <a:cubicBezTo>
                      <a:pt x="117192" y="720470"/>
                      <a:pt x="124459" y="716064"/>
                      <a:pt x="132267" y="716914"/>
                    </a:cubicBezTo>
                    <a:cubicBezTo>
                      <a:pt x="137369" y="717455"/>
                      <a:pt x="142625" y="717687"/>
                      <a:pt x="147805" y="717687"/>
                    </a:cubicBezTo>
                    <a:lnTo>
                      <a:pt x="226500" y="717687"/>
                    </a:lnTo>
                    <a:cubicBezTo>
                      <a:pt x="234462" y="717687"/>
                      <a:pt x="240878" y="722789"/>
                      <a:pt x="240878" y="729051"/>
                    </a:cubicBezTo>
                    <a:cubicBezTo>
                      <a:pt x="240878" y="735312"/>
                      <a:pt x="234462" y="740414"/>
                      <a:pt x="226500" y="740414"/>
                    </a:cubicBezTo>
                    <a:close/>
                    <a:moveTo>
                      <a:pt x="611086" y="740492"/>
                    </a:moveTo>
                    <a:lnTo>
                      <a:pt x="514997" y="740492"/>
                    </a:lnTo>
                    <a:cubicBezTo>
                      <a:pt x="507035" y="740492"/>
                      <a:pt x="500619" y="735390"/>
                      <a:pt x="500619" y="729128"/>
                    </a:cubicBezTo>
                    <a:cubicBezTo>
                      <a:pt x="500619" y="722866"/>
                      <a:pt x="507035" y="717764"/>
                      <a:pt x="514997" y="717764"/>
                    </a:cubicBezTo>
                    <a:lnTo>
                      <a:pt x="611086" y="717764"/>
                    </a:lnTo>
                    <a:cubicBezTo>
                      <a:pt x="619048" y="717764"/>
                      <a:pt x="625464" y="722866"/>
                      <a:pt x="625464" y="729128"/>
                    </a:cubicBezTo>
                    <a:cubicBezTo>
                      <a:pt x="625464" y="735390"/>
                      <a:pt x="619048" y="740492"/>
                      <a:pt x="611086" y="740492"/>
                    </a:cubicBezTo>
                    <a:close/>
                    <a:moveTo>
                      <a:pt x="1379562" y="740492"/>
                    </a:moveTo>
                    <a:lnTo>
                      <a:pt x="1283473" y="740492"/>
                    </a:lnTo>
                    <a:cubicBezTo>
                      <a:pt x="1275511" y="740492"/>
                      <a:pt x="1269095" y="735390"/>
                      <a:pt x="1269095" y="729128"/>
                    </a:cubicBezTo>
                    <a:cubicBezTo>
                      <a:pt x="1269095" y="722866"/>
                      <a:pt x="1275511" y="717764"/>
                      <a:pt x="1283473" y="717764"/>
                    </a:cubicBezTo>
                    <a:lnTo>
                      <a:pt x="1379562" y="717764"/>
                    </a:lnTo>
                    <a:cubicBezTo>
                      <a:pt x="1387524" y="717764"/>
                      <a:pt x="1393940" y="722866"/>
                      <a:pt x="1393940" y="729128"/>
                    </a:cubicBezTo>
                    <a:cubicBezTo>
                      <a:pt x="1393940" y="735390"/>
                      <a:pt x="1387524" y="740492"/>
                      <a:pt x="1379562" y="740492"/>
                    </a:cubicBezTo>
                    <a:close/>
                    <a:moveTo>
                      <a:pt x="995362" y="740492"/>
                    </a:moveTo>
                    <a:lnTo>
                      <a:pt x="899274" y="740492"/>
                    </a:lnTo>
                    <a:cubicBezTo>
                      <a:pt x="891311" y="740492"/>
                      <a:pt x="884895" y="735390"/>
                      <a:pt x="884895" y="729128"/>
                    </a:cubicBezTo>
                    <a:cubicBezTo>
                      <a:pt x="884895" y="722866"/>
                      <a:pt x="891311" y="717764"/>
                      <a:pt x="899274" y="717764"/>
                    </a:cubicBezTo>
                    <a:lnTo>
                      <a:pt x="995362" y="717764"/>
                    </a:lnTo>
                    <a:cubicBezTo>
                      <a:pt x="1003325" y="717764"/>
                      <a:pt x="1009741" y="722866"/>
                      <a:pt x="1009741" y="729128"/>
                    </a:cubicBezTo>
                    <a:cubicBezTo>
                      <a:pt x="1009741" y="735390"/>
                      <a:pt x="1003325" y="740492"/>
                      <a:pt x="995362" y="740492"/>
                    </a:cubicBezTo>
                    <a:close/>
                    <a:moveTo>
                      <a:pt x="803263" y="740492"/>
                    </a:moveTo>
                    <a:lnTo>
                      <a:pt x="707174" y="740492"/>
                    </a:lnTo>
                    <a:cubicBezTo>
                      <a:pt x="699212" y="740492"/>
                      <a:pt x="692796" y="735390"/>
                      <a:pt x="692796" y="729128"/>
                    </a:cubicBezTo>
                    <a:cubicBezTo>
                      <a:pt x="692796" y="722866"/>
                      <a:pt x="699212" y="717764"/>
                      <a:pt x="707174" y="717764"/>
                    </a:cubicBezTo>
                    <a:lnTo>
                      <a:pt x="803263" y="717764"/>
                    </a:lnTo>
                    <a:cubicBezTo>
                      <a:pt x="811225" y="717764"/>
                      <a:pt x="817641" y="722866"/>
                      <a:pt x="817641" y="729128"/>
                    </a:cubicBezTo>
                    <a:cubicBezTo>
                      <a:pt x="817641" y="735390"/>
                      <a:pt x="811225" y="740492"/>
                      <a:pt x="803263" y="740492"/>
                    </a:cubicBezTo>
                    <a:close/>
                    <a:moveTo>
                      <a:pt x="1187539" y="740492"/>
                    </a:moveTo>
                    <a:lnTo>
                      <a:pt x="1091451" y="740492"/>
                    </a:lnTo>
                    <a:cubicBezTo>
                      <a:pt x="1083488" y="740492"/>
                      <a:pt x="1077072" y="735390"/>
                      <a:pt x="1077072" y="729128"/>
                    </a:cubicBezTo>
                    <a:cubicBezTo>
                      <a:pt x="1077072" y="722866"/>
                      <a:pt x="1083488" y="717764"/>
                      <a:pt x="1091451" y="717764"/>
                    </a:cubicBezTo>
                    <a:lnTo>
                      <a:pt x="1187539" y="717764"/>
                    </a:lnTo>
                    <a:cubicBezTo>
                      <a:pt x="1195502" y="717764"/>
                      <a:pt x="1201918" y="722866"/>
                      <a:pt x="1201918" y="729128"/>
                    </a:cubicBezTo>
                    <a:cubicBezTo>
                      <a:pt x="1201918" y="735390"/>
                      <a:pt x="1195502" y="740492"/>
                      <a:pt x="1187539" y="740492"/>
                    </a:cubicBezTo>
                    <a:close/>
                    <a:moveTo>
                      <a:pt x="1955938" y="740492"/>
                    </a:moveTo>
                    <a:lnTo>
                      <a:pt x="1859849" y="740492"/>
                    </a:lnTo>
                    <a:cubicBezTo>
                      <a:pt x="1851887" y="740492"/>
                      <a:pt x="1845471" y="735390"/>
                      <a:pt x="1845471" y="729128"/>
                    </a:cubicBezTo>
                    <a:cubicBezTo>
                      <a:pt x="1845471" y="722866"/>
                      <a:pt x="1851887" y="717764"/>
                      <a:pt x="1859849" y="717764"/>
                    </a:cubicBezTo>
                    <a:lnTo>
                      <a:pt x="1955938" y="717764"/>
                    </a:lnTo>
                    <a:cubicBezTo>
                      <a:pt x="1963900" y="717764"/>
                      <a:pt x="1970316" y="722866"/>
                      <a:pt x="1970316" y="729128"/>
                    </a:cubicBezTo>
                    <a:cubicBezTo>
                      <a:pt x="1970316" y="735390"/>
                      <a:pt x="1963900" y="740492"/>
                      <a:pt x="1955938" y="740492"/>
                    </a:cubicBezTo>
                    <a:close/>
                    <a:moveTo>
                      <a:pt x="1763838" y="740492"/>
                    </a:moveTo>
                    <a:lnTo>
                      <a:pt x="1667750" y="740492"/>
                    </a:lnTo>
                    <a:cubicBezTo>
                      <a:pt x="1659787" y="740492"/>
                      <a:pt x="1653371" y="735390"/>
                      <a:pt x="1653371" y="729128"/>
                    </a:cubicBezTo>
                    <a:cubicBezTo>
                      <a:pt x="1653371" y="722866"/>
                      <a:pt x="1659787" y="717764"/>
                      <a:pt x="1667750" y="717764"/>
                    </a:cubicBezTo>
                    <a:lnTo>
                      <a:pt x="1763838" y="717764"/>
                    </a:lnTo>
                    <a:cubicBezTo>
                      <a:pt x="1771800" y="717764"/>
                      <a:pt x="1778217" y="722866"/>
                      <a:pt x="1778217" y="729128"/>
                    </a:cubicBezTo>
                    <a:cubicBezTo>
                      <a:pt x="1778217" y="735390"/>
                      <a:pt x="1771800" y="740492"/>
                      <a:pt x="1763838" y="740492"/>
                    </a:cubicBezTo>
                    <a:close/>
                    <a:moveTo>
                      <a:pt x="1571739" y="740492"/>
                    </a:moveTo>
                    <a:lnTo>
                      <a:pt x="1475650" y="740492"/>
                    </a:lnTo>
                    <a:cubicBezTo>
                      <a:pt x="1467688" y="740492"/>
                      <a:pt x="1461272" y="735390"/>
                      <a:pt x="1461272" y="729128"/>
                    </a:cubicBezTo>
                    <a:cubicBezTo>
                      <a:pt x="1461272" y="722866"/>
                      <a:pt x="1467688" y="717764"/>
                      <a:pt x="1475650" y="717764"/>
                    </a:cubicBezTo>
                    <a:lnTo>
                      <a:pt x="1571739" y="717764"/>
                    </a:lnTo>
                    <a:cubicBezTo>
                      <a:pt x="1579701" y="717764"/>
                      <a:pt x="1586117" y="722866"/>
                      <a:pt x="1586117" y="729128"/>
                    </a:cubicBezTo>
                    <a:cubicBezTo>
                      <a:pt x="1586117" y="735390"/>
                      <a:pt x="1579701" y="740492"/>
                      <a:pt x="1571739" y="740492"/>
                    </a:cubicBezTo>
                    <a:close/>
                    <a:moveTo>
                      <a:pt x="2148192" y="740492"/>
                    </a:moveTo>
                    <a:lnTo>
                      <a:pt x="2052104" y="740492"/>
                    </a:lnTo>
                    <a:cubicBezTo>
                      <a:pt x="2044141" y="740492"/>
                      <a:pt x="2037725" y="735390"/>
                      <a:pt x="2037725" y="729128"/>
                    </a:cubicBezTo>
                    <a:cubicBezTo>
                      <a:pt x="2037725" y="722866"/>
                      <a:pt x="2044141" y="717764"/>
                      <a:pt x="2052104" y="717764"/>
                    </a:cubicBezTo>
                    <a:lnTo>
                      <a:pt x="2148192" y="717764"/>
                    </a:lnTo>
                    <a:cubicBezTo>
                      <a:pt x="2156154" y="717764"/>
                      <a:pt x="2162571" y="722866"/>
                      <a:pt x="2162571" y="729128"/>
                    </a:cubicBezTo>
                    <a:cubicBezTo>
                      <a:pt x="2162571" y="735390"/>
                      <a:pt x="2156154" y="740492"/>
                      <a:pt x="2148192" y="740492"/>
                    </a:cubicBezTo>
                    <a:close/>
                    <a:moveTo>
                      <a:pt x="2340446" y="740492"/>
                    </a:moveTo>
                    <a:lnTo>
                      <a:pt x="2244281" y="740492"/>
                    </a:lnTo>
                    <a:cubicBezTo>
                      <a:pt x="2236318" y="740492"/>
                      <a:pt x="2229902" y="735390"/>
                      <a:pt x="2229902" y="729128"/>
                    </a:cubicBezTo>
                    <a:cubicBezTo>
                      <a:pt x="2229902" y="722866"/>
                      <a:pt x="2236318" y="717764"/>
                      <a:pt x="2244281" y="717764"/>
                    </a:cubicBezTo>
                    <a:lnTo>
                      <a:pt x="2340446" y="717764"/>
                    </a:lnTo>
                    <a:cubicBezTo>
                      <a:pt x="2348409" y="717764"/>
                      <a:pt x="2354825" y="722866"/>
                      <a:pt x="2354825" y="729128"/>
                    </a:cubicBezTo>
                    <a:cubicBezTo>
                      <a:pt x="2354825" y="735390"/>
                      <a:pt x="2348409" y="740492"/>
                      <a:pt x="2340446" y="740492"/>
                    </a:cubicBezTo>
                    <a:close/>
                    <a:moveTo>
                      <a:pt x="2532778" y="740492"/>
                    </a:moveTo>
                    <a:lnTo>
                      <a:pt x="2436612" y="740492"/>
                    </a:lnTo>
                    <a:cubicBezTo>
                      <a:pt x="2428650" y="740492"/>
                      <a:pt x="2422234" y="735390"/>
                      <a:pt x="2422234" y="729128"/>
                    </a:cubicBezTo>
                    <a:cubicBezTo>
                      <a:pt x="2422234" y="722866"/>
                      <a:pt x="2428650" y="717764"/>
                      <a:pt x="2436612" y="717764"/>
                    </a:cubicBezTo>
                    <a:lnTo>
                      <a:pt x="2532778" y="717764"/>
                    </a:lnTo>
                    <a:cubicBezTo>
                      <a:pt x="2540740" y="717764"/>
                      <a:pt x="2547157" y="722866"/>
                      <a:pt x="2547157" y="729128"/>
                    </a:cubicBezTo>
                    <a:cubicBezTo>
                      <a:pt x="2547157" y="735390"/>
                      <a:pt x="2540740" y="740492"/>
                      <a:pt x="2532778" y="740492"/>
                    </a:cubicBezTo>
                    <a:close/>
                    <a:moveTo>
                      <a:pt x="2621445" y="716064"/>
                    </a:moveTo>
                    <a:cubicBezTo>
                      <a:pt x="2617271" y="716064"/>
                      <a:pt x="2613174" y="714672"/>
                      <a:pt x="2610391" y="711967"/>
                    </a:cubicBezTo>
                    <a:cubicBezTo>
                      <a:pt x="2605289" y="707096"/>
                      <a:pt x="2606139" y="699985"/>
                      <a:pt x="2612246" y="695965"/>
                    </a:cubicBezTo>
                    <a:cubicBezTo>
                      <a:pt x="2634587" y="681354"/>
                      <a:pt x="2649275" y="660946"/>
                      <a:pt x="2653758" y="638528"/>
                    </a:cubicBezTo>
                    <a:cubicBezTo>
                      <a:pt x="2654995" y="632344"/>
                      <a:pt x="2662339" y="628092"/>
                      <a:pt x="2670224" y="629020"/>
                    </a:cubicBezTo>
                    <a:cubicBezTo>
                      <a:pt x="2678109" y="630025"/>
                      <a:pt x="2683443" y="635822"/>
                      <a:pt x="2682206" y="642007"/>
                    </a:cubicBezTo>
                    <a:cubicBezTo>
                      <a:pt x="2676640" y="669913"/>
                      <a:pt x="2658396" y="695269"/>
                      <a:pt x="2630644" y="713435"/>
                    </a:cubicBezTo>
                    <a:cubicBezTo>
                      <a:pt x="2627939" y="715213"/>
                      <a:pt x="2624692" y="716064"/>
                      <a:pt x="2621445" y="716064"/>
                    </a:cubicBezTo>
                    <a:close/>
                    <a:moveTo>
                      <a:pt x="47774" y="704932"/>
                    </a:moveTo>
                    <a:cubicBezTo>
                      <a:pt x="43831" y="704932"/>
                      <a:pt x="39889" y="703618"/>
                      <a:pt x="37028" y="701144"/>
                    </a:cubicBezTo>
                    <a:cubicBezTo>
                      <a:pt x="13219" y="679963"/>
                      <a:pt x="77" y="652597"/>
                      <a:pt x="0" y="624304"/>
                    </a:cubicBezTo>
                    <a:cubicBezTo>
                      <a:pt x="0" y="618043"/>
                      <a:pt x="6416" y="612941"/>
                      <a:pt x="14378" y="612941"/>
                    </a:cubicBezTo>
                    <a:lnTo>
                      <a:pt x="14378" y="612941"/>
                    </a:lnTo>
                    <a:cubicBezTo>
                      <a:pt x="22341" y="612941"/>
                      <a:pt x="28757" y="618043"/>
                      <a:pt x="28757" y="624304"/>
                    </a:cubicBezTo>
                    <a:cubicBezTo>
                      <a:pt x="28757" y="647109"/>
                      <a:pt x="39348" y="668986"/>
                      <a:pt x="58519" y="686070"/>
                    </a:cubicBezTo>
                    <a:cubicBezTo>
                      <a:pt x="63776" y="690785"/>
                      <a:pt x="63234" y="697975"/>
                      <a:pt x="57282" y="702149"/>
                    </a:cubicBezTo>
                    <a:cubicBezTo>
                      <a:pt x="54576" y="704082"/>
                      <a:pt x="51098" y="705009"/>
                      <a:pt x="47696" y="705009"/>
                    </a:cubicBezTo>
                    <a:close/>
                    <a:moveTo>
                      <a:pt x="2669606" y="575371"/>
                    </a:moveTo>
                    <a:cubicBezTo>
                      <a:pt x="2661643" y="575371"/>
                      <a:pt x="2655227" y="570269"/>
                      <a:pt x="2655227" y="564007"/>
                    </a:cubicBezTo>
                    <a:lnTo>
                      <a:pt x="2655227" y="487863"/>
                    </a:lnTo>
                    <a:cubicBezTo>
                      <a:pt x="2655227" y="481602"/>
                      <a:pt x="2661643" y="476500"/>
                      <a:pt x="2669606" y="476500"/>
                    </a:cubicBezTo>
                    <a:cubicBezTo>
                      <a:pt x="2677568" y="476500"/>
                      <a:pt x="2683984" y="481602"/>
                      <a:pt x="2683984" y="487863"/>
                    </a:cubicBezTo>
                    <a:lnTo>
                      <a:pt x="2683984" y="564007"/>
                    </a:lnTo>
                    <a:cubicBezTo>
                      <a:pt x="2683984" y="570269"/>
                      <a:pt x="2677568" y="575371"/>
                      <a:pt x="2669606" y="575371"/>
                    </a:cubicBezTo>
                    <a:close/>
                    <a:moveTo>
                      <a:pt x="15074" y="559678"/>
                    </a:moveTo>
                    <a:lnTo>
                      <a:pt x="14920" y="559678"/>
                    </a:lnTo>
                    <a:cubicBezTo>
                      <a:pt x="6957" y="559678"/>
                      <a:pt x="618" y="554499"/>
                      <a:pt x="618" y="548237"/>
                    </a:cubicBezTo>
                    <a:lnTo>
                      <a:pt x="1391" y="472325"/>
                    </a:lnTo>
                    <a:cubicBezTo>
                      <a:pt x="1391" y="466064"/>
                      <a:pt x="8040" y="460884"/>
                      <a:pt x="15925" y="461039"/>
                    </a:cubicBezTo>
                    <a:cubicBezTo>
                      <a:pt x="23887" y="461039"/>
                      <a:pt x="30226" y="466218"/>
                      <a:pt x="30226" y="472480"/>
                    </a:cubicBezTo>
                    <a:lnTo>
                      <a:pt x="29453" y="548392"/>
                    </a:lnTo>
                    <a:cubicBezTo>
                      <a:pt x="29453" y="554654"/>
                      <a:pt x="22959" y="559678"/>
                      <a:pt x="15074" y="559678"/>
                    </a:cubicBezTo>
                    <a:close/>
                    <a:moveTo>
                      <a:pt x="2669606" y="423160"/>
                    </a:moveTo>
                    <a:cubicBezTo>
                      <a:pt x="2661643" y="423160"/>
                      <a:pt x="2655227" y="418058"/>
                      <a:pt x="2655227" y="411797"/>
                    </a:cubicBezTo>
                    <a:lnTo>
                      <a:pt x="2655227" y="335730"/>
                    </a:lnTo>
                    <a:cubicBezTo>
                      <a:pt x="2655227" y="329468"/>
                      <a:pt x="2661643" y="324366"/>
                      <a:pt x="2669606" y="324366"/>
                    </a:cubicBezTo>
                    <a:cubicBezTo>
                      <a:pt x="2677568" y="324366"/>
                      <a:pt x="2683984" y="329468"/>
                      <a:pt x="2683984" y="335730"/>
                    </a:cubicBezTo>
                    <a:lnTo>
                      <a:pt x="2683984" y="411797"/>
                    </a:lnTo>
                    <a:cubicBezTo>
                      <a:pt x="2683984" y="418058"/>
                      <a:pt x="2677568" y="423160"/>
                      <a:pt x="2669606" y="423160"/>
                    </a:cubicBezTo>
                    <a:close/>
                    <a:moveTo>
                      <a:pt x="16698" y="407854"/>
                    </a:moveTo>
                    <a:lnTo>
                      <a:pt x="16543" y="407854"/>
                    </a:lnTo>
                    <a:cubicBezTo>
                      <a:pt x="8581" y="407854"/>
                      <a:pt x="2242" y="402675"/>
                      <a:pt x="2319" y="396413"/>
                    </a:cubicBezTo>
                    <a:lnTo>
                      <a:pt x="3169" y="320501"/>
                    </a:lnTo>
                    <a:cubicBezTo>
                      <a:pt x="3169" y="314239"/>
                      <a:pt x="9663" y="309215"/>
                      <a:pt x="17548" y="309215"/>
                    </a:cubicBezTo>
                    <a:lnTo>
                      <a:pt x="17703" y="309215"/>
                    </a:lnTo>
                    <a:cubicBezTo>
                      <a:pt x="25665" y="309215"/>
                      <a:pt x="32004" y="314394"/>
                      <a:pt x="31926" y="320733"/>
                    </a:cubicBezTo>
                    <a:lnTo>
                      <a:pt x="31076" y="396645"/>
                    </a:lnTo>
                    <a:cubicBezTo>
                      <a:pt x="31076" y="402907"/>
                      <a:pt x="24583" y="407931"/>
                      <a:pt x="16698" y="407931"/>
                    </a:cubicBezTo>
                    <a:close/>
                    <a:moveTo>
                      <a:pt x="2669606" y="271027"/>
                    </a:moveTo>
                    <a:cubicBezTo>
                      <a:pt x="2661643" y="271027"/>
                      <a:pt x="2655227" y="265925"/>
                      <a:pt x="2655227" y="259663"/>
                    </a:cubicBezTo>
                    <a:lnTo>
                      <a:pt x="2655227" y="183519"/>
                    </a:lnTo>
                    <a:cubicBezTo>
                      <a:pt x="2655227" y="177257"/>
                      <a:pt x="2661643" y="172155"/>
                      <a:pt x="2669606" y="172155"/>
                    </a:cubicBezTo>
                    <a:cubicBezTo>
                      <a:pt x="2677568" y="172155"/>
                      <a:pt x="2683984" y="177257"/>
                      <a:pt x="2683984" y="183519"/>
                    </a:cubicBezTo>
                    <a:lnTo>
                      <a:pt x="2683984" y="259663"/>
                    </a:lnTo>
                    <a:cubicBezTo>
                      <a:pt x="2683984" y="265925"/>
                      <a:pt x="2677568" y="271027"/>
                      <a:pt x="2669606" y="271027"/>
                    </a:cubicBezTo>
                    <a:close/>
                    <a:moveTo>
                      <a:pt x="18553" y="256030"/>
                    </a:moveTo>
                    <a:lnTo>
                      <a:pt x="18398" y="256030"/>
                    </a:lnTo>
                    <a:cubicBezTo>
                      <a:pt x="10436" y="256030"/>
                      <a:pt x="4097" y="250850"/>
                      <a:pt x="4174" y="244511"/>
                    </a:cubicBezTo>
                    <a:cubicBezTo>
                      <a:pt x="4484" y="217919"/>
                      <a:pt x="4870" y="192331"/>
                      <a:pt x="5257" y="168599"/>
                    </a:cubicBezTo>
                    <a:cubicBezTo>
                      <a:pt x="5334" y="162338"/>
                      <a:pt x="11750" y="157390"/>
                      <a:pt x="19635" y="157390"/>
                    </a:cubicBezTo>
                    <a:lnTo>
                      <a:pt x="19790" y="157390"/>
                    </a:lnTo>
                    <a:cubicBezTo>
                      <a:pt x="27752" y="157390"/>
                      <a:pt x="34091" y="162647"/>
                      <a:pt x="34014" y="168908"/>
                    </a:cubicBezTo>
                    <a:cubicBezTo>
                      <a:pt x="33627" y="192718"/>
                      <a:pt x="33318" y="218228"/>
                      <a:pt x="32931" y="244821"/>
                    </a:cubicBezTo>
                    <a:cubicBezTo>
                      <a:pt x="32854" y="251082"/>
                      <a:pt x="26438" y="256107"/>
                      <a:pt x="18553" y="256107"/>
                    </a:cubicBezTo>
                    <a:close/>
                    <a:moveTo>
                      <a:pt x="2669296" y="118661"/>
                    </a:moveTo>
                    <a:cubicBezTo>
                      <a:pt x="2661334" y="118661"/>
                      <a:pt x="2654918" y="113559"/>
                      <a:pt x="2654918" y="107297"/>
                    </a:cubicBezTo>
                    <a:lnTo>
                      <a:pt x="2654918" y="98717"/>
                    </a:lnTo>
                    <a:cubicBezTo>
                      <a:pt x="2654918" y="77149"/>
                      <a:pt x="2645796" y="60529"/>
                      <a:pt x="2626934" y="47774"/>
                    </a:cubicBezTo>
                    <a:cubicBezTo>
                      <a:pt x="2620904" y="43677"/>
                      <a:pt x="2620208" y="36487"/>
                      <a:pt x="2625388" y="31694"/>
                    </a:cubicBezTo>
                    <a:cubicBezTo>
                      <a:pt x="2630567" y="26902"/>
                      <a:pt x="2639612" y="26361"/>
                      <a:pt x="2645641" y="30458"/>
                    </a:cubicBezTo>
                    <a:cubicBezTo>
                      <a:pt x="2670842" y="47542"/>
                      <a:pt x="2683675" y="70501"/>
                      <a:pt x="2683675" y="98717"/>
                    </a:cubicBezTo>
                    <a:lnTo>
                      <a:pt x="2683675" y="107297"/>
                    </a:lnTo>
                    <a:cubicBezTo>
                      <a:pt x="2683675" y="113559"/>
                      <a:pt x="2677259" y="118661"/>
                      <a:pt x="2669296" y="118661"/>
                    </a:cubicBezTo>
                    <a:close/>
                    <a:moveTo>
                      <a:pt x="20717" y="104205"/>
                    </a:moveTo>
                    <a:cubicBezTo>
                      <a:pt x="20717" y="104205"/>
                      <a:pt x="19944" y="104205"/>
                      <a:pt x="19558" y="104205"/>
                    </a:cubicBezTo>
                    <a:cubicBezTo>
                      <a:pt x="11596" y="103741"/>
                      <a:pt x="5720" y="98253"/>
                      <a:pt x="6339" y="91991"/>
                    </a:cubicBezTo>
                    <a:cubicBezTo>
                      <a:pt x="9276" y="63157"/>
                      <a:pt x="27984" y="36797"/>
                      <a:pt x="57669" y="19558"/>
                    </a:cubicBezTo>
                    <a:cubicBezTo>
                      <a:pt x="64085" y="15847"/>
                      <a:pt x="73052" y="16929"/>
                      <a:pt x="77768" y="22032"/>
                    </a:cubicBezTo>
                    <a:cubicBezTo>
                      <a:pt x="82483" y="27134"/>
                      <a:pt x="81092" y="34246"/>
                      <a:pt x="74675" y="37956"/>
                    </a:cubicBezTo>
                    <a:cubicBezTo>
                      <a:pt x="51716" y="51252"/>
                      <a:pt x="37260" y="71583"/>
                      <a:pt x="35019" y="93769"/>
                    </a:cubicBezTo>
                    <a:cubicBezTo>
                      <a:pt x="34400" y="99722"/>
                      <a:pt x="28139" y="104283"/>
                      <a:pt x="20717" y="104283"/>
                    </a:cubicBezTo>
                    <a:close/>
                    <a:moveTo>
                      <a:pt x="2558288" y="22882"/>
                    </a:moveTo>
                    <a:cubicBezTo>
                      <a:pt x="2558288" y="22882"/>
                      <a:pt x="2557902" y="22882"/>
                      <a:pt x="2557670" y="22882"/>
                    </a:cubicBezTo>
                    <a:cubicBezTo>
                      <a:pt x="2555892" y="22882"/>
                      <a:pt x="2543291" y="22882"/>
                      <a:pt x="2462200" y="22882"/>
                    </a:cubicBezTo>
                    <a:cubicBezTo>
                      <a:pt x="2454237" y="22882"/>
                      <a:pt x="2447821" y="17780"/>
                      <a:pt x="2447821" y="11518"/>
                    </a:cubicBezTo>
                    <a:cubicBezTo>
                      <a:pt x="2447821" y="5257"/>
                      <a:pt x="2454237" y="155"/>
                      <a:pt x="2462200" y="155"/>
                    </a:cubicBezTo>
                    <a:lnTo>
                      <a:pt x="2462200" y="155"/>
                    </a:lnTo>
                    <a:cubicBezTo>
                      <a:pt x="2527189" y="155"/>
                      <a:pt x="2560352" y="283"/>
                      <a:pt x="2561689" y="541"/>
                    </a:cubicBezTo>
                    <a:cubicBezTo>
                      <a:pt x="2569420" y="2010"/>
                      <a:pt x="2574135" y="8194"/>
                      <a:pt x="2572280" y="14301"/>
                    </a:cubicBezTo>
                    <a:cubicBezTo>
                      <a:pt x="2570657" y="19481"/>
                      <a:pt x="2564782" y="22959"/>
                      <a:pt x="2558288" y="22959"/>
                    </a:cubicBezTo>
                    <a:close/>
                    <a:moveTo>
                      <a:pt x="157622" y="22882"/>
                    </a:moveTo>
                    <a:cubicBezTo>
                      <a:pt x="149660" y="22882"/>
                      <a:pt x="143244" y="17780"/>
                      <a:pt x="143244" y="11518"/>
                    </a:cubicBezTo>
                    <a:cubicBezTo>
                      <a:pt x="143244" y="5257"/>
                      <a:pt x="149660" y="155"/>
                      <a:pt x="157622" y="155"/>
                    </a:cubicBezTo>
                    <a:lnTo>
                      <a:pt x="253788" y="155"/>
                    </a:lnTo>
                    <a:cubicBezTo>
                      <a:pt x="261750" y="155"/>
                      <a:pt x="268166" y="5257"/>
                      <a:pt x="268166" y="11518"/>
                    </a:cubicBezTo>
                    <a:cubicBezTo>
                      <a:pt x="268166" y="17780"/>
                      <a:pt x="261750" y="22882"/>
                      <a:pt x="253788" y="22882"/>
                    </a:cubicBezTo>
                    <a:lnTo>
                      <a:pt x="157622" y="22882"/>
                    </a:lnTo>
                    <a:cubicBezTo>
                      <a:pt x="157622" y="22882"/>
                      <a:pt x="157622" y="22882"/>
                      <a:pt x="157622" y="22882"/>
                    </a:cubicBezTo>
                    <a:close/>
                    <a:moveTo>
                      <a:pt x="349876" y="22882"/>
                    </a:moveTo>
                    <a:cubicBezTo>
                      <a:pt x="341914" y="22882"/>
                      <a:pt x="335498" y="17780"/>
                      <a:pt x="335498" y="11518"/>
                    </a:cubicBezTo>
                    <a:cubicBezTo>
                      <a:pt x="335498" y="5257"/>
                      <a:pt x="341914" y="155"/>
                      <a:pt x="349876" y="155"/>
                    </a:cubicBezTo>
                    <a:lnTo>
                      <a:pt x="445965" y="155"/>
                    </a:lnTo>
                    <a:cubicBezTo>
                      <a:pt x="453927" y="155"/>
                      <a:pt x="460343" y="5257"/>
                      <a:pt x="460343" y="11518"/>
                    </a:cubicBezTo>
                    <a:cubicBezTo>
                      <a:pt x="460343" y="17780"/>
                      <a:pt x="453927" y="22882"/>
                      <a:pt x="445965" y="22882"/>
                    </a:cubicBezTo>
                    <a:lnTo>
                      <a:pt x="349876" y="22882"/>
                    </a:lnTo>
                    <a:close/>
                    <a:moveTo>
                      <a:pt x="541976" y="22882"/>
                    </a:moveTo>
                    <a:cubicBezTo>
                      <a:pt x="534014" y="22882"/>
                      <a:pt x="527598" y="17780"/>
                      <a:pt x="527598" y="11518"/>
                    </a:cubicBezTo>
                    <a:cubicBezTo>
                      <a:pt x="527598" y="5257"/>
                      <a:pt x="534014" y="155"/>
                      <a:pt x="541976" y="155"/>
                    </a:cubicBezTo>
                    <a:lnTo>
                      <a:pt x="638065" y="155"/>
                    </a:lnTo>
                    <a:cubicBezTo>
                      <a:pt x="646027" y="155"/>
                      <a:pt x="652443" y="5257"/>
                      <a:pt x="652443" y="11518"/>
                    </a:cubicBezTo>
                    <a:cubicBezTo>
                      <a:pt x="652443" y="17780"/>
                      <a:pt x="646027" y="22882"/>
                      <a:pt x="638065" y="22882"/>
                    </a:cubicBezTo>
                    <a:lnTo>
                      <a:pt x="542053" y="22882"/>
                    </a:lnTo>
                    <a:close/>
                    <a:moveTo>
                      <a:pt x="734076" y="22882"/>
                    </a:moveTo>
                    <a:cubicBezTo>
                      <a:pt x="726113" y="22882"/>
                      <a:pt x="719697" y="17780"/>
                      <a:pt x="719697" y="11518"/>
                    </a:cubicBezTo>
                    <a:cubicBezTo>
                      <a:pt x="719697" y="5257"/>
                      <a:pt x="726113" y="155"/>
                      <a:pt x="734076" y="155"/>
                    </a:cubicBezTo>
                    <a:lnTo>
                      <a:pt x="830087" y="155"/>
                    </a:lnTo>
                    <a:cubicBezTo>
                      <a:pt x="838049" y="155"/>
                      <a:pt x="844465" y="5257"/>
                      <a:pt x="844465" y="11518"/>
                    </a:cubicBezTo>
                    <a:cubicBezTo>
                      <a:pt x="844465" y="17780"/>
                      <a:pt x="838049" y="22882"/>
                      <a:pt x="830087" y="22882"/>
                    </a:cubicBezTo>
                    <a:lnTo>
                      <a:pt x="734076" y="22882"/>
                    </a:lnTo>
                    <a:close/>
                    <a:moveTo>
                      <a:pt x="2366189" y="22882"/>
                    </a:moveTo>
                    <a:lnTo>
                      <a:pt x="2270177" y="22882"/>
                    </a:lnTo>
                    <a:cubicBezTo>
                      <a:pt x="2262215" y="22882"/>
                      <a:pt x="2255799" y="17780"/>
                      <a:pt x="2255799" y="11518"/>
                    </a:cubicBezTo>
                    <a:cubicBezTo>
                      <a:pt x="2255799" y="5257"/>
                      <a:pt x="2262292" y="0"/>
                      <a:pt x="2270255" y="0"/>
                    </a:cubicBezTo>
                    <a:lnTo>
                      <a:pt x="2366266" y="0"/>
                    </a:lnTo>
                    <a:cubicBezTo>
                      <a:pt x="2374228" y="0"/>
                      <a:pt x="2380644" y="5102"/>
                      <a:pt x="2380644" y="11364"/>
                    </a:cubicBezTo>
                    <a:cubicBezTo>
                      <a:pt x="2380644" y="17625"/>
                      <a:pt x="2374228" y="22727"/>
                      <a:pt x="2366266" y="22727"/>
                    </a:cubicBezTo>
                    <a:close/>
                    <a:moveTo>
                      <a:pt x="926175" y="22882"/>
                    </a:moveTo>
                    <a:cubicBezTo>
                      <a:pt x="918213" y="22882"/>
                      <a:pt x="911797" y="17780"/>
                      <a:pt x="911797" y="11518"/>
                    </a:cubicBezTo>
                    <a:cubicBezTo>
                      <a:pt x="911797" y="5257"/>
                      <a:pt x="918291" y="0"/>
                      <a:pt x="926253" y="0"/>
                    </a:cubicBezTo>
                    <a:lnTo>
                      <a:pt x="1022264" y="0"/>
                    </a:lnTo>
                    <a:cubicBezTo>
                      <a:pt x="1030226" y="0"/>
                      <a:pt x="1036642" y="5102"/>
                      <a:pt x="1036642" y="11364"/>
                    </a:cubicBezTo>
                    <a:cubicBezTo>
                      <a:pt x="1036642" y="17625"/>
                      <a:pt x="1030226" y="22727"/>
                      <a:pt x="1022264" y="22727"/>
                    </a:cubicBezTo>
                    <a:lnTo>
                      <a:pt x="926253" y="22727"/>
                    </a:lnTo>
                    <a:close/>
                    <a:moveTo>
                      <a:pt x="1118198" y="22882"/>
                    </a:moveTo>
                    <a:cubicBezTo>
                      <a:pt x="1110235" y="22882"/>
                      <a:pt x="1103819" y="17780"/>
                      <a:pt x="1103819" y="11518"/>
                    </a:cubicBezTo>
                    <a:cubicBezTo>
                      <a:pt x="1103819" y="5257"/>
                      <a:pt x="1110235" y="155"/>
                      <a:pt x="1118198" y="155"/>
                    </a:cubicBezTo>
                    <a:lnTo>
                      <a:pt x="1214209" y="155"/>
                    </a:lnTo>
                    <a:cubicBezTo>
                      <a:pt x="1222171" y="155"/>
                      <a:pt x="1228588" y="5257"/>
                      <a:pt x="1228588" y="11518"/>
                    </a:cubicBezTo>
                    <a:cubicBezTo>
                      <a:pt x="1228588" y="17780"/>
                      <a:pt x="1222171" y="22882"/>
                      <a:pt x="1214209" y="22882"/>
                    </a:cubicBezTo>
                    <a:lnTo>
                      <a:pt x="1118198" y="22882"/>
                    </a:lnTo>
                    <a:close/>
                    <a:moveTo>
                      <a:pt x="2174243" y="22882"/>
                    </a:moveTo>
                    <a:lnTo>
                      <a:pt x="2078309" y="22882"/>
                    </a:lnTo>
                    <a:cubicBezTo>
                      <a:pt x="2070347" y="22882"/>
                      <a:pt x="2063931" y="17780"/>
                      <a:pt x="2063931" y="11518"/>
                    </a:cubicBezTo>
                    <a:cubicBezTo>
                      <a:pt x="2063931" y="5257"/>
                      <a:pt x="2070347" y="155"/>
                      <a:pt x="2078309" y="155"/>
                    </a:cubicBezTo>
                    <a:lnTo>
                      <a:pt x="2174243" y="155"/>
                    </a:lnTo>
                    <a:cubicBezTo>
                      <a:pt x="2182206" y="155"/>
                      <a:pt x="2188622" y="5257"/>
                      <a:pt x="2188622" y="11518"/>
                    </a:cubicBezTo>
                    <a:cubicBezTo>
                      <a:pt x="2188622" y="17780"/>
                      <a:pt x="2182206" y="22882"/>
                      <a:pt x="2174243" y="22882"/>
                    </a:cubicBezTo>
                    <a:close/>
                    <a:moveTo>
                      <a:pt x="1406463" y="22882"/>
                    </a:moveTo>
                    <a:lnTo>
                      <a:pt x="1310452" y="22882"/>
                    </a:lnTo>
                    <a:cubicBezTo>
                      <a:pt x="1302490" y="22882"/>
                      <a:pt x="1296074" y="17780"/>
                      <a:pt x="1296074" y="11518"/>
                    </a:cubicBezTo>
                    <a:cubicBezTo>
                      <a:pt x="1296074" y="5257"/>
                      <a:pt x="1302567" y="0"/>
                      <a:pt x="1310452" y="0"/>
                    </a:cubicBezTo>
                    <a:lnTo>
                      <a:pt x="1406463" y="0"/>
                    </a:lnTo>
                    <a:cubicBezTo>
                      <a:pt x="1414426" y="0"/>
                      <a:pt x="1420842" y="5102"/>
                      <a:pt x="1420842" y="11364"/>
                    </a:cubicBezTo>
                    <a:cubicBezTo>
                      <a:pt x="1420842" y="17625"/>
                      <a:pt x="1414426" y="22727"/>
                      <a:pt x="1406463" y="22727"/>
                    </a:cubicBezTo>
                    <a:close/>
                    <a:moveTo>
                      <a:pt x="1982298" y="22882"/>
                    </a:moveTo>
                    <a:lnTo>
                      <a:pt x="1886365" y="22882"/>
                    </a:lnTo>
                    <a:cubicBezTo>
                      <a:pt x="1878402" y="22882"/>
                      <a:pt x="1871986" y="17780"/>
                      <a:pt x="1871986" y="11518"/>
                    </a:cubicBezTo>
                    <a:cubicBezTo>
                      <a:pt x="1871986" y="5257"/>
                      <a:pt x="1878402" y="155"/>
                      <a:pt x="1886365" y="155"/>
                    </a:cubicBezTo>
                    <a:lnTo>
                      <a:pt x="1982298" y="155"/>
                    </a:lnTo>
                    <a:cubicBezTo>
                      <a:pt x="1990261" y="155"/>
                      <a:pt x="1996677" y="5257"/>
                      <a:pt x="1996677" y="11518"/>
                    </a:cubicBezTo>
                    <a:cubicBezTo>
                      <a:pt x="1996677" y="17780"/>
                      <a:pt x="1990261" y="22882"/>
                      <a:pt x="1982298" y="22882"/>
                    </a:cubicBezTo>
                    <a:close/>
                    <a:moveTo>
                      <a:pt x="1790431" y="22882"/>
                    </a:moveTo>
                    <a:lnTo>
                      <a:pt x="1694419" y="22882"/>
                    </a:lnTo>
                    <a:cubicBezTo>
                      <a:pt x="1686457" y="22882"/>
                      <a:pt x="1680041" y="17780"/>
                      <a:pt x="1680041" y="11518"/>
                    </a:cubicBezTo>
                    <a:cubicBezTo>
                      <a:pt x="1680041" y="5257"/>
                      <a:pt x="1686457" y="155"/>
                      <a:pt x="1694419" y="155"/>
                    </a:cubicBezTo>
                    <a:lnTo>
                      <a:pt x="1790431" y="155"/>
                    </a:lnTo>
                    <a:cubicBezTo>
                      <a:pt x="1798393" y="155"/>
                      <a:pt x="1804809" y="5257"/>
                      <a:pt x="1804809" y="11518"/>
                    </a:cubicBezTo>
                    <a:cubicBezTo>
                      <a:pt x="1804809" y="17780"/>
                      <a:pt x="1798393" y="22882"/>
                      <a:pt x="1790431" y="22882"/>
                    </a:cubicBezTo>
                    <a:close/>
                    <a:moveTo>
                      <a:pt x="1598408" y="22882"/>
                    </a:moveTo>
                    <a:lnTo>
                      <a:pt x="1502397" y="22882"/>
                    </a:lnTo>
                    <a:cubicBezTo>
                      <a:pt x="1494435" y="22882"/>
                      <a:pt x="1488019" y="17780"/>
                      <a:pt x="1488019" y="11518"/>
                    </a:cubicBezTo>
                    <a:cubicBezTo>
                      <a:pt x="1488019" y="5257"/>
                      <a:pt x="1494435" y="155"/>
                      <a:pt x="1502397" y="155"/>
                    </a:cubicBezTo>
                    <a:lnTo>
                      <a:pt x="1598408" y="155"/>
                    </a:lnTo>
                    <a:cubicBezTo>
                      <a:pt x="1606371" y="155"/>
                      <a:pt x="1612787" y="5257"/>
                      <a:pt x="1612787" y="11518"/>
                    </a:cubicBezTo>
                    <a:cubicBezTo>
                      <a:pt x="1612787" y="17780"/>
                      <a:pt x="1606371" y="22882"/>
                      <a:pt x="1598408" y="2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5" name="ComponentBackground4" descr="86d3f4db-4c27-44e1-881a-a23c7a61c38d">
                <a:extLst>
                  <a:ext uri="{FF2B5EF4-FFF2-40B4-BE49-F238E27FC236}">
                    <a16:creationId xmlns:a16="http://schemas.microsoft.com/office/drawing/2014/main" id="{8E628C99-A857-47A1-D682-D8CBD9E87E0C}"/>
                  </a:ext>
                </a:extLst>
              </p:cNvPr>
              <p:cNvSpPr/>
              <p:nvPr/>
            </p:nvSpPr>
            <p:spPr>
              <a:xfrm>
                <a:off x="777410" y="4190035"/>
                <a:ext cx="2620211" cy="998041"/>
              </a:xfrm>
              <a:custGeom>
                <a:avLst/>
                <a:gdLst>
                  <a:gd name="connsiteX0" fmla="*/ 2501161 w 2620211"/>
                  <a:gd name="connsiteY0" fmla="*/ 0 h 843691"/>
                  <a:gd name="connsiteX1" fmla="*/ 119202 w 2620211"/>
                  <a:gd name="connsiteY1" fmla="*/ 0 h 843691"/>
                  <a:gd name="connsiteX2" fmla="*/ 0 w 2620211"/>
                  <a:gd name="connsiteY2" fmla="*/ 94388 h 843691"/>
                  <a:gd name="connsiteX3" fmla="*/ 0 w 2620211"/>
                  <a:gd name="connsiteY3" fmla="*/ 577845 h 843691"/>
                  <a:gd name="connsiteX4" fmla="*/ 99490 w 2620211"/>
                  <a:gd name="connsiteY4" fmla="*/ 654298 h 843691"/>
                  <a:gd name="connsiteX5" fmla="*/ 104128 w 2620211"/>
                  <a:gd name="connsiteY5" fmla="*/ 655148 h 843691"/>
                  <a:gd name="connsiteX6" fmla="*/ 279685 w 2620211"/>
                  <a:gd name="connsiteY6" fmla="*/ 746367 h 843691"/>
                  <a:gd name="connsiteX7" fmla="*/ 338126 w 2620211"/>
                  <a:gd name="connsiteY7" fmla="*/ 837508 h 843691"/>
                  <a:gd name="connsiteX8" fmla="*/ 343151 w 2620211"/>
                  <a:gd name="connsiteY8" fmla="*/ 843692 h 843691"/>
                  <a:gd name="connsiteX9" fmla="*/ 349026 w 2620211"/>
                  <a:gd name="connsiteY9" fmla="*/ 837276 h 843691"/>
                  <a:gd name="connsiteX10" fmla="*/ 746831 w 2620211"/>
                  <a:gd name="connsiteY10" fmla="*/ 654066 h 843691"/>
                  <a:gd name="connsiteX11" fmla="*/ 2516003 w 2620211"/>
                  <a:gd name="connsiteY11" fmla="*/ 654066 h 843691"/>
                  <a:gd name="connsiteX12" fmla="*/ 2613870 w 2620211"/>
                  <a:gd name="connsiteY12" fmla="*/ 577767 h 843691"/>
                  <a:gd name="connsiteX13" fmla="*/ 2620209 w 2620211"/>
                  <a:gd name="connsiteY13" fmla="*/ 94929 h 843691"/>
                  <a:gd name="connsiteX14" fmla="*/ 2585654 w 2620211"/>
                  <a:gd name="connsiteY14" fmla="*/ 27829 h 843691"/>
                  <a:gd name="connsiteX15" fmla="*/ 2501161 w 2620211"/>
                  <a:gd name="connsiteY15" fmla="*/ 0 h 8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20211" h="843691">
                    <a:moveTo>
                      <a:pt x="2501161" y="0"/>
                    </a:moveTo>
                    <a:lnTo>
                      <a:pt x="119202" y="0"/>
                    </a:lnTo>
                    <a:cubicBezTo>
                      <a:pt x="53494" y="0"/>
                      <a:pt x="0" y="42362"/>
                      <a:pt x="0" y="94388"/>
                    </a:cubicBezTo>
                    <a:lnTo>
                      <a:pt x="0" y="577845"/>
                    </a:lnTo>
                    <a:cubicBezTo>
                      <a:pt x="0" y="617656"/>
                      <a:pt x="31617" y="641930"/>
                      <a:pt x="99490" y="654298"/>
                    </a:cubicBezTo>
                    <a:lnTo>
                      <a:pt x="104128" y="655148"/>
                    </a:lnTo>
                    <a:cubicBezTo>
                      <a:pt x="183055" y="668599"/>
                      <a:pt x="243120" y="689239"/>
                      <a:pt x="279685" y="746367"/>
                    </a:cubicBezTo>
                    <a:lnTo>
                      <a:pt x="338126" y="837508"/>
                    </a:lnTo>
                    <a:cubicBezTo>
                      <a:pt x="340600" y="841373"/>
                      <a:pt x="342223" y="842996"/>
                      <a:pt x="343151" y="843692"/>
                    </a:cubicBezTo>
                    <a:cubicBezTo>
                      <a:pt x="344156" y="842996"/>
                      <a:pt x="346089" y="841373"/>
                      <a:pt x="349026" y="837276"/>
                    </a:cubicBezTo>
                    <a:cubicBezTo>
                      <a:pt x="432282" y="721243"/>
                      <a:pt x="524042" y="654066"/>
                      <a:pt x="746831" y="654066"/>
                    </a:cubicBezTo>
                    <a:lnTo>
                      <a:pt x="2516003" y="654066"/>
                    </a:lnTo>
                    <a:cubicBezTo>
                      <a:pt x="2569265" y="654066"/>
                      <a:pt x="2613174" y="619821"/>
                      <a:pt x="2613870" y="577767"/>
                    </a:cubicBezTo>
                    <a:cubicBezTo>
                      <a:pt x="2616266" y="443568"/>
                      <a:pt x="2618894" y="233302"/>
                      <a:pt x="2620209" y="94929"/>
                    </a:cubicBezTo>
                    <a:cubicBezTo>
                      <a:pt x="2620440" y="69651"/>
                      <a:pt x="2608149" y="45764"/>
                      <a:pt x="2585654" y="27829"/>
                    </a:cubicBezTo>
                    <a:cubicBezTo>
                      <a:pt x="2563158" y="9895"/>
                      <a:pt x="2533087" y="0"/>
                      <a:pt x="2501161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2540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000" b="1" dirty="0"/>
              </a:p>
            </p:txBody>
          </p:sp>
          <p:sp>
            <p:nvSpPr>
              <p:cNvPr id="16" name="Text4" descr="e814aeaa-4cda-4236-9c02-bb808c4b85fe">
                <a:extLst>
                  <a:ext uri="{FF2B5EF4-FFF2-40B4-BE49-F238E27FC236}">
                    <a16:creationId xmlns:a16="http://schemas.microsoft.com/office/drawing/2014/main" id="{6C44D0A6-60DA-E519-D208-87C2AD4FA80F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777410" y="5220642"/>
                <a:ext cx="2800093" cy="91345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鸭血的制作和汤底的调配是关键。</a:t>
                </a:r>
                <a:endParaRPr lang="en-US" dirty="0"/>
              </a:p>
            </p:txBody>
          </p:sp>
          <p:sp>
            <p:nvSpPr>
              <p:cNvPr id="40" name="Bullet4" descr="584cc949-bc37-460e-a599-c148aad24a6e">
                <a:extLst>
                  <a:ext uri="{FF2B5EF4-FFF2-40B4-BE49-F238E27FC236}">
                    <a16:creationId xmlns:a16="http://schemas.microsoft.com/office/drawing/2014/main" id="{CA122627-1338-C72D-D27C-70347D3CBCC9}"/>
                  </a:ext>
                </a:extLst>
              </p:cNvPr>
              <p:cNvSpPr txBox="1"/>
              <p:nvPr/>
            </p:nvSpPr>
            <p:spPr>
              <a:xfrm>
                <a:off x="794330" y="4229893"/>
                <a:ext cx="2597978" cy="687357"/>
              </a:xfrm>
              <a:prstGeom prst="rect">
                <a:avLst/>
              </a:prstGeom>
              <a:noFill/>
            </p:spPr>
            <p:txBody>
              <a:bodyPr wrap="square" rtlCol="0" anchor="b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000000"/>
                    </a:solidFill>
                  </a:rPr>
                  <a:t>制作技巧</a:t>
                </a:r>
                <a:endParaRPr lang="en-US" dirty="0"/>
              </a:p>
            </p:txBody>
          </p:sp>
        </p:grpSp>
        <p:grpSp>
          <p:nvGrpSpPr>
            <p:cNvPr id="51" name="组合 50" descr="3aaf3639-fbae-4436-ae60-419ef4352964">
              <a:extLst>
                <a:ext uri="{FF2B5EF4-FFF2-40B4-BE49-F238E27FC236}">
                  <a16:creationId xmlns:a16="http://schemas.microsoft.com/office/drawing/2014/main" id="{8520C124-F468-FBC2-CFC7-BAEF60BD20FA}"/>
                </a:ext>
              </a:extLst>
            </p:cNvPr>
            <p:cNvGrpSpPr/>
            <p:nvPr/>
          </p:nvGrpSpPr>
          <p:grpSpPr>
            <a:xfrm>
              <a:off x="4747954" y="4078813"/>
              <a:ext cx="2814780" cy="2055287"/>
              <a:chOff x="4747954" y="4078813"/>
              <a:chExt cx="2814780" cy="2055287"/>
            </a:xfrm>
          </p:grpSpPr>
          <p:sp>
            <p:nvSpPr>
              <p:cNvPr id="9" name="shaape5" descr="d0fb30d6-298f-4561-b9b5-7aff4a61f1d9">
                <a:extLst>
                  <a:ext uri="{FF2B5EF4-FFF2-40B4-BE49-F238E27FC236}">
                    <a16:creationId xmlns:a16="http://schemas.microsoft.com/office/drawing/2014/main" id="{12BD526A-BD9A-5519-FDC6-840869F0F445}"/>
                  </a:ext>
                </a:extLst>
              </p:cNvPr>
              <p:cNvSpPr/>
              <p:nvPr/>
            </p:nvSpPr>
            <p:spPr>
              <a:xfrm>
                <a:off x="4892817" y="4094340"/>
                <a:ext cx="2655230" cy="849147"/>
              </a:xfrm>
              <a:custGeom>
                <a:avLst/>
                <a:gdLst>
                  <a:gd name="connsiteX0" fmla="*/ 2544222 w 2655230"/>
                  <a:gd name="connsiteY0" fmla="*/ 137 h 717824"/>
                  <a:gd name="connsiteX1" fmla="*/ 118897 w 2655230"/>
                  <a:gd name="connsiteY1" fmla="*/ 137 h 717824"/>
                  <a:gd name="connsiteX2" fmla="*/ 6343 w 2655230"/>
                  <a:gd name="connsiteY2" fmla="*/ 87259 h 717824"/>
                  <a:gd name="connsiteX3" fmla="*/ 4 w 2655230"/>
                  <a:gd name="connsiteY3" fmla="*/ 611918 h 717824"/>
                  <a:gd name="connsiteX4" fmla="*/ 133739 w 2655230"/>
                  <a:gd name="connsiteY4" fmla="*/ 717824 h 717824"/>
                  <a:gd name="connsiteX5" fmla="*/ 2521341 w 2655230"/>
                  <a:gd name="connsiteY5" fmla="*/ 717824 h 717824"/>
                  <a:gd name="connsiteX6" fmla="*/ 2655231 w 2655230"/>
                  <a:gd name="connsiteY6" fmla="*/ 612614 h 717824"/>
                  <a:gd name="connsiteX7" fmla="*/ 2655231 w 2655230"/>
                  <a:gd name="connsiteY7" fmla="*/ 87259 h 717824"/>
                  <a:gd name="connsiteX8" fmla="*/ 2544222 w 2655230"/>
                  <a:gd name="connsiteY8" fmla="*/ 137 h 717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230" h="717824">
                    <a:moveTo>
                      <a:pt x="2544222" y="137"/>
                    </a:moveTo>
                    <a:cubicBezTo>
                      <a:pt x="2542599" y="-172"/>
                      <a:pt x="118897" y="137"/>
                      <a:pt x="118897" y="137"/>
                    </a:cubicBezTo>
                    <a:cubicBezTo>
                      <a:pt x="57363" y="137"/>
                      <a:pt x="7193" y="38944"/>
                      <a:pt x="6343" y="87259"/>
                    </a:cubicBezTo>
                    <a:cubicBezTo>
                      <a:pt x="3946" y="219293"/>
                      <a:pt x="1395" y="469602"/>
                      <a:pt x="4" y="611918"/>
                    </a:cubicBezTo>
                    <a:cubicBezTo>
                      <a:pt x="-537" y="670283"/>
                      <a:pt x="59450" y="717824"/>
                      <a:pt x="133739" y="717824"/>
                    </a:cubicBezTo>
                    <a:cubicBezTo>
                      <a:pt x="589058" y="717824"/>
                      <a:pt x="2067259" y="717824"/>
                      <a:pt x="2521341" y="717824"/>
                    </a:cubicBezTo>
                    <a:cubicBezTo>
                      <a:pt x="2595320" y="717824"/>
                      <a:pt x="2655231" y="670747"/>
                      <a:pt x="2655231" y="612614"/>
                    </a:cubicBezTo>
                    <a:lnTo>
                      <a:pt x="2655231" y="87259"/>
                    </a:lnTo>
                    <a:cubicBezTo>
                      <a:pt x="2655231" y="33301"/>
                      <a:pt x="2603514" y="10883"/>
                      <a:pt x="2544222" y="137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0" name="Shape5" descr="4f2a6537-adc4-45ba-ba3c-5e0d940f4dc9">
                <a:extLst>
                  <a:ext uri="{FF2B5EF4-FFF2-40B4-BE49-F238E27FC236}">
                    <a16:creationId xmlns:a16="http://schemas.microsoft.com/office/drawing/2014/main" id="{C0342AF0-B7C4-12C0-F491-A68891728BAF}"/>
                  </a:ext>
                </a:extLst>
              </p:cNvPr>
              <p:cNvSpPr/>
              <p:nvPr/>
            </p:nvSpPr>
            <p:spPr>
              <a:xfrm>
                <a:off x="4878751" y="4078813"/>
                <a:ext cx="2683983" cy="875961"/>
              </a:xfrm>
              <a:custGeom>
                <a:avLst/>
                <a:gdLst>
                  <a:gd name="connsiteX0" fmla="*/ 418831 w 2683983"/>
                  <a:gd name="connsiteY0" fmla="*/ 740492 h 740491"/>
                  <a:gd name="connsiteX1" fmla="*/ 322666 w 2683983"/>
                  <a:gd name="connsiteY1" fmla="*/ 740492 h 740491"/>
                  <a:gd name="connsiteX2" fmla="*/ 308287 w 2683983"/>
                  <a:gd name="connsiteY2" fmla="*/ 729128 h 740491"/>
                  <a:gd name="connsiteX3" fmla="*/ 322666 w 2683983"/>
                  <a:gd name="connsiteY3" fmla="*/ 717764 h 740491"/>
                  <a:gd name="connsiteX4" fmla="*/ 418831 w 2683983"/>
                  <a:gd name="connsiteY4" fmla="*/ 717764 h 740491"/>
                  <a:gd name="connsiteX5" fmla="*/ 433210 w 2683983"/>
                  <a:gd name="connsiteY5" fmla="*/ 729128 h 740491"/>
                  <a:gd name="connsiteX6" fmla="*/ 418831 w 2683983"/>
                  <a:gd name="connsiteY6" fmla="*/ 740492 h 740491"/>
                  <a:gd name="connsiteX7" fmla="*/ 226577 w 2683983"/>
                  <a:gd name="connsiteY7" fmla="*/ 740492 h 740491"/>
                  <a:gd name="connsiteX8" fmla="*/ 147882 w 2683983"/>
                  <a:gd name="connsiteY8" fmla="*/ 740492 h 740491"/>
                  <a:gd name="connsiteX9" fmla="*/ 128633 w 2683983"/>
                  <a:gd name="connsiteY9" fmla="*/ 739487 h 740491"/>
                  <a:gd name="connsiteX10" fmla="*/ 116187 w 2683983"/>
                  <a:gd name="connsiteY10" fmla="*/ 726732 h 740491"/>
                  <a:gd name="connsiteX11" fmla="*/ 132267 w 2683983"/>
                  <a:gd name="connsiteY11" fmla="*/ 716914 h 740491"/>
                  <a:gd name="connsiteX12" fmla="*/ 147805 w 2683983"/>
                  <a:gd name="connsiteY12" fmla="*/ 717687 h 740491"/>
                  <a:gd name="connsiteX13" fmla="*/ 226500 w 2683983"/>
                  <a:gd name="connsiteY13" fmla="*/ 717687 h 740491"/>
                  <a:gd name="connsiteX14" fmla="*/ 240878 w 2683983"/>
                  <a:gd name="connsiteY14" fmla="*/ 729051 h 740491"/>
                  <a:gd name="connsiteX15" fmla="*/ 226500 w 2683983"/>
                  <a:gd name="connsiteY15" fmla="*/ 740414 h 740491"/>
                  <a:gd name="connsiteX16" fmla="*/ 611086 w 2683983"/>
                  <a:gd name="connsiteY16" fmla="*/ 740492 h 740491"/>
                  <a:gd name="connsiteX17" fmla="*/ 514997 w 2683983"/>
                  <a:gd name="connsiteY17" fmla="*/ 740492 h 740491"/>
                  <a:gd name="connsiteX18" fmla="*/ 500619 w 2683983"/>
                  <a:gd name="connsiteY18" fmla="*/ 729128 h 740491"/>
                  <a:gd name="connsiteX19" fmla="*/ 514997 w 2683983"/>
                  <a:gd name="connsiteY19" fmla="*/ 717764 h 740491"/>
                  <a:gd name="connsiteX20" fmla="*/ 611086 w 2683983"/>
                  <a:gd name="connsiteY20" fmla="*/ 717764 h 740491"/>
                  <a:gd name="connsiteX21" fmla="*/ 625464 w 2683983"/>
                  <a:gd name="connsiteY21" fmla="*/ 729128 h 740491"/>
                  <a:gd name="connsiteX22" fmla="*/ 611086 w 2683983"/>
                  <a:gd name="connsiteY22" fmla="*/ 740492 h 740491"/>
                  <a:gd name="connsiteX23" fmla="*/ 1379562 w 2683983"/>
                  <a:gd name="connsiteY23" fmla="*/ 740492 h 740491"/>
                  <a:gd name="connsiteX24" fmla="*/ 1283473 w 2683983"/>
                  <a:gd name="connsiteY24" fmla="*/ 740492 h 740491"/>
                  <a:gd name="connsiteX25" fmla="*/ 1269095 w 2683983"/>
                  <a:gd name="connsiteY25" fmla="*/ 729128 h 740491"/>
                  <a:gd name="connsiteX26" fmla="*/ 1283473 w 2683983"/>
                  <a:gd name="connsiteY26" fmla="*/ 717764 h 740491"/>
                  <a:gd name="connsiteX27" fmla="*/ 1379562 w 2683983"/>
                  <a:gd name="connsiteY27" fmla="*/ 717764 h 740491"/>
                  <a:gd name="connsiteX28" fmla="*/ 1393940 w 2683983"/>
                  <a:gd name="connsiteY28" fmla="*/ 729128 h 740491"/>
                  <a:gd name="connsiteX29" fmla="*/ 1379562 w 2683983"/>
                  <a:gd name="connsiteY29" fmla="*/ 740492 h 740491"/>
                  <a:gd name="connsiteX30" fmla="*/ 995362 w 2683983"/>
                  <a:gd name="connsiteY30" fmla="*/ 740492 h 740491"/>
                  <a:gd name="connsiteX31" fmla="*/ 899274 w 2683983"/>
                  <a:gd name="connsiteY31" fmla="*/ 740492 h 740491"/>
                  <a:gd name="connsiteX32" fmla="*/ 884895 w 2683983"/>
                  <a:gd name="connsiteY32" fmla="*/ 729128 h 740491"/>
                  <a:gd name="connsiteX33" fmla="*/ 899274 w 2683983"/>
                  <a:gd name="connsiteY33" fmla="*/ 717764 h 740491"/>
                  <a:gd name="connsiteX34" fmla="*/ 995362 w 2683983"/>
                  <a:gd name="connsiteY34" fmla="*/ 717764 h 740491"/>
                  <a:gd name="connsiteX35" fmla="*/ 1009741 w 2683983"/>
                  <a:gd name="connsiteY35" fmla="*/ 729128 h 740491"/>
                  <a:gd name="connsiteX36" fmla="*/ 995362 w 2683983"/>
                  <a:gd name="connsiteY36" fmla="*/ 740492 h 740491"/>
                  <a:gd name="connsiteX37" fmla="*/ 803263 w 2683983"/>
                  <a:gd name="connsiteY37" fmla="*/ 740492 h 740491"/>
                  <a:gd name="connsiteX38" fmla="*/ 707174 w 2683983"/>
                  <a:gd name="connsiteY38" fmla="*/ 740492 h 740491"/>
                  <a:gd name="connsiteX39" fmla="*/ 692796 w 2683983"/>
                  <a:gd name="connsiteY39" fmla="*/ 729128 h 740491"/>
                  <a:gd name="connsiteX40" fmla="*/ 707174 w 2683983"/>
                  <a:gd name="connsiteY40" fmla="*/ 717764 h 740491"/>
                  <a:gd name="connsiteX41" fmla="*/ 803263 w 2683983"/>
                  <a:gd name="connsiteY41" fmla="*/ 717764 h 740491"/>
                  <a:gd name="connsiteX42" fmla="*/ 817641 w 2683983"/>
                  <a:gd name="connsiteY42" fmla="*/ 729128 h 740491"/>
                  <a:gd name="connsiteX43" fmla="*/ 803263 w 2683983"/>
                  <a:gd name="connsiteY43" fmla="*/ 740492 h 740491"/>
                  <a:gd name="connsiteX44" fmla="*/ 1187539 w 2683983"/>
                  <a:gd name="connsiteY44" fmla="*/ 740492 h 740491"/>
                  <a:gd name="connsiteX45" fmla="*/ 1091451 w 2683983"/>
                  <a:gd name="connsiteY45" fmla="*/ 740492 h 740491"/>
                  <a:gd name="connsiteX46" fmla="*/ 1077072 w 2683983"/>
                  <a:gd name="connsiteY46" fmla="*/ 729128 h 740491"/>
                  <a:gd name="connsiteX47" fmla="*/ 1091451 w 2683983"/>
                  <a:gd name="connsiteY47" fmla="*/ 717764 h 740491"/>
                  <a:gd name="connsiteX48" fmla="*/ 1187539 w 2683983"/>
                  <a:gd name="connsiteY48" fmla="*/ 717764 h 740491"/>
                  <a:gd name="connsiteX49" fmla="*/ 1201918 w 2683983"/>
                  <a:gd name="connsiteY49" fmla="*/ 729128 h 740491"/>
                  <a:gd name="connsiteX50" fmla="*/ 1187539 w 2683983"/>
                  <a:gd name="connsiteY50" fmla="*/ 740492 h 740491"/>
                  <a:gd name="connsiteX51" fmla="*/ 1955938 w 2683983"/>
                  <a:gd name="connsiteY51" fmla="*/ 740492 h 740491"/>
                  <a:gd name="connsiteX52" fmla="*/ 1859849 w 2683983"/>
                  <a:gd name="connsiteY52" fmla="*/ 740492 h 740491"/>
                  <a:gd name="connsiteX53" fmla="*/ 1845471 w 2683983"/>
                  <a:gd name="connsiteY53" fmla="*/ 729128 h 740491"/>
                  <a:gd name="connsiteX54" fmla="*/ 1859849 w 2683983"/>
                  <a:gd name="connsiteY54" fmla="*/ 717764 h 740491"/>
                  <a:gd name="connsiteX55" fmla="*/ 1955938 w 2683983"/>
                  <a:gd name="connsiteY55" fmla="*/ 717764 h 740491"/>
                  <a:gd name="connsiteX56" fmla="*/ 1970316 w 2683983"/>
                  <a:gd name="connsiteY56" fmla="*/ 729128 h 740491"/>
                  <a:gd name="connsiteX57" fmla="*/ 1955938 w 2683983"/>
                  <a:gd name="connsiteY57" fmla="*/ 740492 h 740491"/>
                  <a:gd name="connsiteX58" fmla="*/ 1763838 w 2683983"/>
                  <a:gd name="connsiteY58" fmla="*/ 740492 h 740491"/>
                  <a:gd name="connsiteX59" fmla="*/ 1667750 w 2683983"/>
                  <a:gd name="connsiteY59" fmla="*/ 740492 h 740491"/>
                  <a:gd name="connsiteX60" fmla="*/ 1653371 w 2683983"/>
                  <a:gd name="connsiteY60" fmla="*/ 729128 h 740491"/>
                  <a:gd name="connsiteX61" fmla="*/ 1667750 w 2683983"/>
                  <a:gd name="connsiteY61" fmla="*/ 717764 h 740491"/>
                  <a:gd name="connsiteX62" fmla="*/ 1763838 w 2683983"/>
                  <a:gd name="connsiteY62" fmla="*/ 717764 h 740491"/>
                  <a:gd name="connsiteX63" fmla="*/ 1778217 w 2683983"/>
                  <a:gd name="connsiteY63" fmla="*/ 729128 h 740491"/>
                  <a:gd name="connsiteX64" fmla="*/ 1763838 w 2683983"/>
                  <a:gd name="connsiteY64" fmla="*/ 740492 h 740491"/>
                  <a:gd name="connsiteX65" fmla="*/ 1571739 w 2683983"/>
                  <a:gd name="connsiteY65" fmla="*/ 740492 h 740491"/>
                  <a:gd name="connsiteX66" fmla="*/ 1475650 w 2683983"/>
                  <a:gd name="connsiteY66" fmla="*/ 740492 h 740491"/>
                  <a:gd name="connsiteX67" fmla="*/ 1461272 w 2683983"/>
                  <a:gd name="connsiteY67" fmla="*/ 729128 h 740491"/>
                  <a:gd name="connsiteX68" fmla="*/ 1475650 w 2683983"/>
                  <a:gd name="connsiteY68" fmla="*/ 717764 h 740491"/>
                  <a:gd name="connsiteX69" fmla="*/ 1571739 w 2683983"/>
                  <a:gd name="connsiteY69" fmla="*/ 717764 h 740491"/>
                  <a:gd name="connsiteX70" fmla="*/ 1586117 w 2683983"/>
                  <a:gd name="connsiteY70" fmla="*/ 729128 h 740491"/>
                  <a:gd name="connsiteX71" fmla="*/ 1571739 w 2683983"/>
                  <a:gd name="connsiteY71" fmla="*/ 740492 h 740491"/>
                  <a:gd name="connsiteX72" fmla="*/ 2148192 w 2683983"/>
                  <a:gd name="connsiteY72" fmla="*/ 740492 h 740491"/>
                  <a:gd name="connsiteX73" fmla="*/ 2052104 w 2683983"/>
                  <a:gd name="connsiteY73" fmla="*/ 740492 h 740491"/>
                  <a:gd name="connsiteX74" fmla="*/ 2037725 w 2683983"/>
                  <a:gd name="connsiteY74" fmla="*/ 729128 h 740491"/>
                  <a:gd name="connsiteX75" fmla="*/ 2052104 w 2683983"/>
                  <a:gd name="connsiteY75" fmla="*/ 717764 h 740491"/>
                  <a:gd name="connsiteX76" fmla="*/ 2148192 w 2683983"/>
                  <a:gd name="connsiteY76" fmla="*/ 717764 h 740491"/>
                  <a:gd name="connsiteX77" fmla="*/ 2162571 w 2683983"/>
                  <a:gd name="connsiteY77" fmla="*/ 729128 h 740491"/>
                  <a:gd name="connsiteX78" fmla="*/ 2148192 w 2683983"/>
                  <a:gd name="connsiteY78" fmla="*/ 740492 h 740491"/>
                  <a:gd name="connsiteX79" fmla="*/ 2340446 w 2683983"/>
                  <a:gd name="connsiteY79" fmla="*/ 740492 h 740491"/>
                  <a:gd name="connsiteX80" fmla="*/ 2244281 w 2683983"/>
                  <a:gd name="connsiteY80" fmla="*/ 740492 h 740491"/>
                  <a:gd name="connsiteX81" fmla="*/ 2229902 w 2683983"/>
                  <a:gd name="connsiteY81" fmla="*/ 729128 h 740491"/>
                  <a:gd name="connsiteX82" fmla="*/ 2244281 w 2683983"/>
                  <a:gd name="connsiteY82" fmla="*/ 717764 h 740491"/>
                  <a:gd name="connsiteX83" fmla="*/ 2340446 w 2683983"/>
                  <a:gd name="connsiteY83" fmla="*/ 717764 h 740491"/>
                  <a:gd name="connsiteX84" fmla="*/ 2354825 w 2683983"/>
                  <a:gd name="connsiteY84" fmla="*/ 729128 h 740491"/>
                  <a:gd name="connsiteX85" fmla="*/ 2340446 w 2683983"/>
                  <a:gd name="connsiteY85" fmla="*/ 740492 h 740491"/>
                  <a:gd name="connsiteX86" fmla="*/ 2532778 w 2683983"/>
                  <a:gd name="connsiteY86" fmla="*/ 740492 h 740491"/>
                  <a:gd name="connsiteX87" fmla="*/ 2436612 w 2683983"/>
                  <a:gd name="connsiteY87" fmla="*/ 740492 h 740491"/>
                  <a:gd name="connsiteX88" fmla="*/ 2422234 w 2683983"/>
                  <a:gd name="connsiteY88" fmla="*/ 729128 h 740491"/>
                  <a:gd name="connsiteX89" fmla="*/ 2436612 w 2683983"/>
                  <a:gd name="connsiteY89" fmla="*/ 717764 h 740491"/>
                  <a:gd name="connsiteX90" fmla="*/ 2532778 w 2683983"/>
                  <a:gd name="connsiteY90" fmla="*/ 717764 h 740491"/>
                  <a:gd name="connsiteX91" fmla="*/ 2547157 w 2683983"/>
                  <a:gd name="connsiteY91" fmla="*/ 729128 h 740491"/>
                  <a:gd name="connsiteX92" fmla="*/ 2532778 w 2683983"/>
                  <a:gd name="connsiteY92" fmla="*/ 740492 h 740491"/>
                  <a:gd name="connsiteX93" fmla="*/ 2621445 w 2683983"/>
                  <a:gd name="connsiteY93" fmla="*/ 716064 h 740491"/>
                  <a:gd name="connsiteX94" fmla="*/ 2610391 w 2683983"/>
                  <a:gd name="connsiteY94" fmla="*/ 711967 h 740491"/>
                  <a:gd name="connsiteX95" fmla="*/ 2612246 w 2683983"/>
                  <a:gd name="connsiteY95" fmla="*/ 695965 h 740491"/>
                  <a:gd name="connsiteX96" fmla="*/ 2653758 w 2683983"/>
                  <a:gd name="connsiteY96" fmla="*/ 638528 h 740491"/>
                  <a:gd name="connsiteX97" fmla="*/ 2670224 w 2683983"/>
                  <a:gd name="connsiteY97" fmla="*/ 629020 h 740491"/>
                  <a:gd name="connsiteX98" fmla="*/ 2682206 w 2683983"/>
                  <a:gd name="connsiteY98" fmla="*/ 642007 h 740491"/>
                  <a:gd name="connsiteX99" fmla="*/ 2630644 w 2683983"/>
                  <a:gd name="connsiteY99" fmla="*/ 713435 h 740491"/>
                  <a:gd name="connsiteX100" fmla="*/ 2621445 w 2683983"/>
                  <a:gd name="connsiteY100" fmla="*/ 716064 h 740491"/>
                  <a:gd name="connsiteX101" fmla="*/ 47774 w 2683983"/>
                  <a:gd name="connsiteY101" fmla="*/ 704932 h 740491"/>
                  <a:gd name="connsiteX102" fmla="*/ 37028 w 2683983"/>
                  <a:gd name="connsiteY102" fmla="*/ 701144 h 740491"/>
                  <a:gd name="connsiteX103" fmla="*/ 0 w 2683983"/>
                  <a:gd name="connsiteY103" fmla="*/ 624304 h 740491"/>
                  <a:gd name="connsiteX104" fmla="*/ 14378 w 2683983"/>
                  <a:gd name="connsiteY104" fmla="*/ 612941 h 740491"/>
                  <a:gd name="connsiteX105" fmla="*/ 14378 w 2683983"/>
                  <a:gd name="connsiteY105" fmla="*/ 612941 h 740491"/>
                  <a:gd name="connsiteX106" fmla="*/ 28757 w 2683983"/>
                  <a:gd name="connsiteY106" fmla="*/ 624304 h 740491"/>
                  <a:gd name="connsiteX107" fmla="*/ 58519 w 2683983"/>
                  <a:gd name="connsiteY107" fmla="*/ 686070 h 740491"/>
                  <a:gd name="connsiteX108" fmla="*/ 57282 w 2683983"/>
                  <a:gd name="connsiteY108" fmla="*/ 702149 h 740491"/>
                  <a:gd name="connsiteX109" fmla="*/ 47696 w 2683983"/>
                  <a:gd name="connsiteY109" fmla="*/ 705009 h 740491"/>
                  <a:gd name="connsiteX110" fmla="*/ 2669606 w 2683983"/>
                  <a:gd name="connsiteY110" fmla="*/ 575371 h 740491"/>
                  <a:gd name="connsiteX111" fmla="*/ 2655227 w 2683983"/>
                  <a:gd name="connsiteY111" fmla="*/ 564007 h 740491"/>
                  <a:gd name="connsiteX112" fmla="*/ 2655227 w 2683983"/>
                  <a:gd name="connsiteY112" fmla="*/ 487863 h 740491"/>
                  <a:gd name="connsiteX113" fmla="*/ 2669606 w 2683983"/>
                  <a:gd name="connsiteY113" fmla="*/ 476500 h 740491"/>
                  <a:gd name="connsiteX114" fmla="*/ 2683984 w 2683983"/>
                  <a:gd name="connsiteY114" fmla="*/ 487863 h 740491"/>
                  <a:gd name="connsiteX115" fmla="*/ 2683984 w 2683983"/>
                  <a:gd name="connsiteY115" fmla="*/ 564007 h 740491"/>
                  <a:gd name="connsiteX116" fmla="*/ 2669606 w 2683983"/>
                  <a:gd name="connsiteY116" fmla="*/ 575371 h 740491"/>
                  <a:gd name="connsiteX117" fmla="*/ 15074 w 2683983"/>
                  <a:gd name="connsiteY117" fmla="*/ 559678 h 740491"/>
                  <a:gd name="connsiteX118" fmla="*/ 14920 w 2683983"/>
                  <a:gd name="connsiteY118" fmla="*/ 559678 h 740491"/>
                  <a:gd name="connsiteX119" fmla="*/ 618 w 2683983"/>
                  <a:gd name="connsiteY119" fmla="*/ 548237 h 740491"/>
                  <a:gd name="connsiteX120" fmla="*/ 1391 w 2683983"/>
                  <a:gd name="connsiteY120" fmla="*/ 472325 h 740491"/>
                  <a:gd name="connsiteX121" fmla="*/ 15925 w 2683983"/>
                  <a:gd name="connsiteY121" fmla="*/ 461039 h 740491"/>
                  <a:gd name="connsiteX122" fmla="*/ 30226 w 2683983"/>
                  <a:gd name="connsiteY122" fmla="*/ 472480 h 740491"/>
                  <a:gd name="connsiteX123" fmla="*/ 29453 w 2683983"/>
                  <a:gd name="connsiteY123" fmla="*/ 548392 h 740491"/>
                  <a:gd name="connsiteX124" fmla="*/ 15074 w 2683983"/>
                  <a:gd name="connsiteY124" fmla="*/ 559678 h 740491"/>
                  <a:gd name="connsiteX125" fmla="*/ 2669606 w 2683983"/>
                  <a:gd name="connsiteY125" fmla="*/ 423160 h 740491"/>
                  <a:gd name="connsiteX126" fmla="*/ 2655227 w 2683983"/>
                  <a:gd name="connsiteY126" fmla="*/ 411797 h 740491"/>
                  <a:gd name="connsiteX127" fmla="*/ 2655227 w 2683983"/>
                  <a:gd name="connsiteY127" fmla="*/ 335730 h 740491"/>
                  <a:gd name="connsiteX128" fmla="*/ 2669606 w 2683983"/>
                  <a:gd name="connsiteY128" fmla="*/ 324366 h 740491"/>
                  <a:gd name="connsiteX129" fmla="*/ 2683984 w 2683983"/>
                  <a:gd name="connsiteY129" fmla="*/ 335730 h 740491"/>
                  <a:gd name="connsiteX130" fmla="*/ 2683984 w 2683983"/>
                  <a:gd name="connsiteY130" fmla="*/ 411797 h 740491"/>
                  <a:gd name="connsiteX131" fmla="*/ 2669606 w 2683983"/>
                  <a:gd name="connsiteY131" fmla="*/ 423160 h 740491"/>
                  <a:gd name="connsiteX132" fmla="*/ 16698 w 2683983"/>
                  <a:gd name="connsiteY132" fmla="*/ 407854 h 740491"/>
                  <a:gd name="connsiteX133" fmla="*/ 16543 w 2683983"/>
                  <a:gd name="connsiteY133" fmla="*/ 407854 h 740491"/>
                  <a:gd name="connsiteX134" fmla="*/ 2319 w 2683983"/>
                  <a:gd name="connsiteY134" fmla="*/ 396413 h 740491"/>
                  <a:gd name="connsiteX135" fmla="*/ 3169 w 2683983"/>
                  <a:gd name="connsiteY135" fmla="*/ 320501 h 740491"/>
                  <a:gd name="connsiteX136" fmla="*/ 17548 w 2683983"/>
                  <a:gd name="connsiteY136" fmla="*/ 309215 h 740491"/>
                  <a:gd name="connsiteX137" fmla="*/ 17703 w 2683983"/>
                  <a:gd name="connsiteY137" fmla="*/ 309215 h 740491"/>
                  <a:gd name="connsiteX138" fmla="*/ 31926 w 2683983"/>
                  <a:gd name="connsiteY138" fmla="*/ 320733 h 740491"/>
                  <a:gd name="connsiteX139" fmla="*/ 31076 w 2683983"/>
                  <a:gd name="connsiteY139" fmla="*/ 396645 h 740491"/>
                  <a:gd name="connsiteX140" fmla="*/ 16698 w 2683983"/>
                  <a:gd name="connsiteY140" fmla="*/ 407931 h 740491"/>
                  <a:gd name="connsiteX141" fmla="*/ 2669606 w 2683983"/>
                  <a:gd name="connsiteY141" fmla="*/ 271027 h 740491"/>
                  <a:gd name="connsiteX142" fmla="*/ 2655227 w 2683983"/>
                  <a:gd name="connsiteY142" fmla="*/ 259663 h 740491"/>
                  <a:gd name="connsiteX143" fmla="*/ 2655227 w 2683983"/>
                  <a:gd name="connsiteY143" fmla="*/ 183519 h 740491"/>
                  <a:gd name="connsiteX144" fmla="*/ 2669606 w 2683983"/>
                  <a:gd name="connsiteY144" fmla="*/ 172155 h 740491"/>
                  <a:gd name="connsiteX145" fmla="*/ 2683984 w 2683983"/>
                  <a:gd name="connsiteY145" fmla="*/ 183519 h 740491"/>
                  <a:gd name="connsiteX146" fmla="*/ 2683984 w 2683983"/>
                  <a:gd name="connsiteY146" fmla="*/ 259663 h 740491"/>
                  <a:gd name="connsiteX147" fmla="*/ 2669606 w 2683983"/>
                  <a:gd name="connsiteY147" fmla="*/ 271027 h 740491"/>
                  <a:gd name="connsiteX148" fmla="*/ 18553 w 2683983"/>
                  <a:gd name="connsiteY148" fmla="*/ 256030 h 740491"/>
                  <a:gd name="connsiteX149" fmla="*/ 18398 w 2683983"/>
                  <a:gd name="connsiteY149" fmla="*/ 256030 h 740491"/>
                  <a:gd name="connsiteX150" fmla="*/ 4174 w 2683983"/>
                  <a:gd name="connsiteY150" fmla="*/ 244511 h 740491"/>
                  <a:gd name="connsiteX151" fmla="*/ 5257 w 2683983"/>
                  <a:gd name="connsiteY151" fmla="*/ 168599 h 740491"/>
                  <a:gd name="connsiteX152" fmla="*/ 19635 w 2683983"/>
                  <a:gd name="connsiteY152" fmla="*/ 157390 h 740491"/>
                  <a:gd name="connsiteX153" fmla="*/ 19790 w 2683983"/>
                  <a:gd name="connsiteY153" fmla="*/ 157390 h 740491"/>
                  <a:gd name="connsiteX154" fmla="*/ 34014 w 2683983"/>
                  <a:gd name="connsiteY154" fmla="*/ 168908 h 740491"/>
                  <a:gd name="connsiteX155" fmla="*/ 32931 w 2683983"/>
                  <a:gd name="connsiteY155" fmla="*/ 244821 h 740491"/>
                  <a:gd name="connsiteX156" fmla="*/ 18553 w 2683983"/>
                  <a:gd name="connsiteY156" fmla="*/ 256107 h 740491"/>
                  <a:gd name="connsiteX157" fmla="*/ 2669296 w 2683983"/>
                  <a:gd name="connsiteY157" fmla="*/ 118661 h 740491"/>
                  <a:gd name="connsiteX158" fmla="*/ 2654918 w 2683983"/>
                  <a:gd name="connsiteY158" fmla="*/ 107297 h 740491"/>
                  <a:gd name="connsiteX159" fmla="*/ 2654918 w 2683983"/>
                  <a:gd name="connsiteY159" fmla="*/ 98717 h 740491"/>
                  <a:gd name="connsiteX160" fmla="*/ 2626934 w 2683983"/>
                  <a:gd name="connsiteY160" fmla="*/ 47774 h 740491"/>
                  <a:gd name="connsiteX161" fmla="*/ 2625388 w 2683983"/>
                  <a:gd name="connsiteY161" fmla="*/ 31694 h 740491"/>
                  <a:gd name="connsiteX162" fmla="*/ 2645641 w 2683983"/>
                  <a:gd name="connsiteY162" fmla="*/ 30458 h 740491"/>
                  <a:gd name="connsiteX163" fmla="*/ 2683675 w 2683983"/>
                  <a:gd name="connsiteY163" fmla="*/ 98717 h 740491"/>
                  <a:gd name="connsiteX164" fmla="*/ 2683675 w 2683983"/>
                  <a:gd name="connsiteY164" fmla="*/ 107297 h 740491"/>
                  <a:gd name="connsiteX165" fmla="*/ 2669296 w 2683983"/>
                  <a:gd name="connsiteY165" fmla="*/ 118661 h 740491"/>
                  <a:gd name="connsiteX166" fmla="*/ 20717 w 2683983"/>
                  <a:gd name="connsiteY166" fmla="*/ 104205 h 740491"/>
                  <a:gd name="connsiteX167" fmla="*/ 19558 w 2683983"/>
                  <a:gd name="connsiteY167" fmla="*/ 104205 h 740491"/>
                  <a:gd name="connsiteX168" fmla="*/ 6339 w 2683983"/>
                  <a:gd name="connsiteY168" fmla="*/ 91991 h 740491"/>
                  <a:gd name="connsiteX169" fmla="*/ 57669 w 2683983"/>
                  <a:gd name="connsiteY169" fmla="*/ 19558 h 740491"/>
                  <a:gd name="connsiteX170" fmla="*/ 77768 w 2683983"/>
                  <a:gd name="connsiteY170" fmla="*/ 22032 h 740491"/>
                  <a:gd name="connsiteX171" fmla="*/ 74675 w 2683983"/>
                  <a:gd name="connsiteY171" fmla="*/ 37956 h 740491"/>
                  <a:gd name="connsiteX172" fmla="*/ 35019 w 2683983"/>
                  <a:gd name="connsiteY172" fmla="*/ 93769 h 740491"/>
                  <a:gd name="connsiteX173" fmla="*/ 20717 w 2683983"/>
                  <a:gd name="connsiteY173" fmla="*/ 104283 h 740491"/>
                  <a:gd name="connsiteX174" fmla="*/ 2558288 w 2683983"/>
                  <a:gd name="connsiteY174" fmla="*/ 22882 h 740491"/>
                  <a:gd name="connsiteX175" fmla="*/ 2557670 w 2683983"/>
                  <a:gd name="connsiteY175" fmla="*/ 22882 h 740491"/>
                  <a:gd name="connsiteX176" fmla="*/ 2462200 w 2683983"/>
                  <a:gd name="connsiteY176" fmla="*/ 22882 h 740491"/>
                  <a:gd name="connsiteX177" fmla="*/ 2447821 w 2683983"/>
                  <a:gd name="connsiteY177" fmla="*/ 11518 h 740491"/>
                  <a:gd name="connsiteX178" fmla="*/ 2462200 w 2683983"/>
                  <a:gd name="connsiteY178" fmla="*/ 155 h 740491"/>
                  <a:gd name="connsiteX179" fmla="*/ 2462200 w 2683983"/>
                  <a:gd name="connsiteY179" fmla="*/ 155 h 740491"/>
                  <a:gd name="connsiteX180" fmla="*/ 2561689 w 2683983"/>
                  <a:gd name="connsiteY180" fmla="*/ 541 h 740491"/>
                  <a:gd name="connsiteX181" fmla="*/ 2572280 w 2683983"/>
                  <a:gd name="connsiteY181" fmla="*/ 14301 h 740491"/>
                  <a:gd name="connsiteX182" fmla="*/ 2558288 w 2683983"/>
                  <a:gd name="connsiteY182" fmla="*/ 22959 h 740491"/>
                  <a:gd name="connsiteX183" fmla="*/ 157622 w 2683983"/>
                  <a:gd name="connsiteY183" fmla="*/ 22882 h 740491"/>
                  <a:gd name="connsiteX184" fmla="*/ 143244 w 2683983"/>
                  <a:gd name="connsiteY184" fmla="*/ 11518 h 740491"/>
                  <a:gd name="connsiteX185" fmla="*/ 157622 w 2683983"/>
                  <a:gd name="connsiteY185" fmla="*/ 155 h 740491"/>
                  <a:gd name="connsiteX186" fmla="*/ 253788 w 2683983"/>
                  <a:gd name="connsiteY186" fmla="*/ 155 h 740491"/>
                  <a:gd name="connsiteX187" fmla="*/ 268166 w 2683983"/>
                  <a:gd name="connsiteY187" fmla="*/ 11518 h 740491"/>
                  <a:gd name="connsiteX188" fmla="*/ 253788 w 2683983"/>
                  <a:gd name="connsiteY188" fmla="*/ 22882 h 740491"/>
                  <a:gd name="connsiteX189" fmla="*/ 157622 w 2683983"/>
                  <a:gd name="connsiteY189" fmla="*/ 22882 h 740491"/>
                  <a:gd name="connsiteX190" fmla="*/ 157622 w 2683983"/>
                  <a:gd name="connsiteY190" fmla="*/ 22882 h 740491"/>
                  <a:gd name="connsiteX191" fmla="*/ 349876 w 2683983"/>
                  <a:gd name="connsiteY191" fmla="*/ 22882 h 740491"/>
                  <a:gd name="connsiteX192" fmla="*/ 335498 w 2683983"/>
                  <a:gd name="connsiteY192" fmla="*/ 11518 h 740491"/>
                  <a:gd name="connsiteX193" fmla="*/ 349876 w 2683983"/>
                  <a:gd name="connsiteY193" fmla="*/ 155 h 740491"/>
                  <a:gd name="connsiteX194" fmla="*/ 445965 w 2683983"/>
                  <a:gd name="connsiteY194" fmla="*/ 155 h 740491"/>
                  <a:gd name="connsiteX195" fmla="*/ 460343 w 2683983"/>
                  <a:gd name="connsiteY195" fmla="*/ 11518 h 740491"/>
                  <a:gd name="connsiteX196" fmla="*/ 445965 w 2683983"/>
                  <a:gd name="connsiteY196" fmla="*/ 22882 h 740491"/>
                  <a:gd name="connsiteX197" fmla="*/ 349876 w 2683983"/>
                  <a:gd name="connsiteY197" fmla="*/ 22882 h 740491"/>
                  <a:gd name="connsiteX198" fmla="*/ 541976 w 2683983"/>
                  <a:gd name="connsiteY198" fmla="*/ 22882 h 740491"/>
                  <a:gd name="connsiteX199" fmla="*/ 527598 w 2683983"/>
                  <a:gd name="connsiteY199" fmla="*/ 11518 h 740491"/>
                  <a:gd name="connsiteX200" fmla="*/ 541976 w 2683983"/>
                  <a:gd name="connsiteY200" fmla="*/ 155 h 740491"/>
                  <a:gd name="connsiteX201" fmla="*/ 638065 w 2683983"/>
                  <a:gd name="connsiteY201" fmla="*/ 155 h 740491"/>
                  <a:gd name="connsiteX202" fmla="*/ 652443 w 2683983"/>
                  <a:gd name="connsiteY202" fmla="*/ 11518 h 740491"/>
                  <a:gd name="connsiteX203" fmla="*/ 638065 w 2683983"/>
                  <a:gd name="connsiteY203" fmla="*/ 22882 h 740491"/>
                  <a:gd name="connsiteX204" fmla="*/ 542053 w 2683983"/>
                  <a:gd name="connsiteY204" fmla="*/ 22882 h 740491"/>
                  <a:gd name="connsiteX205" fmla="*/ 734076 w 2683983"/>
                  <a:gd name="connsiteY205" fmla="*/ 22882 h 740491"/>
                  <a:gd name="connsiteX206" fmla="*/ 719697 w 2683983"/>
                  <a:gd name="connsiteY206" fmla="*/ 11518 h 740491"/>
                  <a:gd name="connsiteX207" fmla="*/ 734076 w 2683983"/>
                  <a:gd name="connsiteY207" fmla="*/ 155 h 740491"/>
                  <a:gd name="connsiteX208" fmla="*/ 830087 w 2683983"/>
                  <a:gd name="connsiteY208" fmla="*/ 155 h 740491"/>
                  <a:gd name="connsiteX209" fmla="*/ 844465 w 2683983"/>
                  <a:gd name="connsiteY209" fmla="*/ 11518 h 740491"/>
                  <a:gd name="connsiteX210" fmla="*/ 830087 w 2683983"/>
                  <a:gd name="connsiteY210" fmla="*/ 22882 h 740491"/>
                  <a:gd name="connsiteX211" fmla="*/ 734076 w 2683983"/>
                  <a:gd name="connsiteY211" fmla="*/ 22882 h 740491"/>
                  <a:gd name="connsiteX212" fmla="*/ 2366189 w 2683983"/>
                  <a:gd name="connsiteY212" fmla="*/ 22882 h 740491"/>
                  <a:gd name="connsiteX213" fmla="*/ 2270177 w 2683983"/>
                  <a:gd name="connsiteY213" fmla="*/ 22882 h 740491"/>
                  <a:gd name="connsiteX214" fmla="*/ 2255799 w 2683983"/>
                  <a:gd name="connsiteY214" fmla="*/ 11518 h 740491"/>
                  <a:gd name="connsiteX215" fmla="*/ 2270255 w 2683983"/>
                  <a:gd name="connsiteY215" fmla="*/ 0 h 740491"/>
                  <a:gd name="connsiteX216" fmla="*/ 2366266 w 2683983"/>
                  <a:gd name="connsiteY216" fmla="*/ 0 h 740491"/>
                  <a:gd name="connsiteX217" fmla="*/ 2380644 w 2683983"/>
                  <a:gd name="connsiteY217" fmla="*/ 11364 h 740491"/>
                  <a:gd name="connsiteX218" fmla="*/ 2366266 w 2683983"/>
                  <a:gd name="connsiteY218" fmla="*/ 22727 h 740491"/>
                  <a:gd name="connsiteX219" fmla="*/ 926175 w 2683983"/>
                  <a:gd name="connsiteY219" fmla="*/ 22882 h 740491"/>
                  <a:gd name="connsiteX220" fmla="*/ 911797 w 2683983"/>
                  <a:gd name="connsiteY220" fmla="*/ 11518 h 740491"/>
                  <a:gd name="connsiteX221" fmla="*/ 926253 w 2683983"/>
                  <a:gd name="connsiteY221" fmla="*/ 0 h 740491"/>
                  <a:gd name="connsiteX222" fmla="*/ 1022264 w 2683983"/>
                  <a:gd name="connsiteY222" fmla="*/ 0 h 740491"/>
                  <a:gd name="connsiteX223" fmla="*/ 1036642 w 2683983"/>
                  <a:gd name="connsiteY223" fmla="*/ 11364 h 740491"/>
                  <a:gd name="connsiteX224" fmla="*/ 1022264 w 2683983"/>
                  <a:gd name="connsiteY224" fmla="*/ 22727 h 740491"/>
                  <a:gd name="connsiteX225" fmla="*/ 926253 w 2683983"/>
                  <a:gd name="connsiteY225" fmla="*/ 22727 h 740491"/>
                  <a:gd name="connsiteX226" fmla="*/ 1118198 w 2683983"/>
                  <a:gd name="connsiteY226" fmla="*/ 22882 h 740491"/>
                  <a:gd name="connsiteX227" fmla="*/ 1103819 w 2683983"/>
                  <a:gd name="connsiteY227" fmla="*/ 11518 h 740491"/>
                  <a:gd name="connsiteX228" fmla="*/ 1118198 w 2683983"/>
                  <a:gd name="connsiteY228" fmla="*/ 155 h 740491"/>
                  <a:gd name="connsiteX229" fmla="*/ 1214209 w 2683983"/>
                  <a:gd name="connsiteY229" fmla="*/ 155 h 740491"/>
                  <a:gd name="connsiteX230" fmla="*/ 1228588 w 2683983"/>
                  <a:gd name="connsiteY230" fmla="*/ 11518 h 740491"/>
                  <a:gd name="connsiteX231" fmla="*/ 1214209 w 2683983"/>
                  <a:gd name="connsiteY231" fmla="*/ 22882 h 740491"/>
                  <a:gd name="connsiteX232" fmla="*/ 1118198 w 2683983"/>
                  <a:gd name="connsiteY232" fmla="*/ 22882 h 740491"/>
                  <a:gd name="connsiteX233" fmla="*/ 2174243 w 2683983"/>
                  <a:gd name="connsiteY233" fmla="*/ 22882 h 740491"/>
                  <a:gd name="connsiteX234" fmla="*/ 2078309 w 2683983"/>
                  <a:gd name="connsiteY234" fmla="*/ 22882 h 740491"/>
                  <a:gd name="connsiteX235" fmla="*/ 2063931 w 2683983"/>
                  <a:gd name="connsiteY235" fmla="*/ 11518 h 740491"/>
                  <a:gd name="connsiteX236" fmla="*/ 2078309 w 2683983"/>
                  <a:gd name="connsiteY236" fmla="*/ 155 h 740491"/>
                  <a:gd name="connsiteX237" fmla="*/ 2174243 w 2683983"/>
                  <a:gd name="connsiteY237" fmla="*/ 155 h 740491"/>
                  <a:gd name="connsiteX238" fmla="*/ 2188622 w 2683983"/>
                  <a:gd name="connsiteY238" fmla="*/ 11518 h 740491"/>
                  <a:gd name="connsiteX239" fmla="*/ 2174243 w 2683983"/>
                  <a:gd name="connsiteY239" fmla="*/ 22882 h 740491"/>
                  <a:gd name="connsiteX240" fmla="*/ 1406463 w 2683983"/>
                  <a:gd name="connsiteY240" fmla="*/ 22882 h 740491"/>
                  <a:gd name="connsiteX241" fmla="*/ 1310452 w 2683983"/>
                  <a:gd name="connsiteY241" fmla="*/ 22882 h 740491"/>
                  <a:gd name="connsiteX242" fmla="*/ 1296074 w 2683983"/>
                  <a:gd name="connsiteY242" fmla="*/ 11518 h 740491"/>
                  <a:gd name="connsiteX243" fmla="*/ 1310452 w 2683983"/>
                  <a:gd name="connsiteY243" fmla="*/ 0 h 740491"/>
                  <a:gd name="connsiteX244" fmla="*/ 1406463 w 2683983"/>
                  <a:gd name="connsiteY244" fmla="*/ 0 h 740491"/>
                  <a:gd name="connsiteX245" fmla="*/ 1420842 w 2683983"/>
                  <a:gd name="connsiteY245" fmla="*/ 11364 h 740491"/>
                  <a:gd name="connsiteX246" fmla="*/ 1406463 w 2683983"/>
                  <a:gd name="connsiteY246" fmla="*/ 22727 h 740491"/>
                  <a:gd name="connsiteX247" fmla="*/ 1982298 w 2683983"/>
                  <a:gd name="connsiteY247" fmla="*/ 22882 h 740491"/>
                  <a:gd name="connsiteX248" fmla="*/ 1886365 w 2683983"/>
                  <a:gd name="connsiteY248" fmla="*/ 22882 h 740491"/>
                  <a:gd name="connsiteX249" fmla="*/ 1871986 w 2683983"/>
                  <a:gd name="connsiteY249" fmla="*/ 11518 h 740491"/>
                  <a:gd name="connsiteX250" fmla="*/ 1886365 w 2683983"/>
                  <a:gd name="connsiteY250" fmla="*/ 155 h 740491"/>
                  <a:gd name="connsiteX251" fmla="*/ 1982298 w 2683983"/>
                  <a:gd name="connsiteY251" fmla="*/ 155 h 740491"/>
                  <a:gd name="connsiteX252" fmla="*/ 1996677 w 2683983"/>
                  <a:gd name="connsiteY252" fmla="*/ 11518 h 740491"/>
                  <a:gd name="connsiteX253" fmla="*/ 1982298 w 2683983"/>
                  <a:gd name="connsiteY253" fmla="*/ 22882 h 740491"/>
                  <a:gd name="connsiteX254" fmla="*/ 1790431 w 2683983"/>
                  <a:gd name="connsiteY254" fmla="*/ 22882 h 740491"/>
                  <a:gd name="connsiteX255" fmla="*/ 1694419 w 2683983"/>
                  <a:gd name="connsiteY255" fmla="*/ 22882 h 740491"/>
                  <a:gd name="connsiteX256" fmla="*/ 1680041 w 2683983"/>
                  <a:gd name="connsiteY256" fmla="*/ 11518 h 740491"/>
                  <a:gd name="connsiteX257" fmla="*/ 1694419 w 2683983"/>
                  <a:gd name="connsiteY257" fmla="*/ 155 h 740491"/>
                  <a:gd name="connsiteX258" fmla="*/ 1790431 w 2683983"/>
                  <a:gd name="connsiteY258" fmla="*/ 155 h 740491"/>
                  <a:gd name="connsiteX259" fmla="*/ 1804809 w 2683983"/>
                  <a:gd name="connsiteY259" fmla="*/ 11518 h 740491"/>
                  <a:gd name="connsiteX260" fmla="*/ 1790431 w 2683983"/>
                  <a:gd name="connsiteY260" fmla="*/ 22882 h 740491"/>
                  <a:gd name="connsiteX261" fmla="*/ 1598408 w 2683983"/>
                  <a:gd name="connsiteY261" fmla="*/ 22882 h 740491"/>
                  <a:gd name="connsiteX262" fmla="*/ 1502397 w 2683983"/>
                  <a:gd name="connsiteY262" fmla="*/ 22882 h 740491"/>
                  <a:gd name="connsiteX263" fmla="*/ 1488019 w 2683983"/>
                  <a:gd name="connsiteY263" fmla="*/ 11518 h 740491"/>
                  <a:gd name="connsiteX264" fmla="*/ 1502397 w 2683983"/>
                  <a:gd name="connsiteY264" fmla="*/ 155 h 740491"/>
                  <a:gd name="connsiteX265" fmla="*/ 1598408 w 2683983"/>
                  <a:gd name="connsiteY265" fmla="*/ 155 h 740491"/>
                  <a:gd name="connsiteX266" fmla="*/ 1612787 w 2683983"/>
                  <a:gd name="connsiteY266" fmla="*/ 11518 h 740491"/>
                  <a:gd name="connsiteX267" fmla="*/ 1598408 w 2683983"/>
                  <a:gd name="connsiteY267" fmla="*/ 22882 h 74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2683983" h="740491">
                    <a:moveTo>
                      <a:pt x="418831" y="740492"/>
                    </a:moveTo>
                    <a:lnTo>
                      <a:pt x="322666" y="740492"/>
                    </a:lnTo>
                    <a:cubicBezTo>
                      <a:pt x="314703" y="740492"/>
                      <a:pt x="308287" y="735390"/>
                      <a:pt x="308287" y="729128"/>
                    </a:cubicBezTo>
                    <a:cubicBezTo>
                      <a:pt x="308287" y="722866"/>
                      <a:pt x="314703" y="717764"/>
                      <a:pt x="322666" y="717764"/>
                    </a:cubicBezTo>
                    <a:lnTo>
                      <a:pt x="418831" y="717764"/>
                    </a:lnTo>
                    <a:cubicBezTo>
                      <a:pt x="426794" y="717764"/>
                      <a:pt x="433210" y="722866"/>
                      <a:pt x="433210" y="729128"/>
                    </a:cubicBezTo>
                    <a:cubicBezTo>
                      <a:pt x="433210" y="735390"/>
                      <a:pt x="426794" y="740492"/>
                      <a:pt x="418831" y="740492"/>
                    </a:cubicBezTo>
                    <a:close/>
                    <a:moveTo>
                      <a:pt x="226577" y="740492"/>
                    </a:moveTo>
                    <a:lnTo>
                      <a:pt x="147882" y="740492"/>
                    </a:lnTo>
                    <a:cubicBezTo>
                      <a:pt x="141388" y="740492"/>
                      <a:pt x="134972" y="740182"/>
                      <a:pt x="128633" y="739487"/>
                    </a:cubicBezTo>
                    <a:cubicBezTo>
                      <a:pt x="120748" y="738714"/>
                      <a:pt x="115182" y="732993"/>
                      <a:pt x="116187" y="726732"/>
                    </a:cubicBezTo>
                    <a:cubicBezTo>
                      <a:pt x="117192" y="720470"/>
                      <a:pt x="124459" y="716064"/>
                      <a:pt x="132267" y="716914"/>
                    </a:cubicBezTo>
                    <a:cubicBezTo>
                      <a:pt x="137369" y="717455"/>
                      <a:pt x="142625" y="717687"/>
                      <a:pt x="147805" y="717687"/>
                    </a:cubicBezTo>
                    <a:lnTo>
                      <a:pt x="226500" y="717687"/>
                    </a:lnTo>
                    <a:cubicBezTo>
                      <a:pt x="234462" y="717687"/>
                      <a:pt x="240878" y="722789"/>
                      <a:pt x="240878" y="729051"/>
                    </a:cubicBezTo>
                    <a:cubicBezTo>
                      <a:pt x="240878" y="735312"/>
                      <a:pt x="234462" y="740414"/>
                      <a:pt x="226500" y="740414"/>
                    </a:cubicBezTo>
                    <a:close/>
                    <a:moveTo>
                      <a:pt x="611086" y="740492"/>
                    </a:moveTo>
                    <a:lnTo>
                      <a:pt x="514997" y="740492"/>
                    </a:lnTo>
                    <a:cubicBezTo>
                      <a:pt x="507035" y="740492"/>
                      <a:pt x="500619" y="735390"/>
                      <a:pt x="500619" y="729128"/>
                    </a:cubicBezTo>
                    <a:cubicBezTo>
                      <a:pt x="500619" y="722866"/>
                      <a:pt x="507035" y="717764"/>
                      <a:pt x="514997" y="717764"/>
                    </a:cubicBezTo>
                    <a:lnTo>
                      <a:pt x="611086" y="717764"/>
                    </a:lnTo>
                    <a:cubicBezTo>
                      <a:pt x="619048" y="717764"/>
                      <a:pt x="625464" y="722866"/>
                      <a:pt x="625464" y="729128"/>
                    </a:cubicBezTo>
                    <a:cubicBezTo>
                      <a:pt x="625464" y="735390"/>
                      <a:pt x="619048" y="740492"/>
                      <a:pt x="611086" y="740492"/>
                    </a:cubicBezTo>
                    <a:close/>
                    <a:moveTo>
                      <a:pt x="1379562" y="740492"/>
                    </a:moveTo>
                    <a:lnTo>
                      <a:pt x="1283473" y="740492"/>
                    </a:lnTo>
                    <a:cubicBezTo>
                      <a:pt x="1275511" y="740492"/>
                      <a:pt x="1269095" y="735390"/>
                      <a:pt x="1269095" y="729128"/>
                    </a:cubicBezTo>
                    <a:cubicBezTo>
                      <a:pt x="1269095" y="722866"/>
                      <a:pt x="1275511" y="717764"/>
                      <a:pt x="1283473" y="717764"/>
                    </a:cubicBezTo>
                    <a:lnTo>
                      <a:pt x="1379562" y="717764"/>
                    </a:lnTo>
                    <a:cubicBezTo>
                      <a:pt x="1387524" y="717764"/>
                      <a:pt x="1393940" y="722866"/>
                      <a:pt x="1393940" y="729128"/>
                    </a:cubicBezTo>
                    <a:cubicBezTo>
                      <a:pt x="1393940" y="735390"/>
                      <a:pt x="1387524" y="740492"/>
                      <a:pt x="1379562" y="740492"/>
                    </a:cubicBezTo>
                    <a:close/>
                    <a:moveTo>
                      <a:pt x="995362" y="740492"/>
                    </a:moveTo>
                    <a:lnTo>
                      <a:pt x="899274" y="740492"/>
                    </a:lnTo>
                    <a:cubicBezTo>
                      <a:pt x="891311" y="740492"/>
                      <a:pt x="884895" y="735390"/>
                      <a:pt x="884895" y="729128"/>
                    </a:cubicBezTo>
                    <a:cubicBezTo>
                      <a:pt x="884895" y="722866"/>
                      <a:pt x="891311" y="717764"/>
                      <a:pt x="899274" y="717764"/>
                    </a:cubicBezTo>
                    <a:lnTo>
                      <a:pt x="995362" y="717764"/>
                    </a:lnTo>
                    <a:cubicBezTo>
                      <a:pt x="1003325" y="717764"/>
                      <a:pt x="1009741" y="722866"/>
                      <a:pt x="1009741" y="729128"/>
                    </a:cubicBezTo>
                    <a:cubicBezTo>
                      <a:pt x="1009741" y="735390"/>
                      <a:pt x="1003325" y="740492"/>
                      <a:pt x="995362" y="740492"/>
                    </a:cubicBezTo>
                    <a:close/>
                    <a:moveTo>
                      <a:pt x="803263" y="740492"/>
                    </a:moveTo>
                    <a:lnTo>
                      <a:pt x="707174" y="740492"/>
                    </a:lnTo>
                    <a:cubicBezTo>
                      <a:pt x="699212" y="740492"/>
                      <a:pt x="692796" y="735390"/>
                      <a:pt x="692796" y="729128"/>
                    </a:cubicBezTo>
                    <a:cubicBezTo>
                      <a:pt x="692796" y="722866"/>
                      <a:pt x="699212" y="717764"/>
                      <a:pt x="707174" y="717764"/>
                    </a:cubicBezTo>
                    <a:lnTo>
                      <a:pt x="803263" y="717764"/>
                    </a:lnTo>
                    <a:cubicBezTo>
                      <a:pt x="811225" y="717764"/>
                      <a:pt x="817641" y="722866"/>
                      <a:pt x="817641" y="729128"/>
                    </a:cubicBezTo>
                    <a:cubicBezTo>
                      <a:pt x="817641" y="735390"/>
                      <a:pt x="811225" y="740492"/>
                      <a:pt x="803263" y="740492"/>
                    </a:cubicBezTo>
                    <a:close/>
                    <a:moveTo>
                      <a:pt x="1187539" y="740492"/>
                    </a:moveTo>
                    <a:lnTo>
                      <a:pt x="1091451" y="740492"/>
                    </a:lnTo>
                    <a:cubicBezTo>
                      <a:pt x="1083488" y="740492"/>
                      <a:pt x="1077072" y="735390"/>
                      <a:pt x="1077072" y="729128"/>
                    </a:cubicBezTo>
                    <a:cubicBezTo>
                      <a:pt x="1077072" y="722866"/>
                      <a:pt x="1083488" y="717764"/>
                      <a:pt x="1091451" y="717764"/>
                    </a:cubicBezTo>
                    <a:lnTo>
                      <a:pt x="1187539" y="717764"/>
                    </a:lnTo>
                    <a:cubicBezTo>
                      <a:pt x="1195502" y="717764"/>
                      <a:pt x="1201918" y="722866"/>
                      <a:pt x="1201918" y="729128"/>
                    </a:cubicBezTo>
                    <a:cubicBezTo>
                      <a:pt x="1201918" y="735390"/>
                      <a:pt x="1195502" y="740492"/>
                      <a:pt x="1187539" y="740492"/>
                    </a:cubicBezTo>
                    <a:close/>
                    <a:moveTo>
                      <a:pt x="1955938" y="740492"/>
                    </a:moveTo>
                    <a:lnTo>
                      <a:pt x="1859849" y="740492"/>
                    </a:lnTo>
                    <a:cubicBezTo>
                      <a:pt x="1851887" y="740492"/>
                      <a:pt x="1845471" y="735390"/>
                      <a:pt x="1845471" y="729128"/>
                    </a:cubicBezTo>
                    <a:cubicBezTo>
                      <a:pt x="1845471" y="722866"/>
                      <a:pt x="1851887" y="717764"/>
                      <a:pt x="1859849" y="717764"/>
                    </a:cubicBezTo>
                    <a:lnTo>
                      <a:pt x="1955938" y="717764"/>
                    </a:lnTo>
                    <a:cubicBezTo>
                      <a:pt x="1963900" y="717764"/>
                      <a:pt x="1970316" y="722866"/>
                      <a:pt x="1970316" y="729128"/>
                    </a:cubicBezTo>
                    <a:cubicBezTo>
                      <a:pt x="1970316" y="735390"/>
                      <a:pt x="1963900" y="740492"/>
                      <a:pt x="1955938" y="740492"/>
                    </a:cubicBezTo>
                    <a:close/>
                    <a:moveTo>
                      <a:pt x="1763838" y="740492"/>
                    </a:moveTo>
                    <a:lnTo>
                      <a:pt x="1667750" y="740492"/>
                    </a:lnTo>
                    <a:cubicBezTo>
                      <a:pt x="1659787" y="740492"/>
                      <a:pt x="1653371" y="735390"/>
                      <a:pt x="1653371" y="729128"/>
                    </a:cubicBezTo>
                    <a:cubicBezTo>
                      <a:pt x="1653371" y="722866"/>
                      <a:pt x="1659787" y="717764"/>
                      <a:pt x="1667750" y="717764"/>
                    </a:cubicBezTo>
                    <a:lnTo>
                      <a:pt x="1763838" y="717764"/>
                    </a:lnTo>
                    <a:cubicBezTo>
                      <a:pt x="1771800" y="717764"/>
                      <a:pt x="1778217" y="722866"/>
                      <a:pt x="1778217" y="729128"/>
                    </a:cubicBezTo>
                    <a:cubicBezTo>
                      <a:pt x="1778217" y="735390"/>
                      <a:pt x="1771800" y="740492"/>
                      <a:pt x="1763838" y="740492"/>
                    </a:cubicBezTo>
                    <a:close/>
                    <a:moveTo>
                      <a:pt x="1571739" y="740492"/>
                    </a:moveTo>
                    <a:lnTo>
                      <a:pt x="1475650" y="740492"/>
                    </a:lnTo>
                    <a:cubicBezTo>
                      <a:pt x="1467688" y="740492"/>
                      <a:pt x="1461272" y="735390"/>
                      <a:pt x="1461272" y="729128"/>
                    </a:cubicBezTo>
                    <a:cubicBezTo>
                      <a:pt x="1461272" y="722866"/>
                      <a:pt x="1467688" y="717764"/>
                      <a:pt x="1475650" y="717764"/>
                    </a:cubicBezTo>
                    <a:lnTo>
                      <a:pt x="1571739" y="717764"/>
                    </a:lnTo>
                    <a:cubicBezTo>
                      <a:pt x="1579701" y="717764"/>
                      <a:pt x="1586117" y="722866"/>
                      <a:pt x="1586117" y="729128"/>
                    </a:cubicBezTo>
                    <a:cubicBezTo>
                      <a:pt x="1586117" y="735390"/>
                      <a:pt x="1579701" y="740492"/>
                      <a:pt x="1571739" y="740492"/>
                    </a:cubicBezTo>
                    <a:close/>
                    <a:moveTo>
                      <a:pt x="2148192" y="740492"/>
                    </a:moveTo>
                    <a:lnTo>
                      <a:pt x="2052104" y="740492"/>
                    </a:lnTo>
                    <a:cubicBezTo>
                      <a:pt x="2044141" y="740492"/>
                      <a:pt x="2037725" y="735390"/>
                      <a:pt x="2037725" y="729128"/>
                    </a:cubicBezTo>
                    <a:cubicBezTo>
                      <a:pt x="2037725" y="722866"/>
                      <a:pt x="2044141" y="717764"/>
                      <a:pt x="2052104" y="717764"/>
                    </a:cubicBezTo>
                    <a:lnTo>
                      <a:pt x="2148192" y="717764"/>
                    </a:lnTo>
                    <a:cubicBezTo>
                      <a:pt x="2156154" y="717764"/>
                      <a:pt x="2162571" y="722866"/>
                      <a:pt x="2162571" y="729128"/>
                    </a:cubicBezTo>
                    <a:cubicBezTo>
                      <a:pt x="2162571" y="735390"/>
                      <a:pt x="2156154" y="740492"/>
                      <a:pt x="2148192" y="740492"/>
                    </a:cubicBezTo>
                    <a:close/>
                    <a:moveTo>
                      <a:pt x="2340446" y="740492"/>
                    </a:moveTo>
                    <a:lnTo>
                      <a:pt x="2244281" y="740492"/>
                    </a:lnTo>
                    <a:cubicBezTo>
                      <a:pt x="2236318" y="740492"/>
                      <a:pt x="2229902" y="735390"/>
                      <a:pt x="2229902" y="729128"/>
                    </a:cubicBezTo>
                    <a:cubicBezTo>
                      <a:pt x="2229902" y="722866"/>
                      <a:pt x="2236318" y="717764"/>
                      <a:pt x="2244281" y="717764"/>
                    </a:cubicBezTo>
                    <a:lnTo>
                      <a:pt x="2340446" y="717764"/>
                    </a:lnTo>
                    <a:cubicBezTo>
                      <a:pt x="2348409" y="717764"/>
                      <a:pt x="2354825" y="722866"/>
                      <a:pt x="2354825" y="729128"/>
                    </a:cubicBezTo>
                    <a:cubicBezTo>
                      <a:pt x="2354825" y="735390"/>
                      <a:pt x="2348409" y="740492"/>
                      <a:pt x="2340446" y="740492"/>
                    </a:cubicBezTo>
                    <a:close/>
                    <a:moveTo>
                      <a:pt x="2532778" y="740492"/>
                    </a:moveTo>
                    <a:lnTo>
                      <a:pt x="2436612" y="740492"/>
                    </a:lnTo>
                    <a:cubicBezTo>
                      <a:pt x="2428650" y="740492"/>
                      <a:pt x="2422234" y="735390"/>
                      <a:pt x="2422234" y="729128"/>
                    </a:cubicBezTo>
                    <a:cubicBezTo>
                      <a:pt x="2422234" y="722866"/>
                      <a:pt x="2428650" y="717764"/>
                      <a:pt x="2436612" y="717764"/>
                    </a:cubicBezTo>
                    <a:lnTo>
                      <a:pt x="2532778" y="717764"/>
                    </a:lnTo>
                    <a:cubicBezTo>
                      <a:pt x="2540740" y="717764"/>
                      <a:pt x="2547157" y="722866"/>
                      <a:pt x="2547157" y="729128"/>
                    </a:cubicBezTo>
                    <a:cubicBezTo>
                      <a:pt x="2547157" y="735390"/>
                      <a:pt x="2540740" y="740492"/>
                      <a:pt x="2532778" y="740492"/>
                    </a:cubicBezTo>
                    <a:close/>
                    <a:moveTo>
                      <a:pt x="2621445" y="716064"/>
                    </a:moveTo>
                    <a:cubicBezTo>
                      <a:pt x="2617271" y="716064"/>
                      <a:pt x="2613174" y="714672"/>
                      <a:pt x="2610391" y="711967"/>
                    </a:cubicBezTo>
                    <a:cubicBezTo>
                      <a:pt x="2605289" y="707096"/>
                      <a:pt x="2606139" y="699985"/>
                      <a:pt x="2612246" y="695965"/>
                    </a:cubicBezTo>
                    <a:cubicBezTo>
                      <a:pt x="2634587" y="681354"/>
                      <a:pt x="2649275" y="660946"/>
                      <a:pt x="2653758" y="638528"/>
                    </a:cubicBezTo>
                    <a:cubicBezTo>
                      <a:pt x="2654995" y="632344"/>
                      <a:pt x="2662339" y="628092"/>
                      <a:pt x="2670224" y="629020"/>
                    </a:cubicBezTo>
                    <a:cubicBezTo>
                      <a:pt x="2678109" y="630025"/>
                      <a:pt x="2683443" y="635822"/>
                      <a:pt x="2682206" y="642007"/>
                    </a:cubicBezTo>
                    <a:cubicBezTo>
                      <a:pt x="2676640" y="669913"/>
                      <a:pt x="2658396" y="695269"/>
                      <a:pt x="2630644" y="713435"/>
                    </a:cubicBezTo>
                    <a:cubicBezTo>
                      <a:pt x="2627939" y="715213"/>
                      <a:pt x="2624692" y="716064"/>
                      <a:pt x="2621445" y="716064"/>
                    </a:cubicBezTo>
                    <a:close/>
                    <a:moveTo>
                      <a:pt x="47774" y="704932"/>
                    </a:moveTo>
                    <a:cubicBezTo>
                      <a:pt x="43831" y="704932"/>
                      <a:pt x="39889" y="703618"/>
                      <a:pt x="37028" y="701144"/>
                    </a:cubicBezTo>
                    <a:cubicBezTo>
                      <a:pt x="13219" y="679963"/>
                      <a:pt x="77" y="652597"/>
                      <a:pt x="0" y="624304"/>
                    </a:cubicBezTo>
                    <a:cubicBezTo>
                      <a:pt x="0" y="618043"/>
                      <a:pt x="6416" y="612941"/>
                      <a:pt x="14378" y="612941"/>
                    </a:cubicBezTo>
                    <a:lnTo>
                      <a:pt x="14378" y="612941"/>
                    </a:lnTo>
                    <a:cubicBezTo>
                      <a:pt x="22341" y="612941"/>
                      <a:pt x="28757" y="618043"/>
                      <a:pt x="28757" y="624304"/>
                    </a:cubicBezTo>
                    <a:cubicBezTo>
                      <a:pt x="28757" y="647109"/>
                      <a:pt x="39348" y="668986"/>
                      <a:pt x="58519" y="686070"/>
                    </a:cubicBezTo>
                    <a:cubicBezTo>
                      <a:pt x="63776" y="690785"/>
                      <a:pt x="63234" y="697975"/>
                      <a:pt x="57282" y="702149"/>
                    </a:cubicBezTo>
                    <a:cubicBezTo>
                      <a:pt x="54576" y="704082"/>
                      <a:pt x="51098" y="705009"/>
                      <a:pt x="47696" y="705009"/>
                    </a:cubicBezTo>
                    <a:close/>
                    <a:moveTo>
                      <a:pt x="2669606" y="575371"/>
                    </a:moveTo>
                    <a:cubicBezTo>
                      <a:pt x="2661643" y="575371"/>
                      <a:pt x="2655227" y="570269"/>
                      <a:pt x="2655227" y="564007"/>
                    </a:cubicBezTo>
                    <a:lnTo>
                      <a:pt x="2655227" y="487863"/>
                    </a:lnTo>
                    <a:cubicBezTo>
                      <a:pt x="2655227" y="481602"/>
                      <a:pt x="2661643" y="476500"/>
                      <a:pt x="2669606" y="476500"/>
                    </a:cubicBezTo>
                    <a:cubicBezTo>
                      <a:pt x="2677568" y="476500"/>
                      <a:pt x="2683984" y="481602"/>
                      <a:pt x="2683984" y="487863"/>
                    </a:cubicBezTo>
                    <a:lnTo>
                      <a:pt x="2683984" y="564007"/>
                    </a:lnTo>
                    <a:cubicBezTo>
                      <a:pt x="2683984" y="570269"/>
                      <a:pt x="2677568" y="575371"/>
                      <a:pt x="2669606" y="575371"/>
                    </a:cubicBezTo>
                    <a:close/>
                    <a:moveTo>
                      <a:pt x="15074" y="559678"/>
                    </a:moveTo>
                    <a:lnTo>
                      <a:pt x="14920" y="559678"/>
                    </a:lnTo>
                    <a:cubicBezTo>
                      <a:pt x="6957" y="559678"/>
                      <a:pt x="618" y="554499"/>
                      <a:pt x="618" y="548237"/>
                    </a:cubicBezTo>
                    <a:lnTo>
                      <a:pt x="1391" y="472325"/>
                    </a:lnTo>
                    <a:cubicBezTo>
                      <a:pt x="1391" y="466064"/>
                      <a:pt x="8040" y="460884"/>
                      <a:pt x="15925" y="461039"/>
                    </a:cubicBezTo>
                    <a:cubicBezTo>
                      <a:pt x="23887" y="461039"/>
                      <a:pt x="30226" y="466218"/>
                      <a:pt x="30226" y="472480"/>
                    </a:cubicBezTo>
                    <a:lnTo>
                      <a:pt x="29453" y="548392"/>
                    </a:lnTo>
                    <a:cubicBezTo>
                      <a:pt x="29453" y="554654"/>
                      <a:pt x="22959" y="559678"/>
                      <a:pt x="15074" y="559678"/>
                    </a:cubicBezTo>
                    <a:close/>
                    <a:moveTo>
                      <a:pt x="2669606" y="423160"/>
                    </a:moveTo>
                    <a:cubicBezTo>
                      <a:pt x="2661643" y="423160"/>
                      <a:pt x="2655227" y="418058"/>
                      <a:pt x="2655227" y="411797"/>
                    </a:cubicBezTo>
                    <a:lnTo>
                      <a:pt x="2655227" y="335730"/>
                    </a:lnTo>
                    <a:cubicBezTo>
                      <a:pt x="2655227" y="329468"/>
                      <a:pt x="2661643" y="324366"/>
                      <a:pt x="2669606" y="324366"/>
                    </a:cubicBezTo>
                    <a:cubicBezTo>
                      <a:pt x="2677568" y="324366"/>
                      <a:pt x="2683984" y="329468"/>
                      <a:pt x="2683984" y="335730"/>
                    </a:cubicBezTo>
                    <a:lnTo>
                      <a:pt x="2683984" y="411797"/>
                    </a:lnTo>
                    <a:cubicBezTo>
                      <a:pt x="2683984" y="418058"/>
                      <a:pt x="2677568" y="423160"/>
                      <a:pt x="2669606" y="423160"/>
                    </a:cubicBezTo>
                    <a:close/>
                    <a:moveTo>
                      <a:pt x="16698" y="407854"/>
                    </a:moveTo>
                    <a:lnTo>
                      <a:pt x="16543" y="407854"/>
                    </a:lnTo>
                    <a:cubicBezTo>
                      <a:pt x="8581" y="407854"/>
                      <a:pt x="2242" y="402675"/>
                      <a:pt x="2319" y="396413"/>
                    </a:cubicBezTo>
                    <a:lnTo>
                      <a:pt x="3169" y="320501"/>
                    </a:lnTo>
                    <a:cubicBezTo>
                      <a:pt x="3169" y="314239"/>
                      <a:pt x="9663" y="309215"/>
                      <a:pt x="17548" y="309215"/>
                    </a:cubicBezTo>
                    <a:lnTo>
                      <a:pt x="17703" y="309215"/>
                    </a:lnTo>
                    <a:cubicBezTo>
                      <a:pt x="25665" y="309215"/>
                      <a:pt x="32004" y="314394"/>
                      <a:pt x="31926" y="320733"/>
                    </a:cubicBezTo>
                    <a:lnTo>
                      <a:pt x="31076" y="396645"/>
                    </a:lnTo>
                    <a:cubicBezTo>
                      <a:pt x="31076" y="402907"/>
                      <a:pt x="24583" y="407931"/>
                      <a:pt x="16698" y="407931"/>
                    </a:cubicBezTo>
                    <a:close/>
                    <a:moveTo>
                      <a:pt x="2669606" y="271027"/>
                    </a:moveTo>
                    <a:cubicBezTo>
                      <a:pt x="2661643" y="271027"/>
                      <a:pt x="2655227" y="265925"/>
                      <a:pt x="2655227" y="259663"/>
                    </a:cubicBezTo>
                    <a:lnTo>
                      <a:pt x="2655227" y="183519"/>
                    </a:lnTo>
                    <a:cubicBezTo>
                      <a:pt x="2655227" y="177257"/>
                      <a:pt x="2661643" y="172155"/>
                      <a:pt x="2669606" y="172155"/>
                    </a:cubicBezTo>
                    <a:cubicBezTo>
                      <a:pt x="2677568" y="172155"/>
                      <a:pt x="2683984" y="177257"/>
                      <a:pt x="2683984" y="183519"/>
                    </a:cubicBezTo>
                    <a:lnTo>
                      <a:pt x="2683984" y="259663"/>
                    </a:lnTo>
                    <a:cubicBezTo>
                      <a:pt x="2683984" y="265925"/>
                      <a:pt x="2677568" y="271027"/>
                      <a:pt x="2669606" y="271027"/>
                    </a:cubicBezTo>
                    <a:close/>
                    <a:moveTo>
                      <a:pt x="18553" y="256030"/>
                    </a:moveTo>
                    <a:lnTo>
                      <a:pt x="18398" y="256030"/>
                    </a:lnTo>
                    <a:cubicBezTo>
                      <a:pt x="10436" y="256030"/>
                      <a:pt x="4097" y="250850"/>
                      <a:pt x="4174" y="244511"/>
                    </a:cubicBezTo>
                    <a:cubicBezTo>
                      <a:pt x="4484" y="217919"/>
                      <a:pt x="4870" y="192331"/>
                      <a:pt x="5257" y="168599"/>
                    </a:cubicBezTo>
                    <a:cubicBezTo>
                      <a:pt x="5334" y="162338"/>
                      <a:pt x="11750" y="157390"/>
                      <a:pt x="19635" y="157390"/>
                    </a:cubicBezTo>
                    <a:lnTo>
                      <a:pt x="19790" y="157390"/>
                    </a:lnTo>
                    <a:cubicBezTo>
                      <a:pt x="27752" y="157390"/>
                      <a:pt x="34091" y="162647"/>
                      <a:pt x="34014" y="168908"/>
                    </a:cubicBezTo>
                    <a:cubicBezTo>
                      <a:pt x="33627" y="192718"/>
                      <a:pt x="33318" y="218228"/>
                      <a:pt x="32931" y="244821"/>
                    </a:cubicBezTo>
                    <a:cubicBezTo>
                      <a:pt x="32854" y="251082"/>
                      <a:pt x="26438" y="256107"/>
                      <a:pt x="18553" y="256107"/>
                    </a:cubicBezTo>
                    <a:close/>
                    <a:moveTo>
                      <a:pt x="2669296" y="118661"/>
                    </a:moveTo>
                    <a:cubicBezTo>
                      <a:pt x="2661334" y="118661"/>
                      <a:pt x="2654918" y="113559"/>
                      <a:pt x="2654918" y="107297"/>
                    </a:cubicBezTo>
                    <a:lnTo>
                      <a:pt x="2654918" y="98717"/>
                    </a:lnTo>
                    <a:cubicBezTo>
                      <a:pt x="2654918" y="77149"/>
                      <a:pt x="2645796" y="60529"/>
                      <a:pt x="2626934" y="47774"/>
                    </a:cubicBezTo>
                    <a:cubicBezTo>
                      <a:pt x="2620904" y="43677"/>
                      <a:pt x="2620208" y="36487"/>
                      <a:pt x="2625388" y="31694"/>
                    </a:cubicBezTo>
                    <a:cubicBezTo>
                      <a:pt x="2630567" y="26902"/>
                      <a:pt x="2639612" y="26361"/>
                      <a:pt x="2645641" y="30458"/>
                    </a:cubicBezTo>
                    <a:cubicBezTo>
                      <a:pt x="2670842" y="47542"/>
                      <a:pt x="2683675" y="70501"/>
                      <a:pt x="2683675" y="98717"/>
                    </a:cubicBezTo>
                    <a:lnTo>
                      <a:pt x="2683675" y="107297"/>
                    </a:lnTo>
                    <a:cubicBezTo>
                      <a:pt x="2683675" y="113559"/>
                      <a:pt x="2677259" y="118661"/>
                      <a:pt x="2669296" y="118661"/>
                    </a:cubicBezTo>
                    <a:close/>
                    <a:moveTo>
                      <a:pt x="20717" y="104205"/>
                    </a:moveTo>
                    <a:cubicBezTo>
                      <a:pt x="20717" y="104205"/>
                      <a:pt x="19944" y="104205"/>
                      <a:pt x="19558" y="104205"/>
                    </a:cubicBezTo>
                    <a:cubicBezTo>
                      <a:pt x="11596" y="103741"/>
                      <a:pt x="5720" y="98253"/>
                      <a:pt x="6339" y="91991"/>
                    </a:cubicBezTo>
                    <a:cubicBezTo>
                      <a:pt x="9276" y="63157"/>
                      <a:pt x="27984" y="36797"/>
                      <a:pt x="57669" y="19558"/>
                    </a:cubicBezTo>
                    <a:cubicBezTo>
                      <a:pt x="64085" y="15847"/>
                      <a:pt x="73052" y="16929"/>
                      <a:pt x="77768" y="22032"/>
                    </a:cubicBezTo>
                    <a:cubicBezTo>
                      <a:pt x="82483" y="27134"/>
                      <a:pt x="81092" y="34246"/>
                      <a:pt x="74675" y="37956"/>
                    </a:cubicBezTo>
                    <a:cubicBezTo>
                      <a:pt x="51716" y="51252"/>
                      <a:pt x="37260" y="71583"/>
                      <a:pt x="35019" y="93769"/>
                    </a:cubicBezTo>
                    <a:cubicBezTo>
                      <a:pt x="34400" y="99722"/>
                      <a:pt x="28139" y="104283"/>
                      <a:pt x="20717" y="104283"/>
                    </a:cubicBezTo>
                    <a:close/>
                    <a:moveTo>
                      <a:pt x="2558288" y="22882"/>
                    </a:moveTo>
                    <a:cubicBezTo>
                      <a:pt x="2558288" y="22882"/>
                      <a:pt x="2557902" y="22882"/>
                      <a:pt x="2557670" y="22882"/>
                    </a:cubicBezTo>
                    <a:cubicBezTo>
                      <a:pt x="2555892" y="22882"/>
                      <a:pt x="2543291" y="22882"/>
                      <a:pt x="2462200" y="22882"/>
                    </a:cubicBezTo>
                    <a:cubicBezTo>
                      <a:pt x="2454237" y="22882"/>
                      <a:pt x="2447821" y="17780"/>
                      <a:pt x="2447821" y="11518"/>
                    </a:cubicBezTo>
                    <a:cubicBezTo>
                      <a:pt x="2447821" y="5257"/>
                      <a:pt x="2454237" y="155"/>
                      <a:pt x="2462200" y="155"/>
                    </a:cubicBezTo>
                    <a:lnTo>
                      <a:pt x="2462200" y="155"/>
                    </a:lnTo>
                    <a:cubicBezTo>
                      <a:pt x="2527189" y="155"/>
                      <a:pt x="2560352" y="283"/>
                      <a:pt x="2561689" y="541"/>
                    </a:cubicBezTo>
                    <a:cubicBezTo>
                      <a:pt x="2569420" y="2010"/>
                      <a:pt x="2574135" y="8194"/>
                      <a:pt x="2572280" y="14301"/>
                    </a:cubicBezTo>
                    <a:cubicBezTo>
                      <a:pt x="2570657" y="19481"/>
                      <a:pt x="2564782" y="22959"/>
                      <a:pt x="2558288" y="22959"/>
                    </a:cubicBezTo>
                    <a:close/>
                    <a:moveTo>
                      <a:pt x="157622" y="22882"/>
                    </a:moveTo>
                    <a:cubicBezTo>
                      <a:pt x="149660" y="22882"/>
                      <a:pt x="143244" y="17780"/>
                      <a:pt x="143244" y="11518"/>
                    </a:cubicBezTo>
                    <a:cubicBezTo>
                      <a:pt x="143244" y="5257"/>
                      <a:pt x="149660" y="155"/>
                      <a:pt x="157622" y="155"/>
                    </a:cubicBezTo>
                    <a:lnTo>
                      <a:pt x="253788" y="155"/>
                    </a:lnTo>
                    <a:cubicBezTo>
                      <a:pt x="261750" y="155"/>
                      <a:pt x="268166" y="5257"/>
                      <a:pt x="268166" y="11518"/>
                    </a:cubicBezTo>
                    <a:cubicBezTo>
                      <a:pt x="268166" y="17780"/>
                      <a:pt x="261750" y="22882"/>
                      <a:pt x="253788" y="22882"/>
                    </a:cubicBezTo>
                    <a:lnTo>
                      <a:pt x="157622" y="22882"/>
                    </a:lnTo>
                    <a:cubicBezTo>
                      <a:pt x="157622" y="22882"/>
                      <a:pt x="157622" y="22882"/>
                      <a:pt x="157622" y="22882"/>
                    </a:cubicBezTo>
                    <a:close/>
                    <a:moveTo>
                      <a:pt x="349876" y="22882"/>
                    </a:moveTo>
                    <a:cubicBezTo>
                      <a:pt x="341914" y="22882"/>
                      <a:pt x="335498" y="17780"/>
                      <a:pt x="335498" y="11518"/>
                    </a:cubicBezTo>
                    <a:cubicBezTo>
                      <a:pt x="335498" y="5257"/>
                      <a:pt x="341914" y="155"/>
                      <a:pt x="349876" y="155"/>
                    </a:cubicBezTo>
                    <a:lnTo>
                      <a:pt x="445965" y="155"/>
                    </a:lnTo>
                    <a:cubicBezTo>
                      <a:pt x="453927" y="155"/>
                      <a:pt x="460343" y="5257"/>
                      <a:pt x="460343" y="11518"/>
                    </a:cubicBezTo>
                    <a:cubicBezTo>
                      <a:pt x="460343" y="17780"/>
                      <a:pt x="453927" y="22882"/>
                      <a:pt x="445965" y="22882"/>
                    </a:cubicBezTo>
                    <a:lnTo>
                      <a:pt x="349876" y="22882"/>
                    </a:lnTo>
                    <a:close/>
                    <a:moveTo>
                      <a:pt x="541976" y="22882"/>
                    </a:moveTo>
                    <a:cubicBezTo>
                      <a:pt x="534014" y="22882"/>
                      <a:pt x="527598" y="17780"/>
                      <a:pt x="527598" y="11518"/>
                    </a:cubicBezTo>
                    <a:cubicBezTo>
                      <a:pt x="527598" y="5257"/>
                      <a:pt x="534014" y="155"/>
                      <a:pt x="541976" y="155"/>
                    </a:cubicBezTo>
                    <a:lnTo>
                      <a:pt x="638065" y="155"/>
                    </a:lnTo>
                    <a:cubicBezTo>
                      <a:pt x="646027" y="155"/>
                      <a:pt x="652443" y="5257"/>
                      <a:pt x="652443" y="11518"/>
                    </a:cubicBezTo>
                    <a:cubicBezTo>
                      <a:pt x="652443" y="17780"/>
                      <a:pt x="646027" y="22882"/>
                      <a:pt x="638065" y="22882"/>
                    </a:cubicBezTo>
                    <a:lnTo>
                      <a:pt x="542053" y="22882"/>
                    </a:lnTo>
                    <a:close/>
                    <a:moveTo>
                      <a:pt x="734076" y="22882"/>
                    </a:moveTo>
                    <a:cubicBezTo>
                      <a:pt x="726113" y="22882"/>
                      <a:pt x="719697" y="17780"/>
                      <a:pt x="719697" y="11518"/>
                    </a:cubicBezTo>
                    <a:cubicBezTo>
                      <a:pt x="719697" y="5257"/>
                      <a:pt x="726113" y="155"/>
                      <a:pt x="734076" y="155"/>
                    </a:cubicBezTo>
                    <a:lnTo>
                      <a:pt x="830087" y="155"/>
                    </a:lnTo>
                    <a:cubicBezTo>
                      <a:pt x="838049" y="155"/>
                      <a:pt x="844465" y="5257"/>
                      <a:pt x="844465" y="11518"/>
                    </a:cubicBezTo>
                    <a:cubicBezTo>
                      <a:pt x="844465" y="17780"/>
                      <a:pt x="838049" y="22882"/>
                      <a:pt x="830087" y="22882"/>
                    </a:cubicBezTo>
                    <a:lnTo>
                      <a:pt x="734076" y="22882"/>
                    </a:lnTo>
                    <a:close/>
                    <a:moveTo>
                      <a:pt x="2366189" y="22882"/>
                    </a:moveTo>
                    <a:lnTo>
                      <a:pt x="2270177" y="22882"/>
                    </a:lnTo>
                    <a:cubicBezTo>
                      <a:pt x="2262215" y="22882"/>
                      <a:pt x="2255799" y="17780"/>
                      <a:pt x="2255799" y="11518"/>
                    </a:cubicBezTo>
                    <a:cubicBezTo>
                      <a:pt x="2255799" y="5257"/>
                      <a:pt x="2262292" y="0"/>
                      <a:pt x="2270255" y="0"/>
                    </a:cubicBezTo>
                    <a:lnTo>
                      <a:pt x="2366266" y="0"/>
                    </a:lnTo>
                    <a:cubicBezTo>
                      <a:pt x="2374228" y="0"/>
                      <a:pt x="2380644" y="5102"/>
                      <a:pt x="2380644" y="11364"/>
                    </a:cubicBezTo>
                    <a:cubicBezTo>
                      <a:pt x="2380644" y="17625"/>
                      <a:pt x="2374228" y="22727"/>
                      <a:pt x="2366266" y="22727"/>
                    </a:cubicBezTo>
                    <a:close/>
                    <a:moveTo>
                      <a:pt x="926175" y="22882"/>
                    </a:moveTo>
                    <a:cubicBezTo>
                      <a:pt x="918213" y="22882"/>
                      <a:pt x="911797" y="17780"/>
                      <a:pt x="911797" y="11518"/>
                    </a:cubicBezTo>
                    <a:cubicBezTo>
                      <a:pt x="911797" y="5257"/>
                      <a:pt x="918291" y="0"/>
                      <a:pt x="926253" y="0"/>
                    </a:cubicBezTo>
                    <a:lnTo>
                      <a:pt x="1022264" y="0"/>
                    </a:lnTo>
                    <a:cubicBezTo>
                      <a:pt x="1030226" y="0"/>
                      <a:pt x="1036642" y="5102"/>
                      <a:pt x="1036642" y="11364"/>
                    </a:cubicBezTo>
                    <a:cubicBezTo>
                      <a:pt x="1036642" y="17625"/>
                      <a:pt x="1030226" y="22727"/>
                      <a:pt x="1022264" y="22727"/>
                    </a:cubicBezTo>
                    <a:lnTo>
                      <a:pt x="926253" y="22727"/>
                    </a:lnTo>
                    <a:close/>
                    <a:moveTo>
                      <a:pt x="1118198" y="22882"/>
                    </a:moveTo>
                    <a:cubicBezTo>
                      <a:pt x="1110235" y="22882"/>
                      <a:pt x="1103819" y="17780"/>
                      <a:pt x="1103819" y="11518"/>
                    </a:cubicBezTo>
                    <a:cubicBezTo>
                      <a:pt x="1103819" y="5257"/>
                      <a:pt x="1110235" y="155"/>
                      <a:pt x="1118198" y="155"/>
                    </a:cubicBezTo>
                    <a:lnTo>
                      <a:pt x="1214209" y="155"/>
                    </a:lnTo>
                    <a:cubicBezTo>
                      <a:pt x="1222171" y="155"/>
                      <a:pt x="1228588" y="5257"/>
                      <a:pt x="1228588" y="11518"/>
                    </a:cubicBezTo>
                    <a:cubicBezTo>
                      <a:pt x="1228588" y="17780"/>
                      <a:pt x="1222171" y="22882"/>
                      <a:pt x="1214209" y="22882"/>
                    </a:cubicBezTo>
                    <a:lnTo>
                      <a:pt x="1118198" y="22882"/>
                    </a:lnTo>
                    <a:close/>
                    <a:moveTo>
                      <a:pt x="2174243" y="22882"/>
                    </a:moveTo>
                    <a:lnTo>
                      <a:pt x="2078309" y="22882"/>
                    </a:lnTo>
                    <a:cubicBezTo>
                      <a:pt x="2070347" y="22882"/>
                      <a:pt x="2063931" y="17780"/>
                      <a:pt x="2063931" y="11518"/>
                    </a:cubicBezTo>
                    <a:cubicBezTo>
                      <a:pt x="2063931" y="5257"/>
                      <a:pt x="2070347" y="155"/>
                      <a:pt x="2078309" y="155"/>
                    </a:cubicBezTo>
                    <a:lnTo>
                      <a:pt x="2174243" y="155"/>
                    </a:lnTo>
                    <a:cubicBezTo>
                      <a:pt x="2182206" y="155"/>
                      <a:pt x="2188622" y="5257"/>
                      <a:pt x="2188622" y="11518"/>
                    </a:cubicBezTo>
                    <a:cubicBezTo>
                      <a:pt x="2188622" y="17780"/>
                      <a:pt x="2182206" y="22882"/>
                      <a:pt x="2174243" y="22882"/>
                    </a:cubicBezTo>
                    <a:close/>
                    <a:moveTo>
                      <a:pt x="1406463" y="22882"/>
                    </a:moveTo>
                    <a:lnTo>
                      <a:pt x="1310452" y="22882"/>
                    </a:lnTo>
                    <a:cubicBezTo>
                      <a:pt x="1302490" y="22882"/>
                      <a:pt x="1296074" y="17780"/>
                      <a:pt x="1296074" y="11518"/>
                    </a:cubicBezTo>
                    <a:cubicBezTo>
                      <a:pt x="1296074" y="5257"/>
                      <a:pt x="1302567" y="0"/>
                      <a:pt x="1310452" y="0"/>
                    </a:cubicBezTo>
                    <a:lnTo>
                      <a:pt x="1406463" y="0"/>
                    </a:lnTo>
                    <a:cubicBezTo>
                      <a:pt x="1414426" y="0"/>
                      <a:pt x="1420842" y="5102"/>
                      <a:pt x="1420842" y="11364"/>
                    </a:cubicBezTo>
                    <a:cubicBezTo>
                      <a:pt x="1420842" y="17625"/>
                      <a:pt x="1414426" y="22727"/>
                      <a:pt x="1406463" y="22727"/>
                    </a:cubicBezTo>
                    <a:close/>
                    <a:moveTo>
                      <a:pt x="1982298" y="22882"/>
                    </a:moveTo>
                    <a:lnTo>
                      <a:pt x="1886365" y="22882"/>
                    </a:lnTo>
                    <a:cubicBezTo>
                      <a:pt x="1878402" y="22882"/>
                      <a:pt x="1871986" y="17780"/>
                      <a:pt x="1871986" y="11518"/>
                    </a:cubicBezTo>
                    <a:cubicBezTo>
                      <a:pt x="1871986" y="5257"/>
                      <a:pt x="1878402" y="155"/>
                      <a:pt x="1886365" y="155"/>
                    </a:cubicBezTo>
                    <a:lnTo>
                      <a:pt x="1982298" y="155"/>
                    </a:lnTo>
                    <a:cubicBezTo>
                      <a:pt x="1990261" y="155"/>
                      <a:pt x="1996677" y="5257"/>
                      <a:pt x="1996677" y="11518"/>
                    </a:cubicBezTo>
                    <a:cubicBezTo>
                      <a:pt x="1996677" y="17780"/>
                      <a:pt x="1990261" y="22882"/>
                      <a:pt x="1982298" y="22882"/>
                    </a:cubicBezTo>
                    <a:close/>
                    <a:moveTo>
                      <a:pt x="1790431" y="22882"/>
                    </a:moveTo>
                    <a:lnTo>
                      <a:pt x="1694419" y="22882"/>
                    </a:lnTo>
                    <a:cubicBezTo>
                      <a:pt x="1686457" y="22882"/>
                      <a:pt x="1680041" y="17780"/>
                      <a:pt x="1680041" y="11518"/>
                    </a:cubicBezTo>
                    <a:cubicBezTo>
                      <a:pt x="1680041" y="5257"/>
                      <a:pt x="1686457" y="155"/>
                      <a:pt x="1694419" y="155"/>
                    </a:cubicBezTo>
                    <a:lnTo>
                      <a:pt x="1790431" y="155"/>
                    </a:lnTo>
                    <a:cubicBezTo>
                      <a:pt x="1798393" y="155"/>
                      <a:pt x="1804809" y="5257"/>
                      <a:pt x="1804809" y="11518"/>
                    </a:cubicBezTo>
                    <a:cubicBezTo>
                      <a:pt x="1804809" y="17780"/>
                      <a:pt x="1798393" y="22882"/>
                      <a:pt x="1790431" y="22882"/>
                    </a:cubicBezTo>
                    <a:close/>
                    <a:moveTo>
                      <a:pt x="1598408" y="22882"/>
                    </a:moveTo>
                    <a:lnTo>
                      <a:pt x="1502397" y="22882"/>
                    </a:lnTo>
                    <a:cubicBezTo>
                      <a:pt x="1494435" y="22882"/>
                      <a:pt x="1488019" y="17780"/>
                      <a:pt x="1488019" y="11518"/>
                    </a:cubicBezTo>
                    <a:cubicBezTo>
                      <a:pt x="1488019" y="5257"/>
                      <a:pt x="1494435" y="155"/>
                      <a:pt x="1502397" y="155"/>
                    </a:cubicBezTo>
                    <a:lnTo>
                      <a:pt x="1598408" y="155"/>
                    </a:lnTo>
                    <a:cubicBezTo>
                      <a:pt x="1606371" y="155"/>
                      <a:pt x="1612787" y="5257"/>
                      <a:pt x="1612787" y="11518"/>
                    </a:cubicBezTo>
                    <a:cubicBezTo>
                      <a:pt x="1612787" y="17780"/>
                      <a:pt x="1606371" y="22882"/>
                      <a:pt x="1598408" y="2288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1" name="ComponentBackground5" descr="4af17580-8a24-494a-9bff-9caa8ba6c8b7">
                <a:extLst>
                  <a:ext uri="{FF2B5EF4-FFF2-40B4-BE49-F238E27FC236}">
                    <a16:creationId xmlns:a16="http://schemas.microsoft.com/office/drawing/2014/main" id="{E5E7F4E6-5CC6-C317-437F-9361FDCB667B}"/>
                  </a:ext>
                </a:extLst>
              </p:cNvPr>
              <p:cNvSpPr/>
              <p:nvPr/>
            </p:nvSpPr>
            <p:spPr>
              <a:xfrm>
                <a:off x="4776710" y="4190035"/>
                <a:ext cx="2620211" cy="998041"/>
              </a:xfrm>
              <a:custGeom>
                <a:avLst/>
                <a:gdLst>
                  <a:gd name="connsiteX0" fmla="*/ 2501161 w 2620211"/>
                  <a:gd name="connsiteY0" fmla="*/ 0 h 843691"/>
                  <a:gd name="connsiteX1" fmla="*/ 119202 w 2620211"/>
                  <a:gd name="connsiteY1" fmla="*/ 0 h 843691"/>
                  <a:gd name="connsiteX2" fmla="*/ 0 w 2620211"/>
                  <a:gd name="connsiteY2" fmla="*/ 94388 h 843691"/>
                  <a:gd name="connsiteX3" fmla="*/ 0 w 2620211"/>
                  <a:gd name="connsiteY3" fmla="*/ 577845 h 843691"/>
                  <a:gd name="connsiteX4" fmla="*/ 99490 w 2620211"/>
                  <a:gd name="connsiteY4" fmla="*/ 654298 h 843691"/>
                  <a:gd name="connsiteX5" fmla="*/ 104128 w 2620211"/>
                  <a:gd name="connsiteY5" fmla="*/ 655148 h 843691"/>
                  <a:gd name="connsiteX6" fmla="*/ 279685 w 2620211"/>
                  <a:gd name="connsiteY6" fmla="*/ 746367 h 843691"/>
                  <a:gd name="connsiteX7" fmla="*/ 338126 w 2620211"/>
                  <a:gd name="connsiteY7" fmla="*/ 837508 h 843691"/>
                  <a:gd name="connsiteX8" fmla="*/ 343151 w 2620211"/>
                  <a:gd name="connsiteY8" fmla="*/ 843692 h 843691"/>
                  <a:gd name="connsiteX9" fmla="*/ 349026 w 2620211"/>
                  <a:gd name="connsiteY9" fmla="*/ 837276 h 843691"/>
                  <a:gd name="connsiteX10" fmla="*/ 746831 w 2620211"/>
                  <a:gd name="connsiteY10" fmla="*/ 654066 h 843691"/>
                  <a:gd name="connsiteX11" fmla="*/ 2516003 w 2620211"/>
                  <a:gd name="connsiteY11" fmla="*/ 654066 h 843691"/>
                  <a:gd name="connsiteX12" fmla="*/ 2613870 w 2620211"/>
                  <a:gd name="connsiteY12" fmla="*/ 577767 h 843691"/>
                  <a:gd name="connsiteX13" fmla="*/ 2620209 w 2620211"/>
                  <a:gd name="connsiteY13" fmla="*/ 94929 h 843691"/>
                  <a:gd name="connsiteX14" fmla="*/ 2585654 w 2620211"/>
                  <a:gd name="connsiteY14" fmla="*/ 27829 h 843691"/>
                  <a:gd name="connsiteX15" fmla="*/ 2501161 w 2620211"/>
                  <a:gd name="connsiteY15" fmla="*/ 0 h 8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20211" h="843691">
                    <a:moveTo>
                      <a:pt x="2501161" y="0"/>
                    </a:moveTo>
                    <a:lnTo>
                      <a:pt x="119202" y="0"/>
                    </a:lnTo>
                    <a:cubicBezTo>
                      <a:pt x="53494" y="0"/>
                      <a:pt x="0" y="42362"/>
                      <a:pt x="0" y="94388"/>
                    </a:cubicBezTo>
                    <a:lnTo>
                      <a:pt x="0" y="577845"/>
                    </a:lnTo>
                    <a:cubicBezTo>
                      <a:pt x="0" y="617656"/>
                      <a:pt x="31617" y="641930"/>
                      <a:pt x="99490" y="654298"/>
                    </a:cubicBezTo>
                    <a:lnTo>
                      <a:pt x="104128" y="655148"/>
                    </a:lnTo>
                    <a:cubicBezTo>
                      <a:pt x="183055" y="668599"/>
                      <a:pt x="243120" y="689239"/>
                      <a:pt x="279685" y="746367"/>
                    </a:cubicBezTo>
                    <a:lnTo>
                      <a:pt x="338126" y="837508"/>
                    </a:lnTo>
                    <a:cubicBezTo>
                      <a:pt x="340600" y="841373"/>
                      <a:pt x="342223" y="842996"/>
                      <a:pt x="343151" y="843692"/>
                    </a:cubicBezTo>
                    <a:cubicBezTo>
                      <a:pt x="344156" y="842996"/>
                      <a:pt x="346089" y="841373"/>
                      <a:pt x="349026" y="837276"/>
                    </a:cubicBezTo>
                    <a:cubicBezTo>
                      <a:pt x="432282" y="721243"/>
                      <a:pt x="524042" y="654066"/>
                      <a:pt x="746831" y="654066"/>
                    </a:cubicBezTo>
                    <a:lnTo>
                      <a:pt x="2516003" y="654066"/>
                    </a:lnTo>
                    <a:cubicBezTo>
                      <a:pt x="2569265" y="654066"/>
                      <a:pt x="2613174" y="619821"/>
                      <a:pt x="2613870" y="577767"/>
                    </a:cubicBezTo>
                    <a:cubicBezTo>
                      <a:pt x="2616266" y="443568"/>
                      <a:pt x="2618894" y="233302"/>
                      <a:pt x="2620209" y="94929"/>
                    </a:cubicBezTo>
                    <a:cubicBezTo>
                      <a:pt x="2620440" y="69651"/>
                      <a:pt x="2608149" y="45764"/>
                      <a:pt x="2585654" y="27829"/>
                    </a:cubicBezTo>
                    <a:cubicBezTo>
                      <a:pt x="2563158" y="9895"/>
                      <a:pt x="2533087" y="0"/>
                      <a:pt x="2501161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2540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000" b="1" dirty="0"/>
              </a:p>
            </p:txBody>
          </p:sp>
          <p:sp>
            <p:nvSpPr>
              <p:cNvPr id="12" name="Text5" descr="38f5e761-32c2-4fe2-93a7-684ee6ef4c86">
                <a:extLst>
                  <a:ext uri="{FF2B5EF4-FFF2-40B4-BE49-F238E27FC236}">
                    <a16:creationId xmlns:a16="http://schemas.microsoft.com/office/drawing/2014/main" id="{5F1FE6AD-1B58-ECA8-4873-4A3CA87603A4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747954" y="5220642"/>
                <a:ext cx="2800093" cy="91345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富含铁质和蛋白质，有补血养颜之效。</a:t>
                </a:r>
                <a:endParaRPr lang="en-US" dirty="0"/>
              </a:p>
            </p:txBody>
          </p:sp>
          <p:sp>
            <p:nvSpPr>
              <p:cNvPr id="41" name="Bullet5" descr="25712e0b-a725-44b1-96f9-8595e12b605f">
                <a:extLst>
                  <a:ext uri="{FF2B5EF4-FFF2-40B4-BE49-F238E27FC236}">
                    <a16:creationId xmlns:a16="http://schemas.microsoft.com/office/drawing/2014/main" id="{1A049D79-0783-FD38-308A-FC87B1643ADA}"/>
                  </a:ext>
                </a:extLst>
              </p:cNvPr>
              <p:cNvSpPr txBox="1"/>
              <p:nvPr/>
            </p:nvSpPr>
            <p:spPr>
              <a:xfrm>
                <a:off x="4800120" y="4236730"/>
                <a:ext cx="2597978" cy="687357"/>
              </a:xfrm>
              <a:prstGeom prst="rect">
                <a:avLst/>
              </a:prstGeom>
              <a:noFill/>
            </p:spPr>
            <p:txBody>
              <a:bodyPr wrap="square" rtlCol="0" anchor="b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000000"/>
                    </a:solidFill>
                  </a:rPr>
                  <a:t>营养价值</a:t>
                </a:r>
                <a:endParaRPr lang="en-US" dirty="0"/>
              </a:p>
            </p:txBody>
          </p:sp>
        </p:grpSp>
        <p:grpSp>
          <p:nvGrpSpPr>
            <p:cNvPr id="52" name="组合 51" descr="a3ffaef4-dd31-4bb4-ac3c-f71ad467f593">
              <a:extLst>
                <a:ext uri="{FF2B5EF4-FFF2-40B4-BE49-F238E27FC236}">
                  <a16:creationId xmlns:a16="http://schemas.microsoft.com/office/drawing/2014/main" id="{B51256FC-19E1-AFD9-52C0-4A9E82477A12}"/>
                </a:ext>
              </a:extLst>
            </p:cNvPr>
            <p:cNvGrpSpPr/>
            <p:nvPr/>
          </p:nvGrpSpPr>
          <p:grpSpPr>
            <a:xfrm>
              <a:off x="8704120" y="4078813"/>
              <a:ext cx="2814780" cy="2055287"/>
              <a:chOff x="8704120" y="4078813"/>
              <a:chExt cx="2814780" cy="2055287"/>
            </a:xfrm>
          </p:grpSpPr>
          <p:sp>
            <p:nvSpPr>
              <p:cNvPr id="30" name="shaape6" descr="8cb7c040-d733-42d4-b131-9f1353074ee0">
                <a:extLst>
                  <a:ext uri="{FF2B5EF4-FFF2-40B4-BE49-F238E27FC236}">
                    <a16:creationId xmlns:a16="http://schemas.microsoft.com/office/drawing/2014/main" id="{6646B28A-4383-92B1-0784-0E090D5708A2}"/>
                  </a:ext>
                </a:extLst>
              </p:cNvPr>
              <p:cNvSpPr/>
              <p:nvPr/>
            </p:nvSpPr>
            <p:spPr>
              <a:xfrm>
                <a:off x="8848983" y="4094340"/>
                <a:ext cx="2655230" cy="849147"/>
              </a:xfrm>
              <a:custGeom>
                <a:avLst/>
                <a:gdLst>
                  <a:gd name="connsiteX0" fmla="*/ 2544222 w 2655230"/>
                  <a:gd name="connsiteY0" fmla="*/ 137 h 717824"/>
                  <a:gd name="connsiteX1" fmla="*/ 118897 w 2655230"/>
                  <a:gd name="connsiteY1" fmla="*/ 137 h 717824"/>
                  <a:gd name="connsiteX2" fmla="*/ 6343 w 2655230"/>
                  <a:gd name="connsiteY2" fmla="*/ 87259 h 717824"/>
                  <a:gd name="connsiteX3" fmla="*/ 4 w 2655230"/>
                  <a:gd name="connsiteY3" fmla="*/ 611918 h 717824"/>
                  <a:gd name="connsiteX4" fmla="*/ 133739 w 2655230"/>
                  <a:gd name="connsiteY4" fmla="*/ 717824 h 717824"/>
                  <a:gd name="connsiteX5" fmla="*/ 2521341 w 2655230"/>
                  <a:gd name="connsiteY5" fmla="*/ 717824 h 717824"/>
                  <a:gd name="connsiteX6" fmla="*/ 2655231 w 2655230"/>
                  <a:gd name="connsiteY6" fmla="*/ 612614 h 717824"/>
                  <a:gd name="connsiteX7" fmla="*/ 2655231 w 2655230"/>
                  <a:gd name="connsiteY7" fmla="*/ 87259 h 717824"/>
                  <a:gd name="connsiteX8" fmla="*/ 2544222 w 2655230"/>
                  <a:gd name="connsiteY8" fmla="*/ 137 h 717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230" h="717824">
                    <a:moveTo>
                      <a:pt x="2544222" y="137"/>
                    </a:moveTo>
                    <a:cubicBezTo>
                      <a:pt x="2542599" y="-172"/>
                      <a:pt x="118897" y="137"/>
                      <a:pt x="118897" y="137"/>
                    </a:cubicBezTo>
                    <a:cubicBezTo>
                      <a:pt x="57363" y="137"/>
                      <a:pt x="7193" y="38944"/>
                      <a:pt x="6343" y="87259"/>
                    </a:cubicBezTo>
                    <a:cubicBezTo>
                      <a:pt x="3946" y="219293"/>
                      <a:pt x="1395" y="469602"/>
                      <a:pt x="4" y="611918"/>
                    </a:cubicBezTo>
                    <a:cubicBezTo>
                      <a:pt x="-537" y="670283"/>
                      <a:pt x="59450" y="717824"/>
                      <a:pt x="133739" y="717824"/>
                    </a:cubicBezTo>
                    <a:cubicBezTo>
                      <a:pt x="589058" y="717824"/>
                      <a:pt x="2067259" y="717824"/>
                      <a:pt x="2521341" y="717824"/>
                    </a:cubicBezTo>
                    <a:cubicBezTo>
                      <a:pt x="2595320" y="717824"/>
                      <a:pt x="2655231" y="670747"/>
                      <a:pt x="2655231" y="612614"/>
                    </a:cubicBezTo>
                    <a:lnTo>
                      <a:pt x="2655231" y="87259"/>
                    </a:lnTo>
                    <a:cubicBezTo>
                      <a:pt x="2655231" y="33301"/>
                      <a:pt x="2603514" y="10883"/>
                      <a:pt x="2544222" y="13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1" name="Shape6" descr="3076df79-0bb5-4204-911b-931cb9f1cebf">
                <a:extLst>
                  <a:ext uri="{FF2B5EF4-FFF2-40B4-BE49-F238E27FC236}">
                    <a16:creationId xmlns:a16="http://schemas.microsoft.com/office/drawing/2014/main" id="{B6D5B892-D3A5-569A-B4E8-7AAB05BE7490}"/>
                  </a:ext>
                </a:extLst>
              </p:cNvPr>
              <p:cNvSpPr/>
              <p:nvPr/>
            </p:nvSpPr>
            <p:spPr>
              <a:xfrm>
                <a:off x="8834917" y="4078813"/>
                <a:ext cx="2683983" cy="875961"/>
              </a:xfrm>
              <a:custGeom>
                <a:avLst/>
                <a:gdLst>
                  <a:gd name="connsiteX0" fmla="*/ 418831 w 2683983"/>
                  <a:gd name="connsiteY0" fmla="*/ 740492 h 740491"/>
                  <a:gd name="connsiteX1" fmla="*/ 322666 w 2683983"/>
                  <a:gd name="connsiteY1" fmla="*/ 740492 h 740491"/>
                  <a:gd name="connsiteX2" fmla="*/ 308287 w 2683983"/>
                  <a:gd name="connsiteY2" fmla="*/ 729128 h 740491"/>
                  <a:gd name="connsiteX3" fmla="*/ 322666 w 2683983"/>
                  <a:gd name="connsiteY3" fmla="*/ 717764 h 740491"/>
                  <a:gd name="connsiteX4" fmla="*/ 418831 w 2683983"/>
                  <a:gd name="connsiteY4" fmla="*/ 717764 h 740491"/>
                  <a:gd name="connsiteX5" fmla="*/ 433210 w 2683983"/>
                  <a:gd name="connsiteY5" fmla="*/ 729128 h 740491"/>
                  <a:gd name="connsiteX6" fmla="*/ 418831 w 2683983"/>
                  <a:gd name="connsiteY6" fmla="*/ 740492 h 740491"/>
                  <a:gd name="connsiteX7" fmla="*/ 226577 w 2683983"/>
                  <a:gd name="connsiteY7" fmla="*/ 740492 h 740491"/>
                  <a:gd name="connsiteX8" fmla="*/ 147882 w 2683983"/>
                  <a:gd name="connsiteY8" fmla="*/ 740492 h 740491"/>
                  <a:gd name="connsiteX9" fmla="*/ 128633 w 2683983"/>
                  <a:gd name="connsiteY9" fmla="*/ 739487 h 740491"/>
                  <a:gd name="connsiteX10" fmla="*/ 116187 w 2683983"/>
                  <a:gd name="connsiteY10" fmla="*/ 726732 h 740491"/>
                  <a:gd name="connsiteX11" fmla="*/ 132267 w 2683983"/>
                  <a:gd name="connsiteY11" fmla="*/ 716914 h 740491"/>
                  <a:gd name="connsiteX12" fmla="*/ 147805 w 2683983"/>
                  <a:gd name="connsiteY12" fmla="*/ 717687 h 740491"/>
                  <a:gd name="connsiteX13" fmla="*/ 226500 w 2683983"/>
                  <a:gd name="connsiteY13" fmla="*/ 717687 h 740491"/>
                  <a:gd name="connsiteX14" fmla="*/ 240878 w 2683983"/>
                  <a:gd name="connsiteY14" fmla="*/ 729051 h 740491"/>
                  <a:gd name="connsiteX15" fmla="*/ 226500 w 2683983"/>
                  <a:gd name="connsiteY15" fmla="*/ 740414 h 740491"/>
                  <a:gd name="connsiteX16" fmla="*/ 611086 w 2683983"/>
                  <a:gd name="connsiteY16" fmla="*/ 740492 h 740491"/>
                  <a:gd name="connsiteX17" fmla="*/ 514997 w 2683983"/>
                  <a:gd name="connsiteY17" fmla="*/ 740492 h 740491"/>
                  <a:gd name="connsiteX18" fmla="*/ 500619 w 2683983"/>
                  <a:gd name="connsiteY18" fmla="*/ 729128 h 740491"/>
                  <a:gd name="connsiteX19" fmla="*/ 514997 w 2683983"/>
                  <a:gd name="connsiteY19" fmla="*/ 717764 h 740491"/>
                  <a:gd name="connsiteX20" fmla="*/ 611086 w 2683983"/>
                  <a:gd name="connsiteY20" fmla="*/ 717764 h 740491"/>
                  <a:gd name="connsiteX21" fmla="*/ 625464 w 2683983"/>
                  <a:gd name="connsiteY21" fmla="*/ 729128 h 740491"/>
                  <a:gd name="connsiteX22" fmla="*/ 611086 w 2683983"/>
                  <a:gd name="connsiteY22" fmla="*/ 740492 h 740491"/>
                  <a:gd name="connsiteX23" fmla="*/ 1379562 w 2683983"/>
                  <a:gd name="connsiteY23" fmla="*/ 740492 h 740491"/>
                  <a:gd name="connsiteX24" fmla="*/ 1283473 w 2683983"/>
                  <a:gd name="connsiteY24" fmla="*/ 740492 h 740491"/>
                  <a:gd name="connsiteX25" fmla="*/ 1269095 w 2683983"/>
                  <a:gd name="connsiteY25" fmla="*/ 729128 h 740491"/>
                  <a:gd name="connsiteX26" fmla="*/ 1283473 w 2683983"/>
                  <a:gd name="connsiteY26" fmla="*/ 717764 h 740491"/>
                  <a:gd name="connsiteX27" fmla="*/ 1379562 w 2683983"/>
                  <a:gd name="connsiteY27" fmla="*/ 717764 h 740491"/>
                  <a:gd name="connsiteX28" fmla="*/ 1393940 w 2683983"/>
                  <a:gd name="connsiteY28" fmla="*/ 729128 h 740491"/>
                  <a:gd name="connsiteX29" fmla="*/ 1379562 w 2683983"/>
                  <a:gd name="connsiteY29" fmla="*/ 740492 h 740491"/>
                  <a:gd name="connsiteX30" fmla="*/ 995362 w 2683983"/>
                  <a:gd name="connsiteY30" fmla="*/ 740492 h 740491"/>
                  <a:gd name="connsiteX31" fmla="*/ 899274 w 2683983"/>
                  <a:gd name="connsiteY31" fmla="*/ 740492 h 740491"/>
                  <a:gd name="connsiteX32" fmla="*/ 884895 w 2683983"/>
                  <a:gd name="connsiteY32" fmla="*/ 729128 h 740491"/>
                  <a:gd name="connsiteX33" fmla="*/ 899274 w 2683983"/>
                  <a:gd name="connsiteY33" fmla="*/ 717764 h 740491"/>
                  <a:gd name="connsiteX34" fmla="*/ 995362 w 2683983"/>
                  <a:gd name="connsiteY34" fmla="*/ 717764 h 740491"/>
                  <a:gd name="connsiteX35" fmla="*/ 1009741 w 2683983"/>
                  <a:gd name="connsiteY35" fmla="*/ 729128 h 740491"/>
                  <a:gd name="connsiteX36" fmla="*/ 995362 w 2683983"/>
                  <a:gd name="connsiteY36" fmla="*/ 740492 h 740491"/>
                  <a:gd name="connsiteX37" fmla="*/ 803263 w 2683983"/>
                  <a:gd name="connsiteY37" fmla="*/ 740492 h 740491"/>
                  <a:gd name="connsiteX38" fmla="*/ 707174 w 2683983"/>
                  <a:gd name="connsiteY38" fmla="*/ 740492 h 740491"/>
                  <a:gd name="connsiteX39" fmla="*/ 692796 w 2683983"/>
                  <a:gd name="connsiteY39" fmla="*/ 729128 h 740491"/>
                  <a:gd name="connsiteX40" fmla="*/ 707174 w 2683983"/>
                  <a:gd name="connsiteY40" fmla="*/ 717764 h 740491"/>
                  <a:gd name="connsiteX41" fmla="*/ 803263 w 2683983"/>
                  <a:gd name="connsiteY41" fmla="*/ 717764 h 740491"/>
                  <a:gd name="connsiteX42" fmla="*/ 817641 w 2683983"/>
                  <a:gd name="connsiteY42" fmla="*/ 729128 h 740491"/>
                  <a:gd name="connsiteX43" fmla="*/ 803263 w 2683983"/>
                  <a:gd name="connsiteY43" fmla="*/ 740492 h 740491"/>
                  <a:gd name="connsiteX44" fmla="*/ 1187539 w 2683983"/>
                  <a:gd name="connsiteY44" fmla="*/ 740492 h 740491"/>
                  <a:gd name="connsiteX45" fmla="*/ 1091451 w 2683983"/>
                  <a:gd name="connsiteY45" fmla="*/ 740492 h 740491"/>
                  <a:gd name="connsiteX46" fmla="*/ 1077072 w 2683983"/>
                  <a:gd name="connsiteY46" fmla="*/ 729128 h 740491"/>
                  <a:gd name="connsiteX47" fmla="*/ 1091451 w 2683983"/>
                  <a:gd name="connsiteY47" fmla="*/ 717764 h 740491"/>
                  <a:gd name="connsiteX48" fmla="*/ 1187539 w 2683983"/>
                  <a:gd name="connsiteY48" fmla="*/ 717764 h 740491"/>
                  <a:gd name="connsiteX49" fmla="*/ 1201918 w 2683983"/>
                  <a:gd name="connsiteY49" fmla="*/ 729128 h 740491"/>
                  <a:gd name="connsiteX50" fmla="*/ 1187539 w 2683983"/>
                  <a:gd name="connsiteY50" fmla="*/ 740492 h 740491"/>
                  <a:gd name="connsiteX51" fmla="*/ 1955938 w 2683983"/>
                  <a:gd name="connsiteY51" fmla="*/ 740492 h 740491"/>
                  <a:gd name="connsiteX52" fmla="*/ 1859849 w 2683983"/>
                  <a:gd name="connsiteY52" fmla="*/ 740492 h 740491"/>
                  <a:gd name="connsiteX53" fmla="*/ 1845471 w 2683983"/>
                  <a:gd name="connsiteY53" fmla="*/ 729128 h 740491"/>
                  <a:gd name="connsiteX54" fmla="*/ 1859849 w 2683983"/>
                  <a:gd name="connsiteY54" fmla="*/ 717764 h 740491"/>
                  <a:gd name="connsiteX55" fmla="*/ 1955938 w 2683983"/>
                  <a:gd name="connsiteY55" fmla="*/ 717764 h 740491"/>
                  <a:gd name="connsiteX56" fmla="*/ 1970316 w 2683983"/>
                  <a:gd name="connsiteY56" fmla="*/ 729128 h 740491"/>
                  <a:gd name="connsiteX57" fmla="*/ 1955938 w 2683983"/>
                  <a:gd name="connsiteY57" fmla="*/ 740492 h 740491"/>
                  <a:gd name="connsiteX58" fmla="*/ 1763838 w 2683983"/>
                  <a:gd name="connsiteY58" fmla="*/ 740492 h 740491"/>
                  <a:gd name="connsiteX59" fmla="*/ 1667750 w 2683983"/>
                  <a:gd name="connsiteY59" fmla="*/ 740492 h 740491"/>
                  <a:gd name="connsiteX60" fmla="*/ 1653371 w 2683983"/>
                  <a:gd name="connsiteY60" fmla="*/ 729128 h 740491"/>
                  <a:gd name="connsiteX61" fmla="*/ 1667750 w 2683983"/>
                  <a:gd name="connsiteY61" fmla="*/ 717764 h 740491"/>
                  <a:gd name="connsiteX62" fmla="*/ 1763838 w 2683983"/>
                  <a:gd name="connsiteY62" fmla="*/ 717764 h 740491"/>
                  <a:gd name="connsiteX63" fmla="*/ 1778217 w 2683983"/>
                  <a:gd name="connsiteY63" fmla="*/ 729128 h 740491"/>
                  <a:gd name="connsiteX64" fmla="*/ 1763838 w 2683983"/>
                  <a:gd name="connsiteY64" fmla="*/ 740492 h 740491"/>
                  <a:gd name="connsiteX65" fmla="*/ 1571739 w 2683983"/>
                  <a:gd name="connsiteY65" fmla="*/ 740492 h 740491"/>
                  <a:gd name="connsiteX66" fmla="*/ 1475650 w 2683983"/>
                  <a:gd name="connsiteY66" fmla="*/ 740492 h 740491"/>
                  <a:gd name="connsiteX67" fmla="*/ 1461272 w 2683983"/>
                  <a:gd name="connsiteY67" fmla="*/ 729128 h 740491"/>
                  <a:gd name="connsiteX68" fmla="*/ 1475650 w 2683983"/>
                  <a:gd name="connsiteY68" fmla="*/ 717764 h 740491"/>
                  <a:gd name="connsiteX69" fmla="*/ 1571739 w 2683983"/>
                  <a:gd name="connsiteY69" fmla="*/ 717764 h 740491"/>
                  <a:gd name="connsiteX70" fmla="*/ 1586117 w 2683983"/>
                  <a:gd name="connsiteY70" fmla="*/ 729128 h 740491"/>
                  <a:gd name="connsiteX71" fmla="*/ 1571739 w 2683983"/>
                  <a:gd name="connsiteY71" fmla="*/ 740492 h 740491"/>
                  <a:gd name="connsiteX72" fmla="*/ 2148192 w 2683983"/>
                  <a:gd name="connsiteY72" fmla="*/ 740492 h 740491"/>
                  <a:gd name="connsiteX73" fmla="*/ 2052104 w 2683983"/>
                  <a:gd name="connsiteY73" fmla="*/ 740492 h 740491"/>
                  <a:gd name="connsiteX74" fmla="*/ 2037725 w 2683983"/>
                  <a:gd name="connsiteY74" fmla="*/ 729128 h 740491"/>
                  <a:gd name="connsiteX75" fmla="*/ 2052104 w 2683983"/>
                  <a:gd name="connsiteY75" fmla="*/ 717764 h 740491"/>
                  <a:gd name="connsiteX76" fmla="*/ 2148192 w 2683983"/>
                  <a:gd name="connsiteY76" fmla="*/ 717764 h 740491"/>
                  <a:gd name="connsiteX77" fmla="*/ 2162571 w 2683983"/>
                  <a:gd name="connsiteY77" fmla="*/ 729128 h 740491"/>
                  <a:gd name="connsiteX78" fmla="*/ 2148192 w 2683983"/>
                  <a:gd name="connsiteY78" fmla="*/ 740492 h 740491"/>
                  <a:gd name="connsiteX79" fmla="*/ 2340446 w 2683983"/>
                  <a:gd name="connsiteY79" fmla="*/ 740492 h 740491"/>
                  <a:gd name="connsiteX80" fmla="*/ 2244281 w 2683983"/>
                  <a:gd name="connsiteY80" fmla="*/ 740492 h 740491"/>
                  <a:gd name="connsiteX81" fmla="*/ 2229902 w 2683983"/>
                  <a:gd name="connsiteY81" fmla="*/ 729128 h 740491"/>
                  <a:gd name="connsiteX82" fmla="*/ 2244281 w 2683983"/>
                  <a:gd name="connsiteY82" fmla="*/ 717764 h 740491"/>
                  <a:gd name="connsiteX83" fmla="*/ 2340446 w 2683983"/>
                  <a:gd name="connsiteY83" fmla="*/ 717764 h 740491"/>
                  <a:gd name="connsiteX84" fmla="*/ 2354825 w 2683983"/>
                  <a:gd name="connsiteY84" fmla="*/ 729128 h 740491"/>
                  <a:gd name="connsiteX85" fmla="*/ 2340446 w 2683983"/>
                  <a:gd name="connsiteY85" fmla="*/ 740492 h 740491"/>
                  <a:gd name="connsiteX86" fmla="*/ 2532778 w 2683983"/>
                  <a:gd name="connsiteY86" fmla="*/ 740492 h 740491"/>
                  <a:gd name="connsiteX87" fmla="*/ 2436612 w 2683983"/>
                  <a:gd name="connsiteY87" fmla="*/ 740492 h 740491"/>
                  <a:gd name="connsiteX88" fmla="*/ 2422234 w 2683983"/>
                  <a:gd name="connsiteY88" fmla="*/ 729128 h 740491"/>
                  <a:gd name="connsiteX89" fmla="*/ 2436612 w 2683983"/>
                  <a:gd name="connsiteY89" fmla="*/ 717764 h 740491"/>
                  <a:gd name="connsiteX90" fmla="*/ 2532778 w 2683983"/>
                  <a:gd name="connsiteY90" fmla="*/ 717764 h 740491"/>
                  <a:gd name="connsiteX91" fmla="*/ 2547157 w 2683983"/>
                  <a:gd name="connsiteY91" fmla="*/ 729128 h 740491"/>
                  <a:gd name="connsiteX92" fmla="*/ 2532778 w 2683983"/>
                  <a:gd name="connsiteY92" fmla="*/ 740492 h 740491"/>
                  <a:gd name="connsiteX93" fmla="*/ 2621445 w 2683983"/>
                  <a:gd name="connsiteY93" fmla="*/ 716064 h 740491"/>
                  <a:gd name="connsiteX94" fmla="*/ 2610391 w 2683983"/>
                  <a:gd name="connsiteY94" fmla="*/ 711967 h 740491"/>
                  <a:gd name="connsiteX95" fmla="*/ 2612246 w 2683983"/>
                  <a:gd name="connsiteY95" fmla="*/ 695965 h 740491"/>
                  <a:gd name="connsiteX96" fmla="*/ 2653758 w 2683983"/>
                  <a:gd name="connsiteY96" fmla="*/ 638528 h 740491"/>
                  <a:gd name="connsiteX97" fmla="*/ 2670224 w 2683983"/>
                  <a:gd name="connsiteY97" fmla="*/ 629020 h 740491"/>
                  <a:gd name="connsiteX98" fmla="*/ 2682206 w 2683983"/>
                  <a:gd name="connsiteY98" fmla="*/ 642007 h 740491"/>
                  <a:gd name="connsiteX99" fmla="*/ 2630644 w 2683983"/>
                  <a:gd name="connsiteY99" fmla="*/ 713435 h 740491"/>
                  <a:gd name="connsiteX100" fmla="*/ 2621445 w 2683983"/>
                  <a:gd name="connsiteY100" fmla="*/ 716064 h 740491"/>
                  <a:gd name="connsiteX101" fmla="*/ 47774 w 2683983"/>
                  <a:gd name="connsiteY101" fmla="*/ 704932 h 740491"/>
                  <a:gd name="connsiteX102" fmla="*/ 37028 w 2683983"/>
                  <a:gd name="connsiteY102" fmla="*/ 701144 h 740491"/>
                  <a:gd name="connsiteX103" fmla="*/ 0 w 2683983"/>
                  <a:gd name="connsiteY103" fmla="*/ 624304 h 740491"/>
                  <a:gd name="connsiteX104" fmla="*/ 14378 w 2683983"/>
                  <a:gd name="connsiteY104" fmla="*/ 612941 h 740491"/>
                  <a:gd name="connsiteX105" fmla="*/ 14378 w 2683983"/>
                  <a:gd name="connsiteY105" fmla="*/ 612941 h 740491"/>
                  <a:gd name="connsiteX106" fmla="*/ 28757 w 2683983"/>
                  <a:gd name="connsiteY106" fmla="*/ 624304 h 740491"/>
                  <a:gd name="connsiteX107" fmla="*/ 58519 w 2683983"/>
                  <a:gd name="connsiteY107" fmla="*/ 686070 h 740491"/>
                  <a:gd name="connsiteX108" fmla="*/ 57282 w 2683983"/>
                  <a:gd name="connsiteY108" fmla="*/ 702149 h 740491"/>
                  <a:gd name="connsiteX109" fmla="*/ 47696 w 2683983"/>
                  <a:gd name="connsiteY109" fmla="*/ 705009 h 740491"/>
                  <a:gd name="connsiteX110" fmla="*/ 2669606 w 2683983"/>
                  <a:gd name="connsiteY110" fmla="*/ 575371 h 740491"/>
                  <a:gd name="connsiteX111" fmla="*/ 2655227 w 2683983"/>
                  <a:gd name="connsiteY111" fmla="*/ 564007 h 740491"/>
                  <a:gd name="connsiteX112" fmla="*/ 2655227 w 2683983"/>
                  <a:gd name="connsiteY112" fmla="*/ 487863 h 740491"/>
                  <a:gd name="connsiteX113" fmla="*/ 2669606 w 2683983"/>
                  <a:gd name="connsiteY113" fmla="*/ 476500 h 740491"/>
                  <a:gd name="connsiteX114" fmla="*/ 2683984 w 2683983"/>
                  <a:gd name="connsiteY114" fmla="*/ 487863 h 740491"/>
                  <a:gd name="connsiteX115" fmla="*/ 2683984 w 2683983"/>
                  <a:gd name="connsiteY115" fmla="*/ 564007 h 740491"/>
                  <a:gd name="connsiteX116" fmla="*/ 2669606 w 2683983"/>
                  <a:gd name="connsiteY116" fmla="*/ 575371 h 740491"/>
                  <a:gd name="connsiteX117" fmla="*/ 15074 w 2683983"/>
                  <a:gd name="connsiteY117" fmla="*/ 559678 h 740491"/>
                  <a:gd name="connsiteX118" fmla="*/ 14920 w 2683983"/>
                  <a:gd name="connsiteY118" fmla="*/ 559678 h 740491"/>
                  <a:gd name="connsiteX119" fmla="*/ 618 w 2683983"/>
                  <a:gd name="connsiteY119" fmla="*/ 548237 h 740491"/>
                  <a:gd name="connsiteX120" fmla="*/ 1391 w 2683983"/>
                  <a:gd name="connsiteY120" fmla="*/ 472325 h 740491"/>
                  <a:gd name="connsiteX121" fmla="*/ 15925 w 2683983"/>
                  <a:gd name="connsiteY121" fmla="*/ 461039 h 740491"/>
                  <a:gd name="connsiteX122" fmla="*/ 30226 w 2683983"/>
                  <a:gd name="connsiteY122" fmla="*/ 472480 h 740491"/>
                  <a:gd name="connsiteX123" fmla="*/ 29453 w 2683983"/>
                  <a:gd name="connsiteY123" fmla="*/ 548392 h 740491"/>
                  <a:gd name="connsiteX124" fmla="*/ 15074 w 2683983"/>
                  <a:gd name="connsiteY124" fmla="*/ 559678 h 740491"/>
                  <a:gd name="connsiteX125" fmla="*/ 2669606 w 2683983"/>
                  <a:gd name="connsiteY125" fmla="*/ 423160 h 740491"/>
                  <a:gd name="connsiteX126" fmla="*/ 2655227 w 2683983"/>
                  <a:gd name="connsiteY126" fmla="*/ 411797 h 740491"/>
                  <a:gd name="connsiteX127" fmla="*/ 2655227 w 2683983"/>
                  <a:gd name="connsiteY127" fmla="*/ 335730 h 740491"/>
                  <a:gd name="connsiteX128" fmla="*/ 2669606 w 2683983"/>
                  <a:gd name="connsiteY128" fmla="*/ 324366 h 740491"/>
                  <a:gd name="connsiteX129" fmla="*/ 2683984 w 2683983"/>
                  <a:gd name="connsiteY129" fmla="*/ 335730 h 740491"/>
                  <a:gd name="connsiteX130" fmla="*/ 2683984 w 2683983"/>
                  <a:gd name="connsiteY130" fmla="*/ 411797 h 740491"/>
                  <a:gd name="connsiteX131" fmla="*/ 2669606 w 2683983"/>
                  <a:gd name="connsiteY131" fmla="*/ 423160 h 740491"/>
                  <a:gd name="connsiteX132" fmla="*/ 16698 w 2683983"/>
                  <a:gd name="connsiteY132" fmla="*/ 407854 h 740491"/>
                  <a:gd name="connsiteX133" fmla="*/ 16543 w 2683983"/>
                  <a:gd name="connsiteY133" fmla="*/ 407854 h 740491"/>
                  <a:gd name="connsiteX134" fmla="*/ 2319 w 2683983"/>
                  <a:gd name="connsiteY134" fmla="*/ 396413 h 740491"/>
                  <a:gd name="connsiteX135" fmla="*/ 3169 w 2683983"/>
                  <a:gd name="connsiteY135" fmla="*/ 320501 h 740491"/>
                  <a:gd name="connsiteX136" fmla="*/ 17548 w 2683983"/>
                  <a:gd name="connsiteY136" fmla="*/ 309215 h 740491"/>
                  <a:gd name="connsiteX137" fmla="*/ 17703 w 2683983"/>
                  <a:gd name="connsiteY137" fmla="*/ 309215 h 740491"/>
                  <a:gd name="connsiteX138" fmla="*/ 31926 w 2683983"/>
                  <a:gd name="connsiteY138" fmla="*/ 320733 h 740491"/>
                  <a:gd name="connsiteX139" fmla="*/ 31076 w 2683983"/>
                  <a:gd name="connsiteY139" fmla="*/ 396645 h 740491"/>
                  <a:gd name="connsiteX140" fmla="*/ 16698 w 2683983"/>
                  <a:gd name="connsiteY140" fmla="*/ 407931 h 740491"/>
                  <a:gd name="connsiteX141" fmla="*/ 2669606 w 2683983"/>
                  <a:gd name="connsiteY141" fmla="*/ 271027 h 740491"/>
                  <a:gd name="connsiteX142" fmla="*/ 2655227 w 2683983"/>
                  <a:gd name="connsiteY142" fmla="*/ 259663 h 740491"/>
                  <a:gd name="connsiteX143" fmla="*/ 2655227 w 2683983"/>
                  <a:gd name="connsiteY143" fmla="*/ 183519 h 740491"/>
                  <a:gd name="connsiteX144" fmla="*/ 2669606 w 2683983"/>
                  <a:gd name="connsiteY144" fmla="*/ 172155 h 740491"/>
                  <a:gd name="connsiteX145" fmla="*/ 2683984 w 2683983"/>
                  <a:gd name="connsiteY145" fmla="*/ 183519 h 740491"/>
                  <a:gd name="connsiteX146" fmla="*/ 2683984 w 2683983"/>
                  <a:gd name="connsiteY146" fmla="*/ 259663 h 740491"/>
                  <a:gd name="connsiteX147" fmla="*/ 2669606 w 2683983"/>
                  <a:gd name="connsiteY147" fmla="*/ 271027 h 740491"/>
                  <a:gd name="connsiteX148" fmla="*/ 18553 w 2683983"/>
                  <a:gd name="connsiteY148" fmla="*/ 256030 h 740491"/>
                  <a:gd name="connsiteX149" fmla="*/ 18398 w 2683983"/>
                  <a:gd name="connsiteY149" fmla="*/ 256030 h 740491"/>
                  <a:gd name="connsiteX150" fmla="*/ 4174 w 2683983"/>
                  <a:gd name="connsiteY150" fmla="*/ 244511 h 740491"/>
                  <a:gd name="connsiteX151" fmla="*/ 5257 w 2683983"/>
                  <a:gd name="connsiteY151" fmla="*/ 168599 h 740491"/>
                  <a:gd name="connsiteX152" fmla="*/ 19635 w 2683983"/>
                  <a:gd name="connsiteY152" fmla="*/ 157390 h 740491"/>
                  <a:gd name="connsiteX153" fmla="*/ 19790 w 2683983"/>
                  <a:gd name="connsiteY153" fmla="*/ 157390 h 740491"/>
                  <a:gd name="connsiteX154" fmla="*/ 34014 w 2683983"/>
                  <a:gd name="connsiteY154" fmla="*/ 168908 h 740491"/>
                  <a:gd name="connsiteX155" fmla="*/ 32931 w 2683983"/>
                  <a:gd name="connsiteY155" fmla="*/ 244821 h 740491"/>
                  <a:gd name="connsiteX156" fmla="*/ 18553 w 2683983"/>
                  <a:gd name="connsiteY156" fmla="*/ 256107 h 740491"/>
                  <a:gd name="connsiteX157" fmla="*/ 2669296 w 2683983"/>
                  <a:gd name="connsiteY157" fmla="*/ 118661 h 740491"/>
                  <a:gd name="connsiteX158" fmla="*/ 2654918 w 2683983"/>
                  <a:gd name="connsiteY158" fmla="*/ 107297 h 740491"/>
                  <a:gd name="connsiteX159" fmla="*/ 2654918 w 2683983"/>
                  <a:gd name="connsiteY159" fmla="*/ 98717 h 740491"/>
                  <a:gd name="connsiteX160" fmla="*/ 2626934 w 2683983"/>
                  <a:gd name="connsiteY160" fmla="*/ 47774 h 740491"/>
                  <a:gd name="connsiteX161" fmla="*/ 2625388 w 2683983"/>
                  <a:gd name="connsiteY161" fmla="*/ 31694 h 740491"/>
                  <a:gd name="connsiteX162" fmla="*/ 2645641 w 2683983"/>
                  <a:gd name="connsiteY162" fmla="*/ 30458 h 740491"/>
                  <a:gd name="connsiteX163" fmla="*/ 2683675 w 2683983"/>
                  <a:gd name="connsiteY163" fmla="*/ 98717 h 740491"/>
                  <a:gd name="connsiteX164" fmla="*/ 2683675 w 2683983"/>
                  <a:gd name="connsiteY164" fmla="*/ 107297 h 740491"/>
                  <a:gd name="connsiteX165" fmla="*/ 2669296 w 2683983"/>
                  <a:gd name="connsiteY165" fmla="*/ 118661 h 740491"/>
                  <a:gd name="connsiteX166" fmla="*/ 20717 w 2683983"/>
                  <a:gd name="connsiteY166" fmla="*/ 104205 h 740491"/>
                  <a:gd name="connsiteX167" fmla="*/ 19558 w 2683983"/>
                  <a:gd name="connsiteY167" fmla="*/ 104205 h 740491"/>
                  <a:gd name="connsiteX168" fmla="*/ 6339 w 2683983"/>
                  <a:gd name="connsiteY168" fmla="*/ 91991 h 740491"/>
                  <a:gd name="connsiteX169" fmla="*/ 57669 w 2683983"/>
                  <a:gd name="connsiteY169" fmla="*/ 19558 h 740491"/>
                  <a:gd name="connsiteX170" fmla="*/ 77768 w 2683983"/>
                  <a:gd name="connsiteY170" fmla="*/ 22032 h 740491"/>
                  <a:gd name="connsiteX171" fmla="*/ 74675 w 2683983"/>
                  <a:gd name="connsiteY171" fmla="*/ 37956 h 740491"/>
                  <a:gd name="connsiteX172" fmla="*/ 35019 w 2683983"/>
                  <a:gd name="connsiteY172" fmla="*/ 93769 h 740491"/>
                  <a:gd name="connsiteX173" fmla="*/ 20717 w 2683983"/>
                  <a:gd name="connsiteY173" fmla="*/ 104283 h 740491"/>
                  <a:gd name="connsiteX174" fmla="*/ 2558288 w 2683983"/>
                  <a:gd name="connsiteY174" fmla="*/ 22882 h 740491"/>
                  <a:gd name="connsiteX175" fmla="*/ 2557670 w 2683983"/>
                  <a:gd name="connsiteY175" fmla="*/ 22882 h 740491"/>
                  <a:gd name="connsiteX176" fmla="*/ 2462200 w 2683983"/>
                  <a:gd name="connsiteY176" fmla="*/ 22882 h 740491"/>
                  <a:gd name="connsiteX177" fmla="*/ 2447821 w 2683983"/>
                  <a:gd name="connsiteY177" fmla="*/ 11518 h 740491"/>
                  <a:gd name="connsiteX178" fmla="*/ 2462200 w 2683983"/>
                  <a:gd name="connsiteY178" fmla="*/ 155 h 740491"/>
                  <a:gd name="connsiteX179" fmla="*/ 2462200 w 2683983"/>
                  <a:gd name="connsiteY179" fmla="*/ 155 h 740491"/>
                  <a:gd name="connsiteX180" fmla="*/ 2561689 w 2683983"/>
                  <a:gd name="connsiteY180" fmla="*/ 541 h 740491"/>
                  <a:gd name="connsiteX181" fmla="*/ 2572280 w 2683983"/>
                  <a:gd name="connsiteY181" fmla="*/ 14301 h 740491"/>
                  <a:gd name="connsiteX182" fmla="*/ 2558288 w 2683983"/>
                  <a:gd name="connsiteY182" fmla="*/ 22959 h 740491"/>
                  <a:gd name="connsiteX183" fmla="*/ 157622 w 2683983"/>
                  <a:gd name="connsiteY183" fmla="*/ 22882 h 740491"/>
                  <a:gd name="connsiteX184" fmla="*/ 143244 w 2683983"/>
                  <a:gd name="connsiteY184" fmla="*/ 11518 h 740491"/>
                  <a:gd name="connsiteX185" fmla="*/ 157622 w 2683983"/>
                  <a:gd name="connsiteY185" fmla="*/ 155 h 740491"/>
                  <a:gd name="connsiteX186" fmla="*/ 253788 w 2683983"/>
                  <a:gd name="connsiteY186" fmla="*/ 155 h 740491"/>
                  <a:gd name="connsiteX187" fmla="*/ 268166 w 2683983"/>
                  <a:gd name="connsiteY187" fmla="*/ 11518 h 740491"/>
                  <a:gd name="connsiteX188" fmla="*/ 253788 w 2683983"/>
                  <a:gd name="connsiteY188" fmla="*/ 22882 h 740491"/>
                  <a:gd name="connsiteX189" fmla="*/ 157622 w 2683983"/>
                  <a:gd name="connsiteY189" fmla="*/ 22882 h 740491"/>
                  <a:gd name="connsiteX190" fmla="*/ 157622 w 2683983"/>
                  <a:gd name="connsiteY190" fmla="*/ 22882 h 740491"/>
                  <a:gd name="connsiteX191" fmla="*/ 349876 w 2683983"/>
                  <a:gd name="connsiteY191" fmla="*/ 22882 h 740491"/>
                  <a:gd name="connsiteX192" fmla="*/ 335498 w 2683983"/>
                  <a:gd name="connsiteY192" fmla="*/ 11518 h 740491"/>
                  <a:gd name="connsiteX193" fmla="*/ 349876 w 2683983"/>
                  <a:gd name="connsiteY193" fmla="*/ 155 h 740491"/>
                  <a:gd name="connsiteX194" fmla="*/ 445965 w 2683983"/>
                  <a:gd name="connsiteY194" fmla="*/ 155 h 740491"/>
                  <a:gd name="connsiteX195" fmla="*/ 460343 w 2683983"/>
                  <a:gd name="connsiteY195" fmla="*/ 11518 h 740491"/>
                  <a:gd name="connsiteX196" fmla="*/ 445965 w 2683983"/>
                  <a:gd name="connsiteY196" fmla="*/ 22882 h 740491"/>
                  <a:gd name="connsiteX197" fmla="*/ 349876 w 2683983"/>
                  <a:gd name="connsiteY197" fmla="*/ 22882 h 740491"/>
                  <a:gd name="connsiteX198" fmla="*/ 541976 w 2683983"/>
                  <a:gd name="connsiteY198" fmla="*/ 22882 h 740491"/>
                  <a:gd name="connsiteX199" fmla="*/ 527598 w 2683983"/>
                  <a:gd name="connsiteY199" fmla="*/ 11518 h 740491"/>
                  <a:gd name="connsiteX200" fmla="*/ 541976 w 2683983"/>
                  <a:gd name="connsiteY200" fmla="*/ 155 h 740491"/>
                  <a:gd name="connsiteX201" fmla="*/ 638065 w 2683983"/>
                  <a:gd name="connsiteY201" fmla="*/ 155 h 740491"/>
                  <a:gd name="connsiteX202" fmla="*/ 652443 w 2683983"/>
                  <a:gd name="connsiteY202" fmla="*/ 11518 h 740491"/>
                  <a:gd name="connsiteX203" fmla="*/ 638065 w 2683983"/>
                  <a:gd name="connsiteY203" fmla="*/ 22882 h 740491"/>
                  <a:gd name="connsiteX204" fmla="*/ 542053 w 2683983"/>
                  <a:gd name="connsiteY204" fmla="*/ 22882 h 740491"/>
                  <a:gd name="connsiteX205" fmla="*/ 734076 w 2683983"/>
                  <a:gd name="connsiteY205" fmla="*/ 22882 h 740491"/>
                  <a:gd name="connsiteX206" fmla="*/ 719697 w 2683983"/>
                  <a:gd name="connsiteY206" fmla="*/ 11518 h 740491"/>
                  <a:gd name="connsiteX207" fmla="*/ 734076 w 2683983"/>
                  <a:gd name="connsiteY207" fmla="*/ 155 h 740491"/>
                  <a:gd name="connsiteX208" fmla="*/ 830087 w 2683983"/>
                  <a:gd name="connsiteY208" fmla="*/ 155 h 740491"/>
                  <a:gd name="connsiteX209" fmla="*/ 844465 w 2683983"/>
                  <a:gd name="connsiteY209" fmla="*/ 11518 h 740491"/>
                  <a:gd name="connsiteX210" fmla="*/ 830087 w 2683983"/>
                  <a:gd name="connsiteY210" fmla="*/ 22882 h 740491"/>
                  <a:gd name="connsiteX211" fmla="*/ 734076 w 2683983"/>
                  <a:gd name="connsiteY211" fmla="*/ 22882 h 740491"/>
                  <a:gd name="connsiteX212" fmla="*/ 2366189 w 2683983"/>
                  <a:gd name="connsiteY212" fmla="*/ 22882 h 740491"/>
                  <a:gd name="connsiteX213" fmla="*/ 2270177 w 2683983"/>
                  <a:gd name="connsiteY213" fmla="*/ 22882 h 740491"/>
                  <a:gd name="connsiteX214" fmla="*/ 2255799 w 2683983"/>
                  <a:gd name="connsiteY214" fmla="*/ 11518 h 740491"/>
                  <a:gd name="connsiteX215" fmla="*/ 2270255 w 2683983"/>
                  <a:gd name="connsiteY215" fmla="*/ 0 h 740491"/>
                  <a:gd name="connsiteX216" fmla="*/ 2366266 w 2683983"/>
                  <a:gd name="connsiteY216" fmla="*/ 0 h 740491"/>
                  <a:gd name="connsiteX217" fmla="*/ 2380644 w 2683983"/>
                  <a:gd name="connsiteY217" fmla="*/ 11364 h 740491"/>
                  <a:gd name="connsiteX218" fmla="*/ 2366266 w 2683983"/>
                  <a:gd name="connsiteY218" fmla="*/ 22727 h 740491"/>
                  <a:gd name="connsiteX219" fmla="*/ 926175 w 2683983"/>
                  <a:gd name="connsiteY219" fmla="*/ 22882 h 740491"/>
                  <a:gd name="connsiteX220" fmla="*/ 911797 w 2683983"/>
                  <a:gd name="connsiteY220" fmla="*/ 11518 h 740491"/>
                  <a:gd name="connsiteX221" fmla="*/ 926253 w 2683983"/>
                  <a:gd name="connsiteY221" fmla="*/ 0 h 740491"/>
                  <a:gd name="connsiteX222" fmla="*/ 1022264 w 2683983"/>
                  <a:gd name="connsiteY222" fmla="*/ 0 h 740491"/>
                  <a:gd name="connsiteX223" fmla="*/ 1036642 w 2683983"/>
                  <a:gd name="connsiteY223" fmla="*/ 11364 h 740491"/>
                  <a:gd name="connsiteX224" fmla="*/ 1022264 w 2683983"/>
                  <a:gd name="connsiteY224" fmla="*/ 22727 h 740491"/>
                  <a:gd name="connsiteX225" fmla="*/ 926253 w 2683983"/>
                  <a:gd name="connsiteY225" fmla="*/ 22727 h 740491"/>
                  <a:gd name="connsiteX226" fmla="*/ 1118198 w 2683983"/>
                  <a:gd name="connsiteY226" fmla="*/ 22882 h 740491"/>
                  <a:gd name="connsiteX227" fmla="*/ 1103819 w 2683983"/>
                  <a:gd name="connsiteY227" fmla="*/ 11518 h 740491"/>
                  <a:gd name="connsiteX228" fmla="*/ 1118198 w 2683983"/>
                  <a:gd name="connsiteY228" fmla="*/ 155 h 740491"/>
                  <a:gd name="connsiteX229" fmla="*/ 1214209 w 2683983"/>
                  <a:gd name="connsiteY229" fmla="*/ 155 h 740491"/>
                  <a:gd name="connsiteX230" fmla="*/ 1228588 w 2683983"/>
                  <a:gd name="connsiteY230" fmla="*/ 11518 h 740491"/>
                  <a:gd name="connsiteX231" fmla="*/ 1214209 w 2683983"/>
                  <a:gd name="connsiteY231" fmla="*/ 22882 h 740491"/>
                  <a:gd name="connsiteX232" fmla="*/ 1118198 w 2683983"/>
                  <a:gd name="connsiteY232" fmla="*/ 22882 h 740491"/>
                  <a:gd name="connsiteX233" fmla="*/ 2174243 w 2683983"/>
                  <a:gd name="connsiteY233" fmla="*/ 22882 h 740491"/>
                  <a:gd name="connsiteX234" fmla="*/ 2078309 w 2683983"/>
                  <a:gd name="connsiteY234" fmla="*/ 22882 h 740491"/>
                  <a:gd name="connsiteX235" fmla="*/ 2063931 w 2683983"/>
                  <a:gd name="connsiteY235" fmla="*/ 11518 h 740491"/>
                  <a:gd name="connsiteX236" fmla="*/ 2078309 w 2683983"/>
                  <a:gd name="connsiteY236" fmla="*/ 155 h 740491"/>
                  <a:gd name="connsiteX237" fmla="*/ 2174243 w 2683983"/>
                  <a:gd name="connsiteY237" fmla="*/ 155 h 740491"/>
                  <a:gd name="connsiteX238" fmla="*/ 2188622 w 2683983"/>
                  <a:gd name="connsiteY238" fmla="*/ 11518 h 740491"/>
                  <a:gd name="connsiteX239" fmla="*/ 2174243 w 2683983"/>
                  <a:gd name="connsiteY239" fmla="*/ 22882 h 740491"/>
                  <a:gd name="connsiteX240" fmla="*/ 1406463 w 2683983"/>
                  <a:gd name="connsiteY240" fmla="*/ 22882 h 740491"/>
                  <a:gd name="connsiteX241" fmla="*/ 1310452 w 2683983"/>
                  <a:gd name="connsiteY241" fmla="*/ 22882 h 740491"/>
                  <a:gd name="connsiteX242" fmla="*/ 1296074 w 2683983"/>
                  <a:gd name="connsiteY242" fmla="*/ 11518 h 740491"/>
                  <a:gd name="connsiteX243" fmla="*/ 1310452 w 2683983"/>
                  <a:gd name="connsiteY243" fmla="*/ 0 h 740491"/>
                  <a:gd name="connsiteX244" fmla="*/ 1406463 w 2683983"/>
                  <a:gd name="connsiteY244" fmla="*/ 0 h 740491"/>
                  <a:gd name="connsiteX245" fmla="*/ 1420842 w 2683983"/>
                  <a:gd name="connsiteY245" fmla="*/ 11364 h 740491"/>
                  <a:gd name="connsiteX246" fmla="*/ 1406463 w 2683983"/>
                  <a:gd name="connsiteY246" fmla="*/ 22727 h 740491"/>
                  <a:gd name="connsiteX247" fmla="*/ 1982298 w 2683983"/>
                  <a:gd name="connsiteY247" fmla="*/ 22882 h 740491"/>
                  <a:gd name="connsiteX248" fmla="*/ 1886365 w 2683983"/>
                  <a:gd name="connsiteY248" fmla="*/ 22882 h 740491"/>
                  <a:gd name="connsiteX249" fmla="*/ 1871986 w 2683983"/>
                  <a:gd name="connsiteY249" fmla="*/ 11518 h 740491"/>
                  <a:gd name="connsiteX250" fmla="*/ 1886365 w 2683983"/>
                  <a:gd name="connsiteY250" fmla="*/ 155 h 740491"/>
                  <a:gd name="connsiteX251" fmla="*/ 1982298 w 2683983"/>
                  <a:gd name="connsiteY251" fmla="*/ 155 h 740491"/>
                  <a:gd name="connsiteX252" fmla="*/ 1996677 w 2683983"/>
                  <a:gd name="connsiteY252" fmla="*/ 11518 h 740491"/>
                  <a:gd name="connsiteX253" fmla="*/ 1982298 w 2683983"/>
                  <a:gd name="connsiteY253" fmla="*/ 22882 h 740491"/>
                  <a:gd name="connsiteX254" fmla="*/ 1790431 w 2683983"/>
                  <a:gd name="connsiteY254" fmla="*/ 22882 h 740491"/>
                  <a:gd name="connsiteX255" fmla="*/ 1694419 w 2683983"/>
                  <a:gd name="connsiteY255" fmla="*/ 22882 h 740491"/>
                  <a:gd name="connsiteX256" fmla="*/ 1680041 w 2683983"/>
                  <a:gd name="connsiteY256" fmla="*/ 11518 h 740491"/>
                  <a:gd name="connsiteX257" fmla="*/ 1694419 w 2683983"/>
                  <a:gd name="connsiteY257" fmla="*/ 155 h 740491"/>
                  <a:gd name="connsiteX258" fmla="*/ 1790431 w 2683983"/>
                  <a:gd name="connsiteY258" fmla="*/ 155 h 740491"/>
                  <a:gd name="connsiteX259" fmla="*/ 1804809 w 2683983"/>
                  <a:gd name="connsiteY259" fmla="*/ 11518 h 740491"/>
                  <a:gd name="connsiteX260" fmla="*/ 1790431 w 2683983"/>
                  <a:gd name="connsiteY260" fmla="*/ 22882 h 740491"/>
                  <a:gd name="connsiteX261" fmla="*/ 1598408 w 2683983"/>
                  <a:gd name="connsiteY261" fmla="*/ 22882 h 740491"/>
                  <a:gd name="connsiteX262" fmla="*/ 1502397 w 2683983"/>
                  <a:gd name="connsiteY262" fmla="*/ 22882 h 740491"/>
                  <a:gd name="connsiteX263" fmla="*/ 1488019 w 2683983"/>
                  <a:gd name="connsiteY263" fmla="*/ 11518 h 740491"/>
                  <a:gd name="connsiteX264" fmla="*/ 1502397 w 2683983"/>
                  <a:gd name="connsiteY264" fmla="*/ 155 h 740491"/>
                  <a:gd name="connsiteX265" fmla="*/ 1598408 w 2683983"/>
                  <a:gd name="connsiteY265" fmla="*/ 155 h 740491"/>
                  <a:gd name="connsiteX266" fmla="*/ 1612787 w 2683983"/>
                  <a:gd name="connsiteY266" fmla="*/ 11518 h 740491"/>
                  <a:gd name="connsiteX267" fmla="*/ 1598408 w 2683983"/>
                  <a:gd name="connsiteY267" fmla="*/ 22882 h 74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2683983" h="740491">
                    <a:moveTo>
                      <a:pt x="418831" y="740492"/>
                    </a:moveTo>
                    <a:lnTo>
                      <a:pt x="322666" y="740492"/>
                    </a:lnTo>
                    <a:cubicBezTo>
                      <a:pt x="314703" y="740492"/>
                      <a:pt x="308287" y="735390"/>
                      <a:pt x="308287" y="729128"/>
                    </a:cubicBezTo>
                    <a:cubicBezTo>
                      <a:pt x="308287" y="722866"/>
                      <a:pt x="314703" y="717764"/>
                      <a:pt x="322666" y="717764"/>
                    </a:cubicBezTo>
                    <a:lnTo>
                      <a:pt x="418831" y="717764"/>
                    </a:lnTo>
                    <a:cubicBezTo>
                      <a:pt x="426794" y="717764"/>
                      <a:pt x="433210" y="722866"/>
                      <a:pt x="433210" y="729128"/>
                    </a:cubicBezTo>
                    <a:cubicBezTo>
                      <a:pt x="433210" y="735390"/>
                      <a:pt x="426794" y="740492"/>
                      <a:pt x="418831" y="740492"/>
                    </a:cubicBezTo>
                    <a:close/>
                    <a:moveTo>
                      <a:pt x="226577" y="740492"/>
                    </a:moveTo>
                    <a:lnTo>
                      <a:pt x="147882" y="740492"/>
                    </a:lnTo>
                    <a:cubicBezTo>
                      <a:pt x="141388" y="740492"/>
                      <a:pt x="134972" y="740182"/>
                      <a:pt x="128633" y="739487"/>
                    </a:cubicBezTo>
                    <a:cubicBezTo>
                      <a:pt x="120748" y="738714"/>
                      <a:pt x="115182" y="732993"/>
                      <a:pt x="116187" y="726732"/>
                    </a:cubicBezTo>
                    <a:cubicBezTo>
                      <a:pt x="117192" y="720470"/>
                      <a:pt x="124459" y="716064"/>
                      <a:pt x="132267" y="716914"/>
                    </a:cubicBezTo>
                    <a:cubicBezTo>
                      <a:pt x="137369" y="717455"/>
                      <a:pt x="142625" y="717687"/>
                      <a:pt x="147805" y="717687"/>
                    </a:cubicBezTo>
                    <a:lnTo>
                      <a:pt x="226500" y="717687"/>
                    </a:lnTo>
                    <a:cubicBezTo>
                      <a:pt x="234462" y="717687"/>
                      <a:pt x="240878" y="722789"/>
                      <a:pt x="240878" y="729051"/>
                    </a:cubicBezTo>
                    <a:cubicBezTo>
                      <a:pt x="240878" y="735312"/>
                      <a:pt x="234462" y="740414"/>
                      <a:pt x="226500" y="740414"/>
                    </a:cubicBezTo>
                    <a:close/>
                    <a:moveTo>
                      <a:pt x="611086" y="740492"/>
                    </a:moveTo>
                    <a:lnTo>
                      <a:pt x="514997" y="740492"/>
                    </a:lnTo>
                    <a:cubicBezTo>
                      <a:pt x="507035" y="740492"/>
                      <a:pt x="500619" y="735390"/>
                      <a:pt x="500619" y="729128"/>
                    </a:cubicBezTo>
                    <a:cubicBezTo>
                      <a:pt x="500619" y="722866"/>
                      <a:pt x="507035" y="717764"/>
                      <a:pt x="514997" y="717764"/>
                    </a:cubicBezTo>
                    <a:lnTo>
                      <a:pt x="611086" y="717764"/>
                    </a:lnTo>
                    <a:cubicBezTo>
                      <a:pt x="619048" y="717764"/>
                      <a:pt x="625464" y="722866"/>
                      <a:pt x="625464" y="729128"/>
                    </a:cubicBezTo>
                    <a:cubicBezTo>
                      <a:pt x="625464" y="735390"/>
                      <a:pt x="619048" y="740492"/>
                      <a:pt x="611086" y="740492"/>
                    </a:cubicBezTo>
                    <a:close/>
                    <a:moveTo>
                      <a:pt x="1379562" y="740492"/>
                    </a:moveTo>
                    <a:lnTo>
                      <a:pt x="1283473" y="740492"/>
                    </a:lnTo>
                    <a:cubicBezTo>
                      <a:pt x="1275511" y="740492"/>
                      <a:pt x="1269095" y="735390"/>
                      <a:pt x="1269095" y="729128"/>
                    </a:cubicBezTo>
                    <a:cubicBezTo>
                      <a:pt x="1269095" y="722866"/>
                      <a:pt x="1275511" y="717764"/>
                      <a:pt x="1283473" y="717764"/>
                    </a:cubicBezTo>
                    <a:lnTo>
                      <a:pt x="1379562" y="717764"/>
                    </a:lnTo>
                    <a:cubicBezTo>
                      <a:pt x="1387524" y="717764"/>
                      <a:pt x="1393940" y="722866"/>
                      <a:pt x="1393940" y="729128"/>
                    </a:cubicBezTo>
                    <a:cubicBezTo>
                      <a:pt x="1393940" y="735390"/>
                      <a:pt x="1387524" y="740492"/>
                      <a:pt x="1379562" y="740492"/>
                    </a:cubicBezTo>
                    <a:close/>
                    <a:moveTo>
                      <a:pt x="995362" y="740492"/>
                    </a:moveTo>
                    <a:lnTo>
                      <a:pt x="899274" y="740492"/>
                    </a:lnTo>
                    <a:cubicBezTo>
                      <a:pt x="891311" y="740492"/>
                      <a:pt x="884895" y="735390"/>
                      <a:pt x="884895" y="729128"/>
                    </a:cubicBezTo>
                    <a:cubicBezTo>
                      <a:pt x="884895" y="722866"/>
                      <a:pt x="891311" y="717764"/>
                      <a:pt x="899274" y="717764"/>
                    </a:cubicBezTo>
                    <a:lnTo>
                      <a:pt x="995362" y="717764"/>
                    </a:lnTo>
                    <a:cubicBezTo>
                      <a:pt x="1003325" y="717764"/>
                      <a:pt x="1009741" y="722866"/>
                      <a:pt x="1009741" y="729128"/>
                    </a:cubicBezTo>
                    <a:cubicBezTo>
                      <a:pt x="1009741" y="735390"/>
                      <a:pt x="1003325" y="740492"/>
                      <a:pt x="995362" y="740492"/>
                    </a:cubicBezTo>
                    <a:close/>
                    <a:moveTo>
                      <a:pt x="803263" y="740492"/>
                    </a:moveTo>
                    <a:lnTo>
                      <a:pt x="707174" y="740492"/>
                    </a:lnTo>
                    <a:cubicBezTo>
                      <a:pt x="699212" y="740492"/>
                      <a:pt x="692796" y="735390"/>
                      <a:pt x="692796" y="729128"/>
                    </a:cubicBezTo>
                    <a:cubicBezTo>
                      <a:pt x="692796" y="722866"/>
                      <a:pt x="699212" y="717764"/>
                      <a:pt x="707174" y="717764"/>
                    </a:cubicBezTo>
                    <a:lnTo>
                      <a:pt x="803263" y="717764"/>
                    </a:lnTo>
                    <a:cubicBezTo>
                      <a:pt x="811225" y="717764"/>
                      <a:pt x="817641" y="722866"/>
                      <a:pt x="817641" y="729128"/>
                    </a:cubicBezTo>
                    <a:cubicBezTo>
                      <a:pt x="817641" y="735390"/>
                      <a:pt x="811225" y="740492"/>
                      <a:pt x="803263" y="740492"/>
                    </a:cubicBezTo>
                    <a:close/>
                    <a:moveTo>
                      <a:pt x="1187539" y="740492"/>
                    </a:moveTo>
                    <a:lnTo>
                      <a:pt x="1091451" y="740492"/>
                    </a:lnTo>
                    <a:cubicBezTo>
                      <a:pt x="1083488" y="740492"/>
                      <a:pt x="1077072" y="735390"/>
                      <a:pt x="1077072" y="729128"/>
                    </a:cubicBezTo>
                    <a:cubicBezTo>
                      <a:pt x="1077072" y="722866"/>
                      <a:pt x="1083488" y="717764"/>
                      <a:pt x="1091451" y="717764"/>
                    </a:cubicBezTo>
                    <a:lnTo>
                      <a:pt x="1187539" y="717764"/>
                    </a:lnTo>
                    <a:cubicBezTo>
                      <a:pt x="1195502" y="717764"/>
                      <a:pt x="1201918" y="722866"/>
                      <a:pt x="1201918" y="729128"/>
                    </a:cubicBezTo>
                    <a:cubicBezTo>
                      <a:pt x="1201918" y="735390"/>
                      <a:pt x="1195502" y="740492"/>
                      <a:pt x="1187539" y="740492"/>
                    </a:cubicBezTo>
                    <a:close/>
                    <a:moveTo>
                      <a:pt x="1955938" y="740492"/>
                    </a:moveTo>
                    <a:lnTo>
                      <a:pt x="1859849" y="740492"/>
                    </a:lnTo>
                    <a:cubicBezTo>
                      <a:pt x="1851887" y="740492"/>
                      <a:pt x="1845471" y="735390"/>
                      <a:pt x="1845471" y="729128"/>
                    </a:cubicBezTo>
                    <a:cubicBezTo>
                      <a:pt x="1845471" y="722866"/>
                      <a:pt x="1851887" y="717764"/>
                      <a:pt x="1859849" y="717764"/>
                    </a:cubicBezTo>
                    <a:lnTo>
                      <a:pt x="1955938" y="717764"/>
                    </a:lnTo>
                    <a:cubicBezTo>
                      <a:pt x="1963900" y="717764"/>
                      <a:pt x="1970316" y="722866"/>
                      <a:pt x="1970316" y="729128"/>
                    </a:cubicBezTo>
                    <a:cubicBezTo>
                      <a:pt x="1970316" y="735390"/>
                      <a:pt x="1963900" y="740492"/>
                      <a:pt x="1955938" y="740492"/>
                    </a:cubicBezTo>
                    <a:close/>
                    <a:moveTo>
                      <a:pt x="1763838" y="740492"/>
                    </a:moveTo>
                    <a:lnTo>
                      <a:pt x="1667750" y="740492"/>
                    </a:lnTo>
                    <a:cubicBezTo>
                      <a:pt x="1659787" y="740492"/>
                      <a:pt x="1653371" y="735390"/>
                      <a:pt x="1653371" y="729128"/>
                    </a:cubicBezTo>
                    <a:cubicBezTo>
                      <a:pt x="1653371" y="722866"/>
                      <a:pt x="1659787" y="717764"/>
                      <a:pt x="1667750" y="717764"/>
                    </a:cubicBezTo>
                    <a:lnTo>
                      <a:pt x="1763838" y="717764"/>
                    </a:lnTo>
                    <a:cubicBezTo>
                      <a:pt x="1771800" y="717764"/>
                      <a:pt x="1778217" y="722866"/>
                      <a:pt x="1778217" y="729128"/>
                    </a:cubicBezTo>
                    <a:cubicBezTo>
                      <a:pt x="1778217" y="735390"/>
                      <a:pt x="1771800" y="740492"/>
                      <a:pt x="1763838" y="740492"/>
                    </a:cubicBezTo>
                    <a:close/>
                    <a:moveTo>
                      <a:pt x="1571739" y="740492"/>
                    </a:moveTo>
                    <a:lnTo>
                      <a:pt x="1475650" y="740492"/>
                    </a:lnTo>
                    <a:cubicBezTo>
                      <a:pt x="1467688" y="740492"/>
                      <a:pt x="1461272" y="735390"/>
                      <a:pt x="1461272" y="729128"/>
                    </a:cubicBezTo>
                    <a:cubicBezTo>
                      <a:pt x="1461272" y="722866"/>
                      <a:pt x="1467688" y="717764"/>
                      <a:pt x="1475650" y="717764"/>
                    </a:cubicBezTo>
                    <a:lnTo>
                      <a:pt x="1571739" y="717764"/>
                    </a:lnTo>
                    <a:cubicBezTo>
                      <a:pt x="1579701" y="717764"/>
                      <a:pt x="1586117" y="722866"/>
                      <a:pt x="1586117" y="729128"/>
                    </a:cubicBezTo>
                    <a:cubicBezTo>
                      <a:pt x="1586117" y="735390"/>
                      <a:pt x="1579701" y="740492"/>
                      <a:pt x="1571739" y="740492"/>
                    </a:cubicBezTo>
                    <a:close/>
                    <a:moveTo>
                      <a:pt x="2148192" y="740492"/>
                    </a:moveTo>
                    <a:lnTo>
                      <a:pt x="2052104" y="740492"/>
                    </a:lnTo>
                    <a:cubicBezTo>
                      <a:pt x="2044141" y="740492"/>
                      <a:pt x="2037725" y="735390"/>
                      <a:pt x="2037725" y="729128"/>
                    </a:cubicBezTo>
                    <a:cubicBezTo>
                      <a:pt x="2037725" y="722866"/>
                      <a:pt x="2044141" y="717764"/>
                      <a:pt x="2052104" y="717764"/>
                    </a:cubicBezTo>
                    <a:lnTo>
                      <a:pt x="2148192" y="717764"/>
                    </a:lnTo>
                    <a:cubicBezTo>
                      <a:pt x="2156154" y="717764"/>
                      <a:pt x="2162571" y="722866"/>
                      <a:pt x="2162571" y="729128"/>
                    </a:cubicBezTo>
                    <a:cubicBezTo>
                      <a:pt x="2162571" y="735390"/>
                      <a:pt x="2156154" y="740492"/>
                      <a:pt x="2148192" y="740492"/>
                    </a:cubicBezTo>
                    <a:close/>
                    <a:moveTo>
                      <a:pt x="2340446" y="740492"/>
                    </a:moveTo>
                    <a:lnTo>
                      <a:pt x="2244281" y="740492"/>
                    </a:lnTo>
                    <a:cubicBezTo>
                      <a:pt x="2236318" y="740492"/>
                      <a:pt x="2229902" y="735390"/>
                      <a:pt x="2229902" y="729128"/>
                    </a:cubicBezTo>
                    <a:cubicBezTo>
                      <a:pt x="2229902" y="722866"/>
                      <a:pt x="2236318" y="717764"/>
                      <a:pt x="2244281" y="717764"/>
                    </a:cubicBezTo>
                    <a:lnTo>
                      <a:pt x="2340446" y="717764"/>
                    </a:lnTo>
                    <a:cubicBezTo>
                      <a:pt x="2348409" y="717764"/>
                      <a:pt x="2354825" y="722866"/>
                      <a:pt x="2354825" y="729128"/>
                    </a:cubicBezTo>
                    <a:cubicBezTo>
                      <a:pt x="2354825" y="735390"/>
                      <a:pt x="2348409" y="740492"/>
                      <a:pt x="2340446" y="740492"/>
                    </a:cubicBezTo>
                    <a:close/>
                    <a:moveTo>
                      <a:pt x="2532778" y="740492"/>
                    </a:moveTo>
                    <a:lnTo>
                      <a:pt x="2436612" y="740492"/>
                    </a:lnTo>
                    <a:cubicBezTo>
                      <a:pt x="2428650" y="740492"/>
                      <a:pt x="2422234" y="735390"/>
                      <a:pt x="2422234" y="729128"/>
                    </a:cubicBezTo>
                    <a:cubicBezTo>
                      <a:pt x="2422234" y="722866"/>
                      <a:pt x="2428650" y="717764"/>
                      <a:pt x="2436612" y="717764"/>
                    </a:cubicBezTo>
                    <a:lnTo>
                      <a:pt x="2532778" y="717764"/>
                    </a:lnTo>
                    <a:cubicBezTo>
                      <a:pt x="2540740" y="717764"/>
                      <a:pt x="2547157" y="722866"/>
                      <a:pt x="2547157" y="729128"/>
                    </a:cubicBezTo>
                    <a:cubicBezTo>
                      <a:pt x="2547157" y="735390"/>
                      <a:pt x="2540740" y="740492"/>
                      <a:pt x="2532778" y="740492"/>
                    </a:cubicBezTo>
                    <a:close/>
                    <a:moveTo>
                      <a:pt x="2621445" y="716064"/>
                    </a:moveTo>
                    <a:cubicBezTo>
                      <a:pt x="2617271" y="716064"/>
                      <a:pt x="2613174" y="714672"/>
                      <a:pt x="2610391" y="711967"/>
                    </a:cubicBezTo>
                    <a:cubicBezTo>
                      <a:pt x="2605289" y="707096"/>
                      <a:pt x="2606139" y="699985"/>
                      <a:pt x="2612246" y="695965"/>
                    </a:cubicBezTo>
                    <a:cubicBezTo>
                      <a:pt x="2634587" y="681354"/>
                      <a:pt x="2649275" y="660946"/>
                      <a:pt x="2653758" y="638528"/>
                    </a:cubicBezTo>
                    <a:cubicBezTo>
                      <a:pt x="2654995" y="632344"/>
                      <a:pt x="2662339" y="628092"/>
                      <a:pt x="2670224" y="629020"/>
                    </a:cubicBezTo>
                    <a:cubicBezTo>
                      <a:pt x="2678109" y="630025"/>
                      <a:pt x="2683443" y="635822"/>
                      <a:pt x="2682206" y="642007"/>
                    </a:cubicBezTo>
                    <a:cubicBezTo>
                      <a:pt x="2676640" y="669913"/>
                      <a:pt x="2658396" y="695269"/>
                      <a:pt x="2630644" y="713435"/>
                    </a:cubicBezTo>
                    <a:cubicBezTo>
                      <a:pt x="2627939" y="715213"/>
                      <a:pt x="2624692" y="716064"/>
                      <a:pt x="2621445" y="716064"/>
                    </a:cubicBezTo>
                    <a:close/>
                    <a:moveTo>
                      <a:pt x="47774" y="704932"/>
                    </a:moveTo>
                    <a:cubicBezTo>
                      <a:pt x="43831" y="704932"/>
                      <a:pt x="39889" y="703618"/>
                      <a:pt x="37028" y="701144"/>
                    </a:cubicBezTo>
                    <a:cubicBezTo>
                      <a:pt x="13219" y="679963"/>
                      <a:pt x="77" y="652597"/>
                      <a:pt x="0" y="624304"/>
                    </a:cubicBezTo>
                    <a:cubicBezTo>
                      <a:pt x="0" y="618043"/>
                      <a:pt x="6416" y="612941"/>
                      <a:pt x="14378" y="612941"/>
                    </a:cubicBezTo>
                    <a:lnTo>
                      <a:pt x="14378" y="612941"/>
                    </a:lnTo>
                    <a:cubicBezTo>
                      <a:pt x="22341" y="612941"/>
                      <a:pt x="28757" y="618043"/>
                      <a:pt x="28757" y="624304"/>
                    </a:cubicBezTo>
                    <a:cubicBezTo>
                      <a:pt x="28757" y="647109"/>
                      <a:pt x="39348" y="668986"/>
                      <a:pt x="58519" y="686070"/>
                    </a:cubicBezTo>
                    <a:cubicBezTo>
                      <a:pt x="63776" y="690785"/>
                      <a:pt x="63234" y="697975"/>
                      <a:pt x="57282" y="702149"/>
                    </a:cubicBezTo>
                    <a:cubicBezTo>
                      <a:pt x="54576" y="704082"/>
                      <a:pt x="51098" y="705009"/>
                      <a:pt x="47696" y="705009"/>
                    </a:cubicBezTo>
                    <a:close/>
                    <a:moveTo>
                      <a:pt x="2669606" y="575371"/>
                    </a:moveTo>
                    <a:cubicBezTo>
                      <a:pt x="2661643" y="575371"/>
                      <a:pt x="2655227" y="570269"/>
                      <a:pt x="2655227" y="564007"/>
                    </a:cubicBezTo>
                    <a:lnTo>
                      <a:pt x="2655227" y="487863"/>
                    </a:lnTo>
                    <a:cubicBezTo>
                      <a:pt x="2655227" y="481602"/>
                      <a:pt x="2661643" y="476500"/>
                      <a:pt x="2669606" y="476500"/>
                    </a:cubicBezTo>
                    <a:cubicBezTo>
                      <a:pt x="2677568" y="476500"/>
                      <a:pt x="2683984" y="481602"/>
                      <a:pt x="2683984" y="487863"/>
                    </a:cubicBezTo>
                    <a:lnTo>
                      <a:pt x="2683984" y="564007"/>
                    </a:lnTo>
                    <a:cubicBezTo>
                      <a:pt x="2683984" y="570269"/>
                      <a:pt x="2677568" y="575371"/>
                      <a:pt x="2669606" y="575371"/>
                    </a:cubicBezTo>
                    <a:close/>
                    <a:moveTo>
                      <a:pt x="15074" y="559678"/>
                    </a:moveTo>
                    <a:lnTo>
                      <a:pt x="14920" y="559678"/>
                    </a:lnTo>
                    <a:cubicBezTo>
                      <a:pt x="6957" y="559678"/>
                      <a:pt x="618" y="554499"/>
                      <a:pt x="618" y="548237"/>
                    </a:cubicBezTo>
                    <a:lnTo>
                      <a:pt x="1391" y="472325"/>
                    </a:lnTo>
                    <a:cubicBezTo>
                      <a:pt x="1391" y="466064"/>
                      <a:pt x="8040" y="460884"/>
                      <a:pt x="15925" y="461039"/>
                    </a:cubicBezTo>
                    <a:cubicBezTo>
                      <a:pt x="23887" y="461039"/>
                      <a:pt x="30226" y="466218"/>
                      <a:pt x="30226" y="472480"/>
                    </a:cubicBezTo>
                    <a:lnTo>
                      <a:pt x="29453" y="548392"/>
                    </a:lnTo>
                    <a:cubicBezTo>
                      <a:pt x="29453" y="554654"/>
                      <a:pt x="22959" y="559678"/>
                      <a:pt x="15074" y="559678"/>
                    </a:cubicBezTo>
                    <a:close/>
                    <a:moveTo>
                      <a:pt x="2669606" y="423160"/>
                    </a:moveTo>
                    <a:cubicBezTo>
                      <a:pt x="2661643" y="423160"/>
                      <a:pt x="2655227" y="418058"/>
                      <a:pt x="2655227" y="411797"/>
                    </a:cubicBezTo>
                    <a:lnTo>
                      <a:pt x="2655227" y="335730"/>
                    </a:lnTo>
                    <a:cubicBezTo>
                      <a:pt x="2655227" y="329468"/>
                      <a:pt x="2661643" y="324366"/>
                      <a:pt x="2669606" y="324366"/>
                    </a:cubicBezTo>
                    <a:cubicBezTo>
                      <a:pt x="2677568" y="324366"/>
                      <a:pt x="2683984" y="329468"/>
                      <a:pt x="2683984" y="335730"/>
                    </a:cubicBezTo>
                    <a:lnTo>
                      <a:pt x="2683984" y="411797"/>
                    </a:lnTo>
                    <a:cubicBezTo>
                      <a:pt x="2683984" y="418058"/>
                      <a:pt x="2677568" y="423160"/>
                      <a:pt x="2669606" y="423160"/>
                    </a:cubicBezTo>
                    <a:close/>
                    <a:moveTo>
                      <a:pt x="16698" y="407854"/>
                    </a:moveTo>
                    <a:lnTo>
                      <a:pt x="16543" y="407854"/>
                    </a:lnTo>
                    <a:cubicBezTo>
                      <a:pt x="8581" y="407854"/>
                      <a:pt x="2242" y="402675"/>
                      <a:pt x="2319" y="396413"/>
                    </a:cubicBezTo>
                    <a:lnTo>
                      <a:pt x="3169" y="320501"/>
                    </a:lnTo>
                    <a:cubicBezTo>
                      <a:pt x="3169" y="314239"/>
                      <a:pt x="9663" y="309215"/>
                      <a:pt x="17548" y="309215"/>
                    </a:cubicBezTo>
                    <a:lnTo>
                      <a:pt x="17703" y="309215"/>
                    </a:lnTo>
                    <a:cubicBezTo>
                      <a:pt x="25665" y="309215"/>
                      <a:pt x="32004" y="314394"/>
                      <a:pt x="31926" y="320733"/>
                    </a:cubicBezTo>
                    <a:lnTo>
                      <a:pt x="31076" y="396645"/>
                    </a:lnTo>
                    <a:cubicBezTo>
                      <a:pt x="31076" y="402907"/>
                      <a:pt x="24583" y="407931"/>
                      <a:pt x="16698" y="407931"/>
                    </a:cubicBezTo>
                    <a:close/>
                    <a:moveTo>
                      <a:pt x="2669606" y="271027"/>
                    </a:moveTo>
                    <a:cubicBezTo>
                      <a:pt x="2661643" y="271027"/>
                      <a:pt x="2655227" y="265925"/>
                      <a:pt x="2655227" y="259663"/>
                    </a:cubicBezTo>
                    <a:lnTo>
                      <a:pt x="2655227" y="183519"/>
                    </a:lnTo>
                    <a:cubicBezTo>
                      <a:pt x="2655227" y="177257"/>
                      <a:pt x="2661643" y="172155"/>
                      <a:pt x="2669606" y="172155"/>
                    </a:cubicBezTo>
                    <a:cubicBezTo>
                      <a:pt x="2677568" y="172155"/>
                      <a:pt x="2683984" y="177257"/>
                      <a:pt x="2683984" y="183519"/>
                    </a:cubicBezTo>
                    <a:lnTo>
                      <a:pt x="2683984" y="259663"/>
                    </a:lnTo>
                    <a:cubicBezTo>
                      <a:pt x="2683984" y="265925"/>
                      <a:pt x="2677568" y="271027"/>
                      <a:pt x="2669606" y="271027"/>
                    </a:cubicBezTo>
                    <a:close/>
                    <a:moveTo>
                      <a:pt x="18553" y="256030"/>
                    </a:moveTo>
                    <a:lnTo>
                      <a:pt x="18398" y="256030"/>
                    </a:lnTo>
                    <a:cubicBezTo>
                      <a:pt x="10436" y="256030"/>
                      <a:pt x="4097" y="250850"/>
                      <a:pt x="4174" y="244511"/>
                    </a:cubicBezTo>
                    <a:cubicBezTo>
                      <a:pt x="4484" y="217919"/>
                      <a:pt x="4870" y="192331"/>
                      <a:pt x="5257" y="168599"/>
                    </a:cubicBezTo>
                    <a:cubicBezTo>
                      <a:pt x="5334" y="162338"/>
                      <a:pt x="11750" y="157390"/>
                      <a:pt x="19635" y="157390"/>
                    </a:cubicBezTo>
                    <a:lnTo>
                      <a:pt x="19790" y="157390"/>
                    </a:lnTo>
                    <a:cubicBezTo>
                      <a:pt x="27752" y="157390"/>
                      <a:pt x="34091" y="162647"/>
                      <a:pt x="34014" y="168908"/>
                    </a:cubicBezTo>
                    <a:cubicBezTo>
                      <a:pt x="33627" y="192718"/>
                      <a:pt x="33318" y="218228"/>
                      <a:pt x="32931" y="244821"/>
                    </a:cubicBezTo>
                    <a:cubicBezTo>
                      <a:pt x="32854" y="251082"/>
                      <a:pt x="26438" y="256107"/>
                      <a:pt x="18553" y="256107"/>
                    </a:cubicBezTo>
                    <a:close/>
                    <a:moveTo>
                      <a:pt x="2669296" y="118661"/>
                    </a:moveTo>
                    <a:cubicBezTo>
                      <a:pt x="2661334" y="118661"/>
                      <a:pt x="2654918" y="113559"/>
                      <a:pt x="2654918" y="107297"/>
                    </a:cubicBezTo>
                    <a:lnTo>
                      <a:pt x="2654918" y="98717"/>
                    </a:lnTo>
                    <a:cubicBezTo>
                      <a:pt x="2654918" y="77149"/>
                      <a:pt x="2645796" y="60529"/>
                      <a:pt x="2626934" y="47774"/>
                    </a:cubicBezTo>
                    <a:cubicBezTo>
                      <a:pt x="2620904" y="43677"/>
                      <a:pt x="2620208" y="36487"/>
                      <a:pt x="2625388" y="31694"/>
                    </a:cubicBezTo>
                    <a:cubicBezTo>
                      <a:pt x="2630567" y="26902"/>
                      <a:pt x="2639612" y="26361"/>
                      <a:pt x="2645641" y="30458"/>
                    </a:cubicBezTo>
                    <a:cubicBezTo>
                      <a:pt x="2670842" y="47542"/>
                      <a:pt x="2683675" y="70501"/>
                      <a:pt x="2683675" y="98717"/>
                    </a:cubicBezTo>
                    <a:lnTo>
                      <a:pt x="2683675" y="107297"/>
                    </a:lnTo>
                    <a:cubicBezTo>
                      <a:pt x="2683675" y="113559"/>
                      <a:pt x="2677259" y="118661"/>
                      <a:pt x="2669296" y="118661"/>
                    </a:cubicBezTo>
                    <a:close/>
                    <a:moveTo>
                      <a:pt x="20717" y="104205"/>
                    </a:moveTo>
                    <a:cubicBezTo>
                      <a:pt x="20717" y="104205"/>
                      <a:pt x="19944" y="104205"/>
                      <a:pt x="19558" y="104205"/>
                    </a:cubicBezTo>
                    <a:cubicBezTo>
                      <a:pt x="11596" y="103741"/>
                      <a:pt x="5720" y="98253"/>
                      <a:pt x="6339" y="91991"/>
                    </a:cubicBezTo>
                    <a:cubicBezTo>
                      <a:pt x="9276" y="63157"/>
                      <a:pt x="27984" y="36797"/>
                      <a:pt x="57669" y="19558"/>
                    </a:cubicBezTo>
                    <a:cubicBezTo>
                      <a:pt x="64085" y="15847"/>
                      <a:pt x="73052" y="16929"/>
                      <a:pt x="77768" y="22032"/>
                    </a:cubicBezTo>
                    <a:cubicBezTo>
                      <a:pt x="82483" y="27134"/>
                      <a:pt x="81092" y="34246"/>
                      <a:pt x="74675" y="37956"/>
                    </a:cubicBezTo>
                    <a:cubicBezTo>
                      <a:pt x="51716" y="51252"/>
                      <a:pt x="37260" y="71583"/>
                      <a:pt x="35019" y="93769"/>
                    </a:cubicBezTo>
                    <a:cubicBezTo>
                      <a:pt x="34400" y="99722"/>
                      <a:pt x="28139" y="104283"/>
                      <a:pt x="20717" y="104283"/>
                    </a:cubicBezTo>
                    <a:close/>
                    <a:moveTo>
                      <a:pt x="2558288" y="22882"/>
                    </a:moveTo>
                    <a:cubicBezTo>
                      <a:pt x="2558288" y="22882"/>
                      <a:pt x="2557902" y="22882"/>
                      <a:pt x="2557670" y="22882"/>
                    </a:cubicBezTo>
                    <a:cubicBezTo>
                      <a:pt x="2555892" y="22882"/>
                      <a:pt x="2543291" y="22882"/>
                      <a:pt x="2462200" y="22882"/>
                    </a:cubicBezTo>
                    <a:cubicBezTo>
                      <a:pt x="2454237" y="22882"/>
                      <a:pt x="2447821" y="17780"/>
                      <a:pt x="2447821" y="11518"/>
                    </a:cubicBezTo>
                    <a:cubicBezTo>
                      <a:pt x="2447821" y="5257"/>
                      <a:pt x="2454237" y="155"/>
                      <a:pt x="2462200" y="155"/>
                    </a:cubicBezTo>
                    <a:lnTo>
                      <a:pt x="2462200" y="155"/>
                    </a:lnTo>
                    <a:cubicBezTo>
                      <a:pt x="2527189" y="155"/>
                      <a:pt x="2560352" y="283"/>
                      <a:pt x="2561689" y="541"/>
                    </a:cubicBezTo>
                    <a:cubicBezTo>
                      <a:pt x="2569420" y="2010"/>
                      <a:pt x="2574135" y="8194"/>
                      <a:pt x="2572280" y="14301"/>
                    </a:cubicBezTo>
                    <a:cubicBezTo>
                      <a:pt x="2570657" y="19481"/>
                      <a:pt x="2564782" y="22959"/>
                      <a:pt x="2558288" y="22959"/>
                    </a:cubicBezTo>
                    <a:close/>
                    <a:moveTo>
                      <a:pt x="157622" y="22882"/>
                    </a:moveTo>
                    <a:cubicBezTo>
                      <a:pt x="149660" y="22882"/>
                      <a:pt x="143244" y="17780"/>
                      <a:pt x="143244" y="11518"/>
                    </a:cubicBezTo>
                    <a:cubicBezTo>
                      <a:pt x="143244" y="5257"/>
                      <a:pt x="149660" y="155"/>
                      <a:pt x="157622" y="155"/>
                    </a:cubicBezTo>
                    <a:lnTo>
                      <a:pt x="253788" y="155"/>
                    </a:lnTo>
                    <a:cubicBezTo>
                      <a:pt x="261750" y="155"/>
                      <a:pt x="268166" y="5257"/>
                      <a:pt x="268166" y="11518"/>
                    </a:cubicBezTo>
                    <a:cubicBezTo>
                      <a:pt x="268166" y="17780"/>
                      <a:pt x="261750" y="22882"/>
                      <a:pt x="253788" y="22882"/>
                    </a:cubicBezTo>
                    <a:lnTo>
                      <a:pt x="157622" y="22882"/>
                    </a:lnTo>
                    <a:cubicBezTo>
                      <a:pt x="157622" y="22882"/>
                      <a:pt x="157622" y="22882"/>
                      <a:pt x="157622" y="22882"/>
                    </a:cubicBezTo>
                    <a:close/>
                    <a:moveTo>
                      <a:pt x="349876" y="22882"/>
                    </a:moveTo>
                    <a:cubicBezTo>
                      <a:pt x="341914" y="22882"/>
                      <a:pt x="335498" y="17780"/>
                      <a:pt x="335498" y="11518"/>
                    </a:cubicBezTo>
                    <a:cubicBezTo>
                      <a:pt x="335498" y="5257"/>
                      <a:pt x="341914" y="155"/>
                      <a:pt x="349876" y="155"/>
                    </a:cubicBezTo>
                    <a:lnTo>
                      <a:pt x="445965" y="155"/>
                    </a:lnTo>
                    <a:cubicBezTo>
                      <a:pt x="453927" y="155"/>
                      <a:pt x="460343" y="5257"/>
                      <a:pt x="460343" y="11518"/>
                    </a:cubicBezTo>
                    <a:cubicBezTo>
                      <a:pt x="460343" y="17780"/>
                      <a:pt x="453927" y="22882"/>
                      <a:pt x="445965" y="22882"/>
                    </a:cubicBezTo>
                    <a:lnTo>
                      <a:pt x="349876" y="22882"/>
                    </a:lnTo>
                    <a:close/>
                    <a:moveTo>
                      <a:pt x="541976" y="22882"/>
                    </a:moveTo>
                    <a:cubicBezTo>
                      <a:pt x="534014" y="22882"/>
                      <a:pt x="527598" y="17780"/>
                      <a:pt x="527598" y="11518"/>
                    </a:cubicBezTo>
                    <a:cubicBezTo>
                      <a:pt x="527598" y="5257"/>
                      <a:pt x="534014" y="155"/>
                      <a:pt x="541976" y="155"/>
                    </a:cubicBezTo>
                    <a:lnTo>
                      <a:pt x="638065" y="155"/>
                    </a:lnTo>
                    <a:cubicBezTo>
                      <a:pt x="646027" y="155"/>
                      <a:pt x="652443" y="5257"/>
                      <a:pt x="652443" y="11518"/>
                    </a:cubicBezTo>
                    <a:cubicBezTo>
                      <a:pt x="652443" y="17780"/>
                      <a:pt x="646027" y="22882"/>
                      <a:pt x="638065" y="22882"/>
                    </a:cubicBezTo>
                    <a:lnTo>
                      <a:pt x="542053" y="22882"/>
                    </a:lnTo>
                    <a:close/>
                    <a:moveTo>
                      <a:pt x="734076" y="22882"/>
                    </a:moveTo>
                    <a:cubicBezTo>
                      <a:pt x="726113" y="22882"/>
                      <a:pt x="719697" y="17780"/>
                      <a:pt x="719697" y="11518"/>
                    </a:cubicBezTo>
                    <a:cubicBezTo>
                      <a:pt x="719697" y="5257"/>
                      <a:pt x="726113" y="155"/>
                      <a:pt x="734076" y="155"/>
                    </a:cubicBezTo>
                    <a:lnTo>
                      <a:pt x="830087" y="155"/>
                    </a:lnTo>
                    <a:cubicBezTo>
                      <a:pt x="838049" y="155"/>
                      <a:pt x="844465" y="5257"/>
                      <a:pt x="844465" y="11518"/>
                    </a:cubicBezTo>
                    <a:cubicBezTo>
                      <a:pt x="844465" y="17780"/>
                      <a:pt x="838049" y="22882"/>
                      <a:pt x="830087" y="22882"/>
                    </a:cubicBezTo>
                    <a:lnTo>
                      <a:pt x="734076" y="22882"/>
                    </a:lnTo>
                    <a:close/>
                    <a:moveTo>
                      <a:pt x="2366189" y="22882"/>
                    </a:moveTo>
                    <a:lnTo>
                      <a:pt x="2270177" y="22882"/>
                    </a:lnTo>
                    <a:cubicBezTo>
                      <a:pt x="2262215" y="22882"/>
                      <a:pt x="2255799" y="17780"/>
                      <a:pt x="2255799" y="11518"/>
                    </a:cubicBezTo>
                    <a:cubicBezTo>
                      <a:pt x="2255799" y="5257"/>
                      <a:pt x="2262292" y="0"/>
                      <a:pt x="2270255" y="0"/>
                    </a:cubicBezTo>
                    <a:lnTo>
                      <a:pt x="2366266" y="0"/>
                    </a:lnTo>
                    <a:cubicBezTo>
                      <a:pt x="2374228" y="0"/>
                      <a:pt x="2380644" y="5102"/>
                      <a:pt x="2380644" y="11364"/>
                    </a:cubicBezTo>
                    <a:cubicBezTo>
                      <a:pt x="2380644" y="17625"/>
                      <a:pt x="2374228" y="22727"/>
                      <a:pt x="2366266" y="22727"/>
                    </a:cubicBezTo>
                    <a:close/>
                    <a:moveTo>
                      <a:pt x="926175" y="22882"/>
                    </a:moveTo>
                    <a:cubicBezTo>
                      <a:pt x="918213" y="22882"/>
                      <a:pt x="911797" y="17780"/>
                      <a:pt x="911797" y="11518"/>
                    </a:cubicBezTo>
                    <a:cubicBezTo>
                      <a:pt x="911797" y="5257"/>
                      <a:pt x="918291" y="0"/>
                      <a:pt x="926253" y="0"/>
                    </a:cubicBezTo>
                    <a:lnTo>
                      <a:pt x="1022264" y="0"/>
                    </a:lnTo>
                    <a:cubicBezTo>
                      <a:pt x="1030226" y="0"/>
                      <a:pt x="1036642" y="5102"/>
                      <a:pt x="1036642" y="11364"/>
                    </a:cubicBezTo>
                    <a:cubicBezTo>
                      <a:pt x="1036642" y="17625"/>
                      <a:pt x="1030226" y="22727"/>
                      <a:pt x="1022264" y="22727"/>
                    </a:cubicBezTo>
                    <a:lnTo>
                      <a:pt x="926253" y="22727"/>
                    </a:lnTo>
                    <a:close/>
                    <a:moveTo>
                      <a:pt x="1118198" y="22882"/>
                    </a:moveTo>
                    <a:cubicBezTo>
                      <a:pt x="1110235" y="22882"/>
                      <a:pt x="1103819" y="17780"/>
                      <a:pt x="1103819" y="11518"/>
                    </a:cubicBezTo>
                    <a:cubicBezTo>
                      <a:pt x="1103819" y="5257"/>
                      <a:pt x="1110235" y="155"/>
                      <a:pt x="1118198" y="155"/>
                    </a:cubicBezTo>
                    <a:lnTo>
                      <a:pt x="1214209" y="155"/>
                    </a:lnTo>
                    <a:cubicBezTo>
                      <a:pt x="1222171" y="155"/>
                      <a:pt x="1228588" y="5257"/>
                      <a:pt x="1228588" y="11518"/>
                    </a:cubicBezTo>
                    <a:cubicBezTo>
                      <a:pt x="1228588" y="17780"/>
                      <a:pt x="1222171" y="22882"/>
                      <a:pt x="1214209" y="22882"/>
                    </a:cubicBezTo>
                    <a:lnTo>
                      <a:pt x="1118198" y="22882"/>
                    </a:lnTo>
                    <a:close/>
                    <a:moveTo>
                      <a:pt x="2174243" y="22882"/>
                    </a:moveTo>
                    <a:lnTo>
                      <a:pt x="2078309" y="22882"/>
                    </a:lnTo>
                    <a:cubicBezTo>
                      <a:pt x="2070347" y="22882"/>
                      <a:pt x="2063931" y="17780"/>
                      <a:pt x="2063931" y="11518"/>
                    </a:cubicBezTo>
                    <a:cubicBezTo>
                      <a:pt x="2063931" y="5257"/>
                      <a:pt x="2070347" y="155"/>
                      <a:pt x="2078309" y="155"/>
                    </a:cubicBezTo>
                    <a:lnTo>
                      <a:pt x="2174243" y="155"/>
                    </a:lnTo>
                    <a:cubicBezTo>
                      <a:pt x="2182206" y="155"/>
                      <a:pt x="2188622" y="5257"/>
                      <a:pt x="2188622" y="11518"/>
                    </a:cubicBezTo>
                    <a:cubicBezTo>
                      <a:pt x="2188622" y="17780"/>
                      <a:pt x="2182206" y="22882"/>
                      <a:pt x="2174243" y="22882"/>
                    </a:cubicBezTo>
                    <a:close/>
                    <a:moveTo>
                      <a:pt x="1406463" y="22882"/>
                    </a:moveTo>
                    <a:lnTo>
                      <a:pt x="1310452" y="22882"/>
                    </a:lnTo>
                    <a:cubicBezTo>
                      <a:pt x="1302490" y="22882"/>
                      <a:pt x="1296074" y="17780"/>
                      <a:pt x="1296074" y="11518"/>
                    </a:cubicBezTo>
                    <a:cubicBezTo>
                      <a:pt x="1296074" y="5257"/>
                      <a:pt x="1302567" y="0"/>
                      <a:pt x="1310452" y="0"/>
                    </a:cubicBezTo>
                    <a:lnTo>
                      <a:pt x="1406463" y="0"/>
                    </a:lnTo>
                    <a:cubicBezTo>
                      <a:pt x="1414426" y="0"/>
                      <a:pt x="1420842" y="5102"/>
                      <a:pt x="1420842" y="11364"/>
                    </a:cubicBezTo>
                    <a:cubicBezTo>
                      <a:pt x="1420842" y="17625"/>
                      <a:pt x="1414426" y="22727"/>
                      <a:pt x="1406463" y="22727"/>
                    </a:cubicBezTo>
                    <a:close/>
                    <a:moveTo>
                      <a:pt x="1982298" y="22882"/>
                    </a:moveTo>
                    <a:lnTo>
                      <a:pt x="1886365" y="22882"/>
                    </a:lnTo>
                    <a:cubicBezTo>
                      <a:pt x="1878402" y="22882"/>
                      <a:pt x="1871986" y="17780"/>
                      <a:pt x="1871986" y="11518"/>
                    </a:cubicBezTo>
                    <a:cubicBezTo>
                      <a:pt x="1871986" y="5257"/>
                      <a:pt x="1878402" y="155"/>
                      <a:pt x="1886365" y="155"/>
                    </a:cubicBezTo>
                    <a:lnTo>
                      <a:pt x="1982298" y="155"/>
                    </a:lnTo>
                    <a:cubicBezTo>
                      <a:pt x="1990261" y="155"/>
                      <a:pt x="1996677" y="5257"/>
                      <a:pt x="1996677" y="11518"/>
                    </a:cubicBezTo>
                    <a:cubicBezTo>
                      <a:pt x="1996677" y="17780"/>
                      <a:pt x="1990261" y="22882"/>
                      <a:pt x="1982298" y="22882"/>
                    </a:cubicBezTo>
                    <a:close/>
                    <a:moveTo>
                      <a:pt x="1790431" y="22882"/>
                    </a:moveTo>
                    <a:lnTo>
                      <a:pt x="1694419" y="22882"/>
                    </a:lnTo>
                    <a:cubicBezTo>
                      <a:pt x="1686457" y="22882"/>
                      <a:pt x="1680041" y="17780"/>
                      <a:pt x="1680041" y="11518"/>
                    </a:cubicBezTo>
                    <a:cubicBezTo>
                      <a:pt x="1680041" y="5257"/>
                      <a:pt x="1686457" y="155"/>
                      <a:pt x="1694419" y="155"/>
                    </a:cubicBezTo>
                    <a:lnTo>
                      <a:pt x="1790431" y="155"/>
                    </a:lnTo>
                    <a:cubicBezTo>
                      <a:pt x="1798393" y="155"/>
                      <a:pt x="1804809" y="5257"/>
                      <a:pt x="1804809" y="11518"/>
                    </a:cubicBezTo>
                    <a:cubicBezTo>
                      <a:pt x="1804809" y="17780"/>
                      <a:pt x="1798393" y="22882"/>
                      <a:pt x="1790431" y="22882"/>
                    </a:cubicBezTo>
                    <a:close/>
                    <a:moveTo>
                      <a:pt x="1598408" y="22882"/>
                    </a:moveTo>
                    <a:lnTo>
                      <a:pt x="1502397" y="22882"/>
                    </a:lnTo>
                    <a:cubicBezTo>
                      <a:pt x="1494435" y="22882"/>
                      <a:pt x="1488019" y="17780"/>
                      <a:pt x="1488019" y="11518"/>
                    </a:cubicBezTo>
                    <a:cubicBezTo>
                      <a:pt x="1488019" y="5257"/>
                      <a:pt x="1494435" y="155"/>
                      <a:pt x="1502397" y="155"/>
                    </a:cubicBezTo>
                    <a:lnTo>
                      <a:pt x="1598408" y="155"/>
                    </a:lnTo>
                    <a:cubicBezTo>
                      <a:pt x="1606371" y="155"/>
                      <a:pt x="1612787" y="5257"/>
                      <a:pt x="1612787" y="11518"/>
                    </a:cubicBezTo>
                    <a:cubicBezTo>
                      <a:pt x="1612787" y="17780"/>
                      <a:pt x="1606371" y="22882"/>
                      <a:pt x="1598408" y="2288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2" name="ComponentBackground6" descr="b1ce176c-e821-4e2c-aeb7-3b3fb153d73b">
                <a:extLst>
                  <a:ext uri="{FF2B5EF4-FFF2-40B4-BE49-F238E27FC236}">
                    <a16:creationId xmlns:a16="http://schemas.microsoft.com/office/drawing/2014/main" id="{87C32FF3-0906-8652-4C9F-613901F94103}"/>
                  </a:ext>
                </a:extLst>
              </p:cNvPr>
              <p:cNvSpPr/>
              <p:nvPr/>
            </p:nvSpPr>
            <p:spPr>
              <a:xfrm>
                <a:off x="8732876" y="4190035"/>
                <a:ext cx="2620211" cy="998041"/>
              </a:xfrm>
              <a:custGeom>
                <a:avLst/>
                <a:gdLst>
                  <a:gd name="connsiteX0" fmla="*/ 2501161 w 2620211"/>
                  <a:gd name="connsiteY0" fmla="*/ 0 h 843691"/>
                  <a:gd name="connsiteX1" fmla="*/ 119202 w 2620211"/>
                  <a:gd name="connsiteY1" fmla="*/ 0 h 843691"/>
                  <a:gd name="connsiteX2" fmla="*/ 0 w 2620211"/>
                  <a:gd name="connsiteY2" fmla="*/ 94388 h 843691"/>
                  <a:gd name="connsiteX3" fmla="*/ 0 w 2620211"/>
                  <a:gd name="connsiteY3" fmla="*/ 577845 h 843691"/>
                  <a:gd name="connsiteX4" fmla="*/ 99490 w 2620211"/>
                  <a:gd name="connsiteY4" fmla="*/ 654298 h 843691"/>
                  <a:gd name="connsiteX5" fmla="*/ 104128 w 2620211"/>
                  <a:gd name="connsiteY5" fmla="*/ 655148 h 843691"/>
                  <a:gd name="connsiteX6" fmla="*/ 279685 w 2620211"/>
                  <a:gd name="connsiteY6" fmla="*/ 746367 h 843691"/>
                  <a:gd name="connsiteX7" fmla="*/ 338126 w 2620211"/>
                  <a:gd name="connsiteY7" fmla="*/ 837508 h 843691"/>
                  <a:gd name="connsiteX8" fmla="*/ 343151 w 2620211"/>
                  <a:gd name="connsiteY8" fmla="*/ 843692 h 843691"/>
                  <a:gd name="connsiteX9" fmla="*/ 349026 w 2620211"/>
                  <a:gd name="connsiteY9" fmla="*/ 837276 h 843691"/>
                  <a:gd name="connsiteX10" fmla="*/ 746831 w 2620211"/>
                  <a:gd name="connsiteY10" fmla="*/ 654066 h 843691"/>
                  <a:gd name="connsiteX11" fmla="*/ 2516003 w 2620211"/>
                  <a:gd name="connsiteY11" fmla="*/ 654066 h 843691"/>
                  <a:gd name="connsiteX12" fmla="*/ 2613870 w 2620211"/>
                  <a:gd name="connsiteY12" fmla="*/ 577767 h 843691"/>
                  <a:gd name="connsiteX13" fmla="*/ 2620209 w 2620211"/>
                  <a:gd name="connsiteY13" fmla="*/ 94929 h 843691"/>
                  <a:gd name="connsiteX14" fmla="*/ 2585654 w 2620211"/>
                  <a:gd name="connsiteY14" fmla="*/ 27829 h 843691"/>
                  <a:gd name="connsiteX15" fmla="*/ 2501161 w 2620211"/>
                  <a:gd name="connsiteY15" fmla="*/ 0 h 8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20211" h="843691">
                    <a:moveTo>
                      <a:pt x="2501161" y="0"/>
                    </a:moveTo>
                    <a:lnTo>
                      <a:pt x="119202" y="0"/>
                    </a:lnTo>
                    <a:cubicBezTo>
                      <a:pt x="53494" y="0"/>
                      <a:pt x="0" y="42362"/>
                      <a:pt x="0" y="94388"/>
                    </a:cubicBezTo>
                    <a:lnTo>
                      <a:pt x="0" y="577845"/>
                    </a:lnTo>
                    <a:cubicBezTo>
                      <a:pt x="0" y="617656"/>
                      <a:pt x="31617" y="641930"/>
                      <a:pt x="99490" y="654298"/>
                    </a:cubicBezTo>
                    <a:lnTo>
                      <a:pt x="104128" y="655148"/>
                    </a:lnTo>
                    <a:cubicBezTo>
                      <a:pt x="183055" y="668599"/>
                      <a:pt x="243120" y="689239"/>
                      <a:pt x="279685" y="746367"/>
                    </a:cubicBezTo>
                    <a:lnTo>
                      <a:pt x="338126" y="837508"/>
                    </a:lnTo>
                    <a:cubicBezTo>
                      <a:pt x="340600" y="841373"/>
                      <a:pt x="342223" y="842996"/>
                      <a:pt x="343151" y="843692"/>
                    </a:cubicBezTo>
                    <a:cubicBezTo>
                      <a:pt x="344156" y="842996"/>
                      <a:pt x="346089" y="841373"/>
                      <a:pt x="349026" y="837276"/>
                    </a:cubicBezTo>
                    <a:cubicBezTo>
                      <a:pt x="432282" y="721243"/>
                      <a:pt x="524042" y="654066"/>
                      <a:pt x="746831" y="654066"/>
                    </a:cubicBezTo>
                    <a:lnTo>
                      <a:pt x="2516003" y="654066"/>
                    </a:lnTo>
                    <a:cubicBezTo>
                      <a:pt x="2569265" y="654066"/>
                      <a:pt x="2613174" y="619821"/>
                      <a:pt x="2613870" y="577767"/>
                    </a:cubicBezTo>
                    <a:cubicBezTo>
                      <a:pt x="2616266" y="443568"/>
                      <a:pt x="2618894" y="233302"/>
                      <a:pt x="2620209" y="94929"/>
                    </a:cubicBezTo>
                    <a:cubicBezTo>
                      <a:pt x="2620440" y="69651"/>
                      <a:pt x="2608149" y="45764"/>
                      <a:pt x="2585654" y="27829"/>
                    </a:cubicBezTo>
                    <a:cubicBezTo>
                      <a:pt x="2563158" y="9895"/>
                      <a:pt x="2533087" y="0"/>
                      <a:pt x="2501161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54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wrap="square" rtlCol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2000" b="1" dirty="0"/>
              </a:p>
            </p:txBody>
          </p:sp>
          <p:sp>
            <p:nvSpPr>
              <p:cNvPr id="33" name="Text6" descr="4abdcdc9-8b14-406d-80dc-6296726bb419">
                <a:extLst>
                  <a:ext uri="{FF2B5EF4-FFF2-40B4-BE49-F238E27FC236}">
                    <a16:creationId xmlns:a16="http://schemas.microsoft.com/office/drawing/2014/main" id="{3644E4E1-7EA2-DBA1-767A-9932ADD3A28E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8704120" y="5220642"/>
                <a:ext cx="2800093" cy="91345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可根据个人喜好加入葱花、香菜提味。</a:t>
                </a:r>
                <a:endParaRPr lang="en-US" dirty="0"/>
              </a:p>
            </p:txBody>
          </p:sp>
          <p:sp>
            <p:nvSpPr>
              <p:cNvPr id="42" name="Bullet6" descr="640bb5c3-d26b-45db-9b13-05e02ced2c68">
                <a:extLst>
                  <a:ext uri="{FF2B5EF4-FFF2-40B4-BE49-F238E27FC236}">
                    <a16:creationId xmlns:a16="http://schemas.microsoft.com/office/drawing/2014/main" id="{FE5F9AE2-BF76-5F86-33A8-8148208FCD6B}"/>
                  </a:ext>
                </a:extLst>
              </p:cNvPr>
              <p:cNvSpPr txBox="1"/>
              <p:nvPr/>
            </p:nvSpPr>
            <p:spPr>
              <a:xfrm>
                <a:off x="8756035" y="4229893"/>
                <a:ext cx="2597978" cy="687357"/>
              </a:xfrm>
              <a:prstGeom prst="rect">
                <a:avLst/>
              </a:prstGeom>
              <a:noFill/>
            </p:spPr>
            <p:txBody>
              <a:bodyPr wrap="square" rtlCol="0" anchor="b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000000"/>
                    </a:solidFill>
                  </a:rPr>
                  <a:t>食用方法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4fc894bc-fab6-46b6-a467-82e5821b05b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甜点类</a:t>
            </a:r>
            <a:endParaRPr lang="en-US" dirty="0"/>
          </a:p>
        </p:txBody>
      </p:sp>
      <p:sp>
        <p:nvSpPr>
          <p:cNvPr id="25" name="文本占位符 24" descr="0757032a-9232-4496-b6aa-99190d576611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品尝河南甜点的独特风味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2FFFA-94AF-AD0F-C6D8-39EF1264E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42A86-DCD2-A668-F2B4-C4CD06E8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5468" cy="1081664"/>
          </a:xfrm>
        </p:spPr>
        <p:txBody>
          <a:bodyPr/>
          <a:lstStyle/>
          <a:p>
            <a:r>
              <a:rPr lang="zh-CN" altLang="en-US" dirty="0"/>
              <a:t>西瓜酱</a:t>
            </a:r>
            <a:endParaRPr lang="zh-Hans-HK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472234-3FB0-01CE-DD7A-0A010F42050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5" b="12065"/>
          <a:stretch/>
        </p:blipFill>
        <p:spPr>
          <a:xfrm>
            <a:off x="0" y="1679875"/>
            <a:ext cx="5462546" cy="4144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3425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西瓜酱</a:t>
            </a:r>
            <a:endParaRPr lang="en-US" dirty="0"/>
          </a:p>
        </p:txBody>
      </p:sp>
      <p:grpSp>
        <p:nvGrpSpPr>
          <p:cNvPr id="45" name="858de2d6-43df-4faf-8fd5-33bbc740711d.source.6.zh-Hans.pptx" descr="579db4d8-126f-492c-a49e-acd04d56567a">
            <a:extLst>
              <a:ext uri="{FF2B5EF4-FFF2-40B4-BE49-F238E27FC236}">
                <a16:creationId xmlns:a16="http://schemas.microsoft.com/office/drawing/2014/main" id="{C20D97FE-4438-FE8B-B06C-6383AF8682C3}"/>
              </a:ext>
            </a:extLst>
          </p:cNvPr>
          <p:cNvGrpSpPr/>
          <p:nvPr/>
        </p:nvGrpSpPr>
        <p:grpSpPr>
          <a:xfrm>
            <a:off x="660400" y="1130301"/>
            <a:ext cx="10858500" cy="5003798"/>
            <a:chOff x="660400" y="1130301"/>
            <a:chExt cx="10858500" cy="5003798"/>
          </a:xfrm>
        </p:grpSpPr>
        <p:sp>
          <p:nvSpPr>
            <p:cNvPr id="3" name="任意多边形: 形状 2" descr="3ad5729a-0a7e-47f1-91ec-e0a613b51d26">
              <a:extLst>
                <a:ext uri="{FF2B5EF4-FFF2-40B4-BE49-F238E27FC236}">
                  <a16:creationId xmlns:a16="http://schemas.microsoft.com/office/drawing/2014/main" id="{91372F07-C183-C9A5-4D93-225DDF1F8A1B}"/>
                </a:ext>
              </a:extLst>
            </p:cNvPr>
            <p:cNvSpPr/>
            <p:nvPr/>
          </p:nvSpPr>
          <p:spPr>
            <a:xfrm>
              <a:off x="698760" y="1906855"/>
              <a:ext cx="10781779" cy="2301500"/>
            </a:xfrm>
            <a:custGeom>
              <a:avLst/>
              <a:gdLst>
                <a:gd name="connsiteX0" fmla="*/ 0 w 7688008"/>
                <a:gd name="connsiteY0" fmla="*/ 0 h 978027"/>
                <a:gd name="connsiteX1" fmla="*/ 7198995 w 7688008"/>
                <a:gd name="connsiteY1" fmla="*/ 0 h 978027"/>
                <a:gd name="connsiteX2" fmla="*/ 7688009 w 7688008"/>
                <a:gd name="connsiteY2" fmla="*/ 489014 h 978027"/>
                <a:gd name="connsiteX3" fmla="*/ 7688009 w 7688008"/>
                <a:gd name="connsiteY3" fmla="*/ 489014 h 978027"/>
                <a:gd name="connsiteX4" fmla="*/ 7198995 w 7688008"/>
                <a:gd name="connsiteY4" fmla="*/ 978027 h 978027"/>
                <a:gd name="connsiteX5" fmla="*/ 476250 w 7688008"/>
                <a:gd name="connsiteY5" fmla="*/ 978027 h 97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8008" h="978027">
                  <a:moveTo>
                    <a:pt x="0" y="0"/>
                  </a:moveTo>
                  <a:lnTo>
                    <a:pt x="7198995" y="0"/>
                  </a:lnTo>
                  <a:cubicBezTo>
                    <a:pt x="7469029" y="0"/>
                    <a:pt x="7688009" y="218980"/>
                    <a:pt x="7688009" y="489014"/>
                  </a:cubicBezTo>
                  <a:lnTo>
                    <a:pt x="7688009" y="489014"/>
                  </a:lnTo>
                  <a:cubicBezTo>
                    <a:pt x="7688009" y="759047"/>
                    <a:pt x="7469029" y="978027"/>
                    <a:pt x="7198995" y="978027"/>
                  </a:cubicBezTo>
                  <a:lnTo>
                    <a:pt x="476250" y="978027"/>
                  </a:ln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5" name="Title" descr="b4e8028f-a19d-435b-b104-0cecc3581175">
              <a:extLst>
                <a:ext uri="{FF2B5EF4-FFF2-40B4-BE49-F238E27FC236}">
                  <a16:creationId xmlns:a16="http://schemas.microsoft.com/office/drawing/2014/main" id="{3649EF10-F9DB-35D3-D7FB-CFBDB9FACA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00" y="1130301"/>
              <a:ext cx="10858500" cy="462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 fontScale="92500"/>
            </a:bodyPr>
            <a:lstStyle/>
            <a:p>
              <a:pPr algn="ctr">
                <a:lnSpc>
                  <a:spcPct val="12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河南特色传统甜酱</a:t>
              </a:r>
              <a:endParaRPr lang="en-US" dirty="0"/>
            </a:p>
          </p:txBody>
        </p:sp>
        <p:sp>
          <p:nvSpPr>
            <p:cNvPr id="6" name="Number1" descr="e351c6f8-45bd-4983-a182-6f204a3b0978">
              <a:extLst>
                <a:ext uri="{FF2B5EF4-FFF2-40B4-BE49-F238E27FC236}">
                  <a16:creationId xmlns:a16="http://schemas.microsoft.com/office/drawing/2014/main" id="{F5153D67-F921-8FAE-CAE9-F39557E5630B}"/>
                </a:ext>
              </a:extLst>
            </p:cNvPr>
            <p:cNvSpPr/>
            <p:nvPr/>
          </p:nvSpPr>
          <p:spPr>
            <a:xfrm>
              <a:off x="5886289" y="1721567"/>
              <a:ext cx="406724" cy="415178"/>
            </a:xfrm>
            <a:custGeom>
              <a:avLst/>
              <a:gdLst>
                <a:gd name="connsiteX0" fmla="*/ 140113 w 1426715"/>
                <a:gd name="connsiteY0" fmla="*/ 1232475 h 1456369"/>
                <a:gd name="connsiteX1" fmla="*/ 126206 w 1426715"/>
                <a:gd name="connsiteY1" fmla="*/ 1184564 h 1456369"/>
                <a:gd name="connsiteX2" fmla="*/ 96584 w 1426715"/>
                <a:gd name="connsiteY2" fmla="*/ 1131224 h 1456369"/>
                <a:gd name="connsiteX3" fmla="*/ 91726 w 1426715"/>
                <a:gd name="connsiteY3" fmla="*/ 1110460 h 1456369"/>
                <a:gd name="connsiteX4" fmla="*/ 73724 w 1426715"/>
                <a:gd name="connsiteY4" fmla="*/ 1082456 h 1456369"/>
                <a:gd name="connsiteX5" fmla="*/ 42386 w 1426715"/>
                <a:gd name="connsiteY5" fmla="*/ 1044642 h 1456369"/>
                <a:gd name="connsiteX6" fmla="*/ 23432 w 1426715"/>
                <a:gd name="connsiteY6" fmla="*/ 1018163 h 1456369"/>
                <a:gd name="connsiteX7" fmla="*/ 7334 w 1426715"/>
                <a:gd name="connsiteY7" fmla="*/ 983682 h 1456369"/>
                <a:gd name="connsiteX8" fmla="*/ 1524 w 1426715"/>
                <a:gd name="connsiteY8" fmla="*/ 868525 h 1456369"/>
                <a:gd name="connsiteX9" fmla="*/ 0 w 1426715"/>
                <a:gd name="connsiteY9" fmla="*/ 812327 h 1456369"/>
                <a:gd name="connsiteX10" fmla="*/ 5906 w 1426715"/>
                <a:gd name="connsiteY10" fmla="*/ 790991 h 1456369"/>
                <a:gd name="connsiteX11" fmla="*/ 36195 w 1426715"/>
                <a:gd name="connsiteY11" fmla="*/ 713744 h 1456369"/>
                <a:gd name="connsiteX12" fmla="*/ 32861 w 1426715"/>
                <a:gd name="connsiteY12" fmla="*/ 695075 h 1456369"/>
                <a:gd name="connsiteX13" fmla="*/ 47816 w 1426715"/>
                <a:gd name="connsiteY13" fmla="*/ 633162 h 1456369"/>
                <a:gd name="connsiteX14" fmla="*/ 56293 w 1426715"/>
                <a:gd name="connsiteY14" fmla="*/ 592205 h 1456369"/>
                <a:gd name="connsiteX15" fmla="*/ 54293 w 1426715"/>
                <a:gd name="connsiteY15" fmla="*/ 541722 h 1456369"/>
                <a:gd name="connsiteX16" fmla="*/ 58865 w 1426715"/>
                <a:gd name="connsiteY16" fmla="*/ 530006 h 1456369"/>
                <a:gd name="connsiteX17" fmla="*/ 87154 w 1426715"/>
                <a:gd name="connsiteY17" fmla="*/ 424374 h 1456369"/>
                <a:gd name="connsiteX18" fmla="*/ 98774 w 1426715"/>
                <a:gd name="connsiteY18" fmla="*/ 401800 h 1456369"/>
                <a:gd name="connsiteX19" fmla="*/ 142780 w 1426715"/>
                <a:gd name="connsiteY19" fmla="*/ 357318 h 1456369"/>
                <a:gd name="connsiteX20" fmla="*/ 156877 w 1426715"/>
                <a:gd name="connsiteY20" fmla="*/ 342745 h 1456369"/>
                <a:gd name="connsiteX21" fmla="*/ 173069 w 1426715"/>
                <a:gd name="connsiteY21" fmla="*/ 315694 h 1456369"/>
                <a:gd name="connsiteX22" fmla="*/ 194024 w 1426715"/>
                <a:gd name="connsiteY22" fmla="*/ 296834 h 1456369"/>
                <a:gd name="connsiteX23" fmla="*/ 184690 w 1426715"/>
                <a:gd name="connsiteY23" fmla="*/ 253305 h 1456369"/>
                <a:gd name="connsiteX24" fmla="*/ 213551 w 1426715"/>
                <a:gd name="connsiteY24" fmla="*/ 179486 h 1456369"/>
                <a:gd name="connsiteX25" fmla="*/ 247841 w 1426715"/>
                <a:gd name="connsiteY25" fmla="*/ 151388 h 1456369"/>
                <a:gd name="connsiteX26" fmla="*/ 276130 w 1426715"/>
                <a:gd name="connsiteY26" fmla="*/ 120241 h 1456369"/>
                <a:gd name="connsiteX27" fmla="*/ 286893 w 1426715"/>
                <a:gd name="connsiteY27" fmla="*/ 106049 h 1456369"/>
                <a:gd name="connsiteX28" fmla="*/ 322040 w 1426715"/>
                <a:gd name="connsiteY28" fmla="*/ 83951 h 1456369"/>
                <a:gd name="connsiteX29" fmla="*/ 360331 w 1426715"/>
                <a:gd name="connsiteY29" fmla="*/ 75092 h 1456369"/>
                <a:gd name="connsiteX30" fmla="*/ 393573 w 1426715"/>
                <a:gd name="connsiteY30" fmla="*/ 70139 h 1456369"/>
                <a:gd name="connsiteX31" fmla="*/ 462439 w 1426715"/>
                <a:gd name="connsiteY31" fmla="*/ 92523 h 1456369"/>
                <a:gd name="connsiteX32" fmla="*/ 487013 w 1426715"/>
                <a:gd name="connsiteY32" fmla="*/ 87856 h 1456369"/>
                <a:gd name="connsiteX33" fmla="*/ 530447 w 1426715"/>
                <a:gd name="connsiteY33" fmla="*/ 57185 h 1456369"/>
                <a:gd name="connsiteX34" fmla="*/ 549878 w 1426715"/>
                <a:gd name="connsiteY34" fmla="*/ 31658 h 1456369"/>
                <a:gd name="connsiteX35" fmla="*/ 576834 w 1426715"/>
                <a:gd name="connsiteY35" fmla="*/ 41469 h 1456369"/>
                <a:gd name="connsiteX36" fmla="*/ 607314 w 1426715"/>
                <a:gd name="connsiteY36" fmla="*/ 34040 h 1456369"/>
                <a:gd name="connsiteX37" fmla="*/ 639604 w 1426715"/>
                <a:gd name="connsiteY37" fmla="*/ 38707 h 1456369"/>
                <a:gd name="connsiteX38" fmla="*/ 685324 w 1426715"/>
                <a:gd name="connsiteY38" fmla="*/ 42898 h 1456369"/>
                <a:gd name="connsiteX39" fmla="*/ 719423 w 1426715"/>
                <a:gd name="connsiteY39" fmla="*/ 25372 h 1456369"/>
                <a:gd name="connsiteX40" fmla="*/ 785527 w 1426715"/>
                <a:gd name="connsiteY40" fmla="*/ 8513 h 1456369"/>
                <a:gd name="connsiteX41" fmla="*/ 799148 w 1426715"/>
                <a:gd name="connsiteY41" fmla="*/ 4893 h 1456369"/>
                <a:gd name="connsiteX42" fmla="*/ 842867 w 1426715"/>
                <a:gd name="connsiteY42" fmla="*/ 9465 h 1456369"/>
                <a:gd name="connsiteX43" fmla="*/ 875443 w 1426715"/>
                <a:gd name="connsiteY43" fmla="*/ 18609 h 1456369"/>
                <a:gd name="connsiteX44" fmla="*/ 891826 w 1426715"/>
                <a:gd name="connsiteY44" fmla="*/ 21467 h 1456369"/>
                <a:gd name="connsiteX45" fmla="*/ 938498 w 1426715"/>
                <a:gd name="connsiteY45" fmla="*/ 36992 h 1456369"/>
                <a:gd name="connsiteX46" fmla="*/ 991362 w 1426715"/>
                <a:gd name="connsiteY46" fmla="*/ 67472 h 1456369"/>
                <a:gd name="connsiteX47" fmla="*/ 1017937 w 1426715"/>
                <a:gd name="connsiteY47" fmla="*/ 85189 h 1456369"/>
                <a:gd name="connsiteX48" fmla="*/ 1102995 w 1426715"/>
                <a:gd name="connsiteY48" fmla="*/ 96714 h 1456369"/>
                <a:gd name="connsiteX49" fmla="*/ 1133189 w 1426715"/>
                <a:gd name="connsiteY49" fmla="*/ 86427 h 1456369"/>
                <a:gd name="connsiteX50" fmla="*/ 1158145 w 1426715"/>
                <a:gd name="connsiteY50" fmla="*/ 90237 h 1456369"/>
                <a:gd name="connsiteX51" fmla="*/ 1214247 w 1426715"/>
                <a:gd name="connsiteY51" fmla="*/ 125956 h 1456369"/>
                <a:gd name="connsiteX52" fmla="*/ 1261586 w 1426715"/>
                <a:gd name="connsiteY52" fmla="*/ 174057 h 1456369"/>
                <a:gd name="connsiteX53" fmla="*/ 1272064 w 1426715"/>
                <a:gd name="connsiteY53" fmla="*/ 185297 h 1456369"/>
                <a:gd name="connsiteX54" fmla="*/ 1297114 w 1426715"/>
                <a:gd name="connsiteY54" fmla="*/ 245114 h 1456369"/>
                <a:gd name="connsiteX55" fmla="*/ 1306354 w 1426715"/>
                <a:gd name="connsiteY55" fmla="*/ 264354 h 1456369"/>
                <a:gd name="connsiteX56" fmla="*/ 1322165 w 1426715"/>
                <a:gd name="connsiteY56" fmla="*/ 287690 h 1456369"/>
                <a:gd name="connsiteX57" fmla="*/ 1319975 w 1426715"/>
                <a:gd name="connsiteY57" fmla="*/ 314456 h 1456369"/>
                <a:gd name="connsiteX58" fmla="*/ 1307402 w 1426715"/>
                <a:gd name="connsiteY58" fmla="*/ 351984 h 1456369"/>
                <a:gd name="connsiteX59" fmla="*/ 1321403 w 1426715"/>
                <a:gd name="connsiteY59" fmla="*/ 381607 h 1456369"/>
                <a:gd name="connsiteX60" fmla="*/ 1326642 w 1426715"/>
                <a:gd name="connsiteY60" fmla="*/ 388655 h 1456369"/>
                <a:gd name="connsiteX61" fmla="*/ 1354074 w 1426715"/>
                <a:gd name="connsiteY61" fmla="*/ 449996 h 1456369"/>
                <a:gd name="connsiteX62" fmla="*/ 1374743 w 1426715"/>
                <a:gd name="connsiteY62" fmla="*/ 518291 h 1456369"/>
                <a:gd name="connsiteX63" fmla="*/ 1400175 w 1426715"/>
                <a:gd name="connsiteY63" fmla="*/ 564868 h 1456369"/>
                <a:gd name="connsiteX64" fmla="*/ 1408748 w 1426715"/>
                <a:gd name="connsiteY64" fmla="*/ 648593 h 1456369"/>
                <a:gd name="connsiteX65" fmla="*/ 1390079 w 1426715"/>
                <a:gd name="connsiteY65" fmla="*/ 690217 h 1456369"/>
                <a:gd name="connsiteX66" fmla="*/ 1377982 w 1426715"/>
                <a:gd name="connsiteY66" fmla="*/ 722697 h 1456369"/>
                <a:gd name="connsiteX67" fmla="*/ 1372838 w 1426715"/>
                <a:gd name="connsiteY67" fmla="*/ 761083 h 1456369"/>
                <a:gd name="connsiteX68" fmla="*/ 1365885 w 1426715"/>
                <a:gd name="connsiteY68" fmla="*/ 780419 h 1456369"/>
                <a:gd name="connsiteX69" fmla="*/ 1355693 w 1426715"/>
                <a:gd name="connsiteY69" fmla="*/ 850904 h 1456369"/>
                <a:gd name="connsiteX70" fmla="*/ 1381316 w 1426715"/>
                <a:gd name="connsiteY70" fmla="*/ 917293 h 1456369"/>
                <a:gd name="connsiteX71" fmla="*/ 1373886 w 1426715"/>
                <a:gd name="connsiteY71" fmla="*/ 960632 h 1456369"/>
                <a:gd name="connsiteX72" fmla="*/ 1365885 w 1426715"/>
                <a:gd name="connsiteY72" fmla="*/ 973871 h 1456369"/>
                <a:gd name="connsiteX73" fmla="*/ 1310831 w 1426715"/>
                <a:gd name="connsiteY73" fmla="*/ 1075694 h 1456369"/>
                <a:gd name="connsiteX74" fmla="*/ 1292543 w 1426715"/>
                <a:gd name="connsiteY74" fmla="*/ 1105221 h 1456369"/>
                <a:gd name="connsiteX75" fmla="*/ 1268063 w 1426715"/>
                <a:gd name="connsiteY75" fmla="*/ 1123033 h 1456369"/>
                <a:gd name="connsiteX76" fmla="*/ 1238917 w 1426715"/>
                <a:gd name="connsiteY76" fmla="*/ 1182374 h 1456369"/>
                <a:gd name="connsiteX77" fmla="*/ 1240250 w 1426715"/>
                <a:gd name="connsiteY77" fmla="*/ 1185326 h 1456369"/>
                <a:gd name="connsiteX78" fmla="*/ 1251204 w 1426715"/>
                <a:gd name="connsiteY78" fmla="*/ 1239524 h 1456369"/>
                <a:gd name="connsiteX79" fmla="*/ 1203103 w 1426715"/>
                <a:gd name="connsiteY79" fmla="*/ 1272004 h 1456369"/>
                <a:gd name="connsiteX80" fmla="*/ 1183291 w 1426715"/>
                <a:gd name="connsiteY80" fmla="*/ 1287720 h 1456369"/>
                <a:gd name="connsiteX81" fmla="*/ 1152811 w 1426715"/>
                <a:gd name="connsiteY81" fmla="*/ 1315343 h 1456369"/>
                <a:gd name="connsiteX82" fmla="*/ 1122807 w 1426715"/>
                <a:gd name="connsiteY82" fmla="*/ 1340584 h 1456369"/>
                <a:gd name="connsiteX83" fmla="*/ 1091470 w 1426715"/>
                <a:gd name="connsiteY83" fmla="*/ 1348775 h 1456369"/>
                <a:gd name="connsiteX84" fmla="*/ 1058037 w 1426715"/>
                <a:gd name="connsiteY84" fmla="*/ 1356967 h 1456369"/>
                <a:gd name="connsiteX85" fmla="*/ 1030129 w 1426715"/>
                <a:gd name="connsiteY85" fmla="*/ 1360015 h 1456369"/>
                <a:gd name="connsiteX86" fmla="*/ 1014508 w 1426715"/>
                <a:gd name="connsiteY86" fmla="*/ 1351728 h 1456369"/>
                <a:gd name="connsiteX87" fmla="*/ 990505 w 1426715"/>
                <a:gd name="connsiteY87" fmla="*/ 1366778 h 1456369"/>
                <a:gd name="connsiteX88" fmla="*/ 981647 w 1426715"/>
                <a:gd name="connsiteY88" fmla="*/ 1394400 h 1456369"/>
                <a:gd name="connsiteX89" fmla="*/ 955358 w 1426715"/>
                <a:gd name="connsiteY89" fmla="*/ 1404211 h 1456369"/>
                <a:gd name="connsiteX90" fmla="*/ 906875 w 1426715"/>
                <a:gd name="connsiteY90" fmla="*/ 1415546 h 1456369"/>
                <a:gd name="connsiteX91" fmla="*/ 852107 w 1426715"/>
                <a:gd name="connsiteY91" fmla="*/ 1443740 h 1456369"/>
                <a:gd name="connsiteX92" fmla="*/ 788384 w 1426715"/>
                <a:gd name="connsiteY92" fmla="*/ 1420499 h 1456369"/>
                <a:gd name="connsiteX93" fmla="*/ 748189 w 1426715"/>
                <a:gd name="connsiteY93" fmla="*/ 1398686 h 1456369"/>
                <a:gd name="connsiteX94" fmla="*/ 731234 w 1426715"/>
                <a:gd name="connsiteY94" fmla="*/ 1392019 h 1456369"/>
                <a:gd name="connsiteX95" fmla="*/ 696849 w 1426715"/>
                <a:gd name="connsiteY95" fmla="*/ 1393829 h 1456369"/>
                <a:gd name="connsiteX96" fmla="*/ 683705 w 1426715"/>
                <a:gd name="connsiteY96" fmla="*/ 1403449 h 1456369"/>
                <a:gd name="connsiteX97" fmla="*/ 665893 w 1426715"/>
                <a:gd name="connsiteY97" fmla="*/ 1412783 h 1456369"/>
                <a:gd name="connsiteX98" fmla="*/ 656654 w 1426715"/>
                <a:gd name="connsiteY98" fmla="*/ 1418784 h 1456369"/>
                <a:gd name="connsiteX99" fmla="*/ 589121 w 1426715"/>
                <a:gd name="connsiteY99" fmla="*/ 1418308 h 1456369"/>
                <a:gd name="connsiteX100" fmla="*/ 575405 w 1426715"/>
                <a:gd name="connsiteY100" fmla="*/ 1421451 h 1456369"/>
                <a:gd name="connsiteX101" fmla="*/ 533495 w 1426715"/>
                <a:gd name="connsiteY101" fmla="*/ 1414688 h 1456369"/>
                <a:gd name="connsiteX102" fmla="*/ 475202 w 1426715"/>
                <a:gd name="connsiteY102" fmla="*/ 1388399 h 1456369"/>
                <a:gd name="connsiteX103" fmla="*/ 463963 w 1426715"/>
                <a:gd name="connsiteY103" fmla="*/ 1373636 h 1456369"/>
                <a:gd name="connsiteX104" fmla="*/ 457200 w 1426715"/>
                <a:gd name="connsiteY104" fmla="*/ 1362491 h 1456369"/>
                <a:gd name="connsiteX105" fmla="*/ 439484 w 1426715"/>
                <a:gd name="connsiteY105" fmla="*/ 1340012 h 1456369"/>
                <a:gd name="connsiteX106" fmla="*/ 416243 w 1426715"/>
                <a:gd name="connsiteY106" fmla="*/ 1326392 h 1456369"/>
                <a:gd name="connsiteX107" fmla="*/ 357759 w 1426715"/>
                <a:gd name="connsiteY107" fmla="*/ 1339917 h 1456369"/>
                <a:gd name="connsiteX108" fmla="*/ 326326 w 1426715"/>
                <a:gd name="connsiteY108" fmla="*/ 1351442 h 1456369"/>
                <a:gd name="connsiteX109" fmla="*/ 308991 w 1426715"/>
                <a:gd name="connsiteY109" fmla="*/ 1352776 h 1456369"/>
                <a:gd name="connsiteX110" fmla="*/ 240697 w 1426715"/>
                <a:gd name="connsiteY110" fmla="*/ 1306294 h 1456369"/>
                <a:gd name="connsiteX111" fmla="*/ 229838 w 1426715"/>
                <a:gd name="connsiteY111" fmla="*/ 1289244 h 1456369"/>
                <a:gd name="connsiteX112" fmla="*/ 222885 w 1426715"/>
                <a:gd name="connsiteY112" fmla="*/ 1284101 h 1456369"/>
                <a:gd name="connsiteX113" fmla="*/ 203549 w 1426715"/>
                <a:gd name="connsiteY113" fmla="*/ 1289435 h 1456369"/>
                <a:gd name="connsiteX114" fmla="*/ 139922 w 1426715"/>
                <a:gd name="connsiteY114" fmla="*/ 1232285 h 145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426715" h="1456369">
                  <a:moveTo>
                    <a:pt x="140113" y="1232475"/>
                  </a:moveTo>
                  <a:cubicBezTo>
                    <a:pt x="155162" y="1211711"/>
                    <a:pt x="130969" y="1201138"/>
                    <a:pt x="126206" y="1184564"/>
                  </a:cubicBezTo>
                  <a:cubicBezTo>
                    <a:pt x="120777" y="1165324"/>
                    <a:pt x="118110" y="1140654"/>
                    <a:pt x="96584" y="1131224"/>
                  </a:cubicBezTo>
                  <a:cubicBezTo>
                    <a:pt x="89154" y="1127986"/>
                    <a:pt x="90488" y="1117889"/>
                    <a:pt x="91726" y="1110460"/>
                  </a:cubicBezTo>
                  <a:cubicBezTo>
                    <a:pt x="94488" y="1093220"/>
                    <a:pt x="86297" y="1086076"/>
                    <a:pt x="73724" y="1082456"/>
                  </a:cubicBezTo>
                  <a:cubicBezTo>
                    <a:pt x="56293" y="1077503"/>
                    <a:pt x="41053" y="1071788"/>
                    <a:pt x="42386" y="1044642"/>
                  </a:cubicBezTo>
                  <a:cubicBezTo>
                    <a:pt x="43053" y="1032069"/>
                    <a:pt x="34290" y="1022830"/>
                    <a:pt x="23432" y="1018163"/>
                  </a:cubicBezTo>
                  <a:cubicBezTo>
                    <a:pt x="9335" y="1012162"/>
                    <a:pt x="7620" y="999779"/>
                    <a:pt x="7334" y="983682"/>
                  </a:cubicBezTo>
                  <a:cubicBezTo>
                    <a:pt x="6572" y="945296"/>
                    <a:pt x="5810" y="906815"/>
                    <a:pt x="1524" y="868525"/>
                  </a:cubicBezTo>
                  <a:cubicBezTo>
                    <a:pt x="-572" y="850046"/>
                    <a:pt x="191" y="831092"/>
                    <a:pt x="0" y="812327"/>
                  </a:cubicBezTo>
                  <a:cubicBezTo>
                    <a:pt x="0" y="804517"/>
                    <a:pt x="95" y="794325"/>
                    <a:pt x="5906" y="790991"/>
                  </a:cubicBezTo>
                  <a:cubicBezTo>
                    <a:pt x="34100" y="774323"/>
                    <a:pt x="18193" y="735461"/>
                    <a:pt x="36195" y="713744"/>
                  </a:cubicBezTo>
                  <a:cubicBezTo>
                    <a:pt x="39719" y="709457"/>
                    <a:pt x="35052" y="701266"/>
                    <a:pt x="32861" y="695075"/>
                  </a:cubicBezTo>
                  <a:cubicBezTo>
                    <a:pt x="22670" y="665833"/>
                    <a:pt x="26384" y="650688"/>
                    <a:pt x="47816" y="633162"/>
                  </a:cubicBezTo>
                  <a:cubicBezTo>
                    <a:pt x="60833" y="622558"/>
                    <a:pt x="63659" y="608905"/>
                    <a:pt x="56293" y="592205"/>
                  </a:cubicBezTo>
                  <a:cubicBezTo>
                    <a:pt x="48959" y="575631"/>
                    <a:pt x="45911" y="559058"/>
                    <a:pt x="54293" y="541722"/>
                  </a:cubicBezTo>
                  <a:cubicBezTo>
                    <a:pt x="56102" y="537912"/>
                    <a:pt x="59436" y="533340"/>
                    <a:pt x="58865" y="530006"/>
                  </a:cubicBezTo>
                  <a:cubicBezTo>
                    <a:pt x="51435" y="488668"/>
                    <a:pt x="77819" y="459521"/>
                    <a:pt x="87154" y="424374"/>
                  </a:cubicBezTo>
                  <a:cubicBezTo>
                    <a:pt x="89345" y="416183"/>
                    <a:pt x="96869" y="409896"/>
                    <a:pt x="98774" y="401800"/>
                  </a:cubicBezTo>
                  <a:cubicBezTo>
                    <a:pt x="104966" y="375225"/>
                    <a:pt x="114586" y="355032"/>
                    <a:pt x="142780" y="357318"/>
                  </a:cubicBezTo>
                  <a:cubicBezTo>
                    <a:pt x="150019" y="357890"/>
                    <a:pt x="154305" y="350365"/>
                    <a:pt x="156877" y="342745"/>
                  </a:cubicBezTo>
                  <a:cubicBezTo>
                    <a:pt x="160496" y="332267"/>
                    <a:pt x="166211" y="323790"/>
                    <a:pt x="173069" y="315694"/>
                  </a:cubicBezTo>
                  <a:cubicBezTo>
                    <a:pt x="179737" y="307788"/>
                    <a:pt x="196977" y="306455"/>
                    <a:pt x="194024" y="296834"/>
                  </a:cubicBezTo>
                  <a:cubicBezTo>
                    <a:pt x="189643" y="282452"/>
                    <a:pt x="191453" y="266831"/>
                    <a:pt x="184690" y="253305"/>
                  </a:cubicBezTo>
                  <a:cubicBezTo>
                    <a:pt x="167545" y="219301"/>
                    <a:pt x="176594" y="200441"/>
                    <a:pt x="213551" y="179486"/>
                  </a:cubicBezTo>
                  <a:cubicBezTo>
                    <a:pt x="226695" y="172057"/>
                    <a:pt x="240125" y="170914"/>
                    <a:pt x="247841" y="151388"/>
                  </a:cubicBezTo>
                  <a:cubicBezTo>
                    <a:pt x="252413" y="139767"/>
                    <a:pt x="261938" y="125003"/>
                    <a:pt x="276130" y="120241"/>
                  </a:cubicBezTo>
                  <a:cubicBezTo>
                    <a:pt x="282035" y="118241"/>
                    <a:pt x="284702" y="112716"/>
                    <a:pt x="286893" y="106049"/>
                  </a:cubicBezTo>
                  <a:cubicBezTo>
                    <a:pt x="295085" y="81569"/>
                    <a:pt x="303276" y="74616"/>
                    <a:pt x="322040" y="83951"/>
                  </a:cubicBezTo>
                  <a:cubicBezTo>
                    <a:pt x="338519" y="92142"/>
                    <a:pt x="349663" y="88332"/>
                    <a:pt x="360331" y="75092"/>
                  </a:cubicBezTo>
                  <a:cubicBezTo>
                    <a:pt x="370523" y="62424"/>
                    <a:pt x="380238" y="64234"/>
                    <a:pt x="393573" y="70139"/>
                  </a:cubicBezTo>
                  <a:cubicBezTo>
                    <a:pt x="415766" y="80045"/>
                    <a:pt x="439293" y="85760"/>
                    <a:pt x="462439" y="92523"/>
                  </a:cubicBezTo>
                  <a:cubicBezTo>
                    <a:pt x="470916" y="95000"/>
                    <a:pt x="481203" y="95476"/>
                    <a:pt x="487013" y="87856"/>
                  </a:cubicBezTo>
                  <a:cubicBezTo>
                    <a:pt x="498824" y="72330"/>
                    <a:pt x="516731" y="69282"/>
                    <a:pt x="530447" y="57185"/>
                  </a:cubicBezTo>
                  <a:cubicBezTo>
                    <a:pt x="539306" y="49375"/>
                    <a:pt x="537210" y="31182"/>
                    <a:pt x="549878" y="31658"/>
                  </a:cubicBezTo>
                  <a:cubicBezTo>
                    <a:pt x="558927" y="32039"/>
                    <a:pt x="567690" y="38612"/>
                    <a:pt x="576834" y="41469"/>
                  </a:cubicBezTo>
                  <a:cubicBezTo>
                    <a:pt x="587788" y="44803"/>
                    <a:pt x="597027" y="35945"/>
                    <a:pt x="607314" y="34040"/>
                  </a:cubicBezTo>
                  <a:cubicBezTo>
                    <a:pt x="618649" y="31944"/>
                    <a:pt x="629603" y="27372"/>
                    <a:pt x="639604" y="38707"/>
                  </a:cubicBezTo>
                  <a:cubicBezTo>
                    <a:pt x="653606" y="54423"/>
                    <a:pt x="669798" y="49470"/>
                    <a:pt x="685324" y="42898"/>
                  </a:cubicBezTo>
                  <a:cubicBezTo>
                    <a:pt x="696944" y="37945"/>
                    <a:pt x="707898" y="30801"/>
                    <a:pt x="719423" y="25372"/>
                  </a:cubicBezTo>
                  <a:cubicBezTo>
                    <a:pt x="740569" y="15466"/>
                    <a:pt x="760952" y="1750"/>
                    <a:pt x="785527" y="8513"/>
                  </a:cubicBezTo>
                  <a:cubicBezTo>
                    <a:pt x="789623" y="9656"/>
                    <a:pt x="794957" y="7179"/>
                    <a:pt x="799148" y="4893"/>
                  </a:cubicBezTo>
                  <a:cubicBezTo>
                    <a:pt x="814673" y="-3679"/>
                    <a:pt x="829342" y="-250"/>
                    <a:pt x="842867" y="9465"/>
                  </a:cubicBezTo>
                  <a:cubicBezTo>
                    <a:pt x="853059" y="16799"/>
                    <a:pt x="863346" y="20895"/>
                    <a:pt x="875443" y="18609"/>
                  </a:cubicBezTo>
                  <a:cubicBezTo>
                    <a:pt x="881063" y="17561"/>
                    <a:pt x="888587" y="15942"/>
                    <a:pt x="891826" y="21467"/>
                  </a:cubicBezTo>
                  <a:cubicBezTo>
                    <a:pt x="903827" y="42231"/>
                    <a:pt x="922401" y="35564"/>
                    <a:pt x="938498" y="36992"/>
                  </a:cubicBezTo>
                  <a:cubicBezTo>
                    <a:pt x="960120" y="38897"/>
                    <a:pt x="980599" y="40993"/>
                    <a:pt x="991362" y="67472"/>
                  </a:cubicBezTo>
                  <a:cubicBezTo>
                    <a:pt x="996506" y="80045"/>
                    <a:pt x="1010698" y="76235"/>
                    <a:pt x="1017937" y="85189"/>
                  </a:cubicBezTo>
                  <a:cubicBezTo>
                    <a:pt x="1043559" y="116812"/>
                    <a:pt x="1073087" y="108430"/>
                    <a:pt x="1102995" y="96714"/>
                  </a:cubicBezTo>
                  <a:cubicBezTo>
                    <a:pt x="1112996" y="92809"/>
                    <a:pt x="1122426" y="87380"/>
                    <a:pt x="1133189" y="86427"/>
                  </a:cubicBezTo>
                  <a:cubicBezTo>
                    <a:pt x="1141857" y="85665"/>
                    <a:pt x="1152906" y="83189"/>
                    <a:pt x="1158145" y="90237"/>
                  </a:cubicBezTo>
                  <a:cubicBezTo>
                    <a:pt x="1173290" y="110716"/>
                    <a:pt x="1197959" y="109097"/>
                    <a:pt x="1214247" y="125956"/>
                  </a:cubicBezTo>
                  <a:cubicBezTo>
                    <a:pt x="1229868" y="142148"/>
                    <a:pt x="1245870" y="157960"/>
                    <a:pt x="1261586" y="174057"/>
                  </a:cubicBezTo>
                  <a:cubicBezTo>
                    <a:pt x="1265206" y="177677"/>
                    <a:pt x="1268159" y="182344"/>
                    <a:pt x="1272064" y="185297"/>
                  </a:cubicBezTo>
                  <a:cubicBezTo>
                    <a:pt x="1290923" y="199489"/>
                    <a:pt x="1308830" y="213395"/>
                    <a:pt x="1297114" y="245114"/>
                  </a:cubicBezTo>
                  <a:cubicBezTo>
                    <a:pt x="1293971" y="253686"/>
                    <a:pt x="1302544" y="258353"/>
                    <a:pt x="1306354" y="264354"/>
                  </a:cubicBezTo>
                  <a:cubicBezTo>
                    <a:pt x="1311497" y="272260"/>
                    <a:pt x="1318070" y="279118"/>
                    <a:pt x="1322165" y="287690"/>
                  </a:cubicBezTo>
                  <a:cubicBezTo>
                    <a:pt x="1326356" y="296358"/>
                    <a:pt x="1329309" y="308264"/>
                    <a:pt x="1319975" y="314456"/>
                  </a:cubicBezTo>
                  <a:cubicBezTo>
                    <a:pt x="1306163" y="323695"/>
                    <a:pt x="1307592" y="337601"/>
                    <a:pt x="1307402" y="351984"/>
                  </a:cubicBezTo>
                  <a:cubicBezTo>
                    <a:pt x="1307211" y="365129"/>
                    <a:pt x="1299686" y="382178"/>
                    <a:pt x="1321403" y="381607"/>
                  </a:cubicBezTo>
                  <a:cubicBezTo>
                    <a:pt x="1323118" y="381607"/>
                    <a:pt x="1326261" y="385988"/>
                    <a:pt x="1326642" y="388655"/>
                  </a:cubicBezTo>
                  <a:cubicBezTo>
                    <a:pt x="1329690" y="412944"/>
                    <a:pt x="1340453" y="430946"/>
                    <a:pt x="1354074" y="449996"/>
                  </a:cubicBezTo>
                  <a:cubicBezTo>
                    <a:pt x="1366742" y="467808"/>
                    <a:pt x="1377220" y="491716"/>
                    <a:pt x="1374743" y="518291"/>
                  </a:cubicBezTo>
                  <a:cubicBezTo>
                    <a:pt x="1372553" y="541532"/>
                    <a:pt x="1384459" y="556200"/>
                    <a:pt x="1400175" y="564868"/>
                  </a:cubicBezTo>
                  <a:cubicBezTo>
                    <a:pt x="1438847" y="586013"/>
                    <a:pt x="1429417" y="620589"/>
                    <a:pt x="1408748" y="648593"/>
                  </a:cubicBezTo>
                  <a:cubicBezTo>
                    <a:pt x="1399889" y="660689"/>
                    <a:pt x="1383602" y="666595"/>
                    <a:pt x="1390079" y="690217"/>
                  </a:cubicBezTo>
                  <a:cubicBezTo>
                    <a:pt x="1392460" y="698789"/>
                    <a:pt x="1383316" y="712410"/>
                    <a:pt x="1377982" y="722697"/>
                  </a:cubicBezTo>
                  <a:cubicBezTo>
                    <a:pt x="1371695" y="734984"/>
                    <a:pt x="1363028" y="745367"/>
                    <a:pt x="1372838" y="761083"/>
                  </a:cubicBezTo>
                  <a:cubicBezTo>
                    <a:pt x="1377791" y="768989"/>
                    <a:pt x="1370552" y="774894"/>
                    <a:pt x="1365885" y="780419"/>
                  </a:cubicBezTo>
                  <a:cubicBezTo>
                    <a:pt x="1344644" y="805660"/>
                    <a:pt x="1343120" y="818042"/>
                    <a:pt x="1355693" y="850904"/>
                  </a:cubicBezTo>
                  <a:cubicBezTo>
                    <a:pt x="1364171" y="873097"/>
                    <a:pt x="1377220" y="892814"/>
                    <a:pt x="1381316" y="917293"/>
                  </a:cubicBezTo>
                  <a:cubicBezTo>
                    <a:pt x="1383983" y="933200"/>
                    <a:pt x="1384840" y="947868"/>
                    <a:pt x="1373886" y="960632"/>
                  </a:cubicBezTo>
                  <a:cubicBezTo>
                    <a:pt x="1370648" y="964442"/>
                    <a:pt x="1366266" y="969204"/>
                    <a:pt x="1365885" y="973871"/>
                  </a:cubicBezTo>
                  <a:cubicBezTo>
                    <a:pt x="1362266" y="1018639"/>
                    <a:pt x="1331500" y="1043594"/>
                    <a:pt x="1310831" y="1075694"/>
                  </a:cubicBezTo>
                  <a:cubicBezTo>
                    <a:pt x="1304544" y="1085409"/>
                    <a:pt x="1297019" y="1094267"/>
                    <a:pt x="1292543" y="1105221"/>
                  </a:cubicBezTo>
                  <a:cubicBezTo>
                    <a:pt x="1287399" y="1117794"/>
                    <a:pt x="1280351" y="1122176"/>
                    <a:pt x="1268063" y="1123033"/>
                  </a:cubicBezTo>
                  <a:cubicBezTo>
                    <a:pt x="1242155" y="1124938"/>
                    <a:pt x="1227773" y="1155894"/>
                    <a:pt x="1238917" y="1182374"/>
                  </a:cubicBezTo>
                  <a:cubicBezTo>
                    <a:pt x="1239298" y="1183326"/>
                    <a:pt x="1239774" y="1184374"/>
                    <a:pt x="1240250" y="1185326"/>
                  </a:cubicBezTo>
                  <a:cubicBezTo>
                    <a:pt x="1250728" y="1201709"/>
                    <a:pt x="1262539" y="1220188"/>
                    <a:pt x="1251204" y="1239524"/>
                  </a:cubicBezTo>
                  <a:cubicBezTo>
                    <a:pt x="1240631" y="1257716"/>
                    <a:pt x="1223201" y="1270194"/>
                    <a:pt x="1203103" y="1272004"/>
                  </a:cubicBezTo>
                  <a:cubicBezTo>
                    <a:pt x="1192721" y="1272861"/>
                    <a:pt x="1188053" y="1274004"/>
                    <a:pt x="1183291" y="1287720"/>
                  </a:cubicBezTo>
                  <a:cubicBezTo>
                    <a:pt x="1179100" y="1299817"/>
                    <a:pt x="1164146" y="1307818"/>
                    <a:pt x="1152811" y="1315343"/>
                  </a:cubicBezTo>
                  <a:cubicBezTo>
                    <a:pt x="1141857" y="1322582"/>
                    <a:pt x="1132046" y="1330964"/>
                    <a:pt x="1122807" y="1340584"/>
                  </a:cubicBezTo>
                  <a:cubicBezTo>
                    <a:pt x="1113758" y="1350109"/>
                    <a:pt x="1103471" y="1356110"/>
                    <a:pt x="1091470" y="1348775"/>
                  </a:cubicBezTo>
                  <a:cubicBezTo>
                    <a:pt x="1077944" y="1340584"/>
                    <a:pt x="1067276" y="1345537"/>
                    <a:pt x="1058037" y="1356967"/>
                  </a:cubicBezTo>
                  <a:cubicBezTo>
                    <a:pt x="1049179" y="1367921"/>
                    <a:pt x="1040416" y="1368206"/>
                    <a:pt x="1030129" y="1360015"/>
                  </a:cubicBezTo>
                  <a:cubicBezTo>
                    <a:pt x="1025462" y="1356300"/>
                    <a:pt x="1019937" y="1353728"/>
                    <a:pt x="1014508" y="1351728"/>
                  </a:cubicBezTo>
                  <a:cubicBezTo>
                    <a:pt x="1002316" y="1347347"/>
                    <a:pt x="993648" y="1352014"/>
                    <a:pt x="990505" y="1366778"/>
                  </a:cubicBezTo>
                  <a:cubicBezTo>
                    <a:pt x="988409" y="1376493"/>
                    <a:pt x="987457" y="1386590"/>
                    <a:pt x="981647" y="1394400"/>
                  </a:cubicBezTo>
                  <a:cubicBezTo>
                    <a:pt x="974788" y="1403544"/>
                    <a:pt x="969074" y="1412498"/>
                    <a:pt x="955358" y="1404211"/>
                  </a:cubicBezTo>
                  <a:cubicBezTo>
                    <a:pt x="938117" y="1393733"/>
                    <a:pt x="923258" y="1412212"/>
                    <a:pt x="906875" y="1415546"/>
                  </a:cubicBezTo>
                  <a:cubicBezTo>
                    <a:pt x="887159" y="1419546"/>
                    <a:pt x="869537" y="1429357"/>
                    <a:pt x="852107" y="1443740"/>
                  </a:cubicBezTo>
                  <a:cubicBezTo>
                    <a:pt x="823913" y="1467076"/>
                    <a:pt x="804386" y="1457360"/>
                    <a:pt x="788384" y="1420499"/>
                  </a:cubicBezTo>
                  <a:cubicBezTo>
                    <a:pt x="778669" y="1398115"/>
                    <a:pt x="768953" y="1392019"/>
                    <a:pt x="748189" y="1398686"/>
                  </a:cubicBezTo>
                  <a:cubicBezTo>
                    <a:pt x="739997" y="1401353"/>
                    <a:pt x="736378" y="1398305"/>
                    <a:pt x="731234" y="1392019"/>
                  </a:cubicBezTo>
                  <a:cubicBezTo>
                    <a:pt x="716375" y="1374112"/>
                    <a:pt x="708374" y="1374588"/>
                    <a:pt x="696849" y="1393829"/>
                  </a:cubicBezTo>
                  <a:cubicBezTo>
                    <a:pt x="693230" y="1399829"/>
                    <a:pt x="689801" y="1405640"/>
                    <a:pt x="683705" y="1403449"/>
                  </a:cubicBezTo>
                  <a:cubicBezTo>
                    <a:pt x="674561" y="1400210"/>
                    <a:pt x="669227" y="1402211"/>
                    <a:pt x="665893" y="1412783"/>
                  </a:cubicBezTo>
                  <a:cubicBezTo>
                    <a:pt x="664559" y="1417165"/>
                    <a:pt x="660178" y="1420689"/>
                    <a:pt x="656654" y="1418784"/>
                  </a:cubicBezTo>
                  <a:cubicBezTo>
                    <a:pt x="634175" y="1406497"/>
                    <a:pt x="611696" y="1426690"/>
                    <a:pt x="589121" y="1418308"/>
                  </a:cubicBezTo>
                  <a:cubicBezTo>
                    <a:pt x="585216" y="1416879"/>
                    <a:pt x="578834" y="1418403"/>
                    <a:pt x="575405" y="1421451"/>
                  </a:cubicBezTo>
                  <a:cubicBezTo>
                    <a:pt x="559022" y="1436215"/>
                    <a:pt x="545306" y="1430024"/>
                    <a:pt x="533495" y="1414688"/>
                  </a:cubicBezTo>
                  <a:cubicBezTo>
                    <a:pt x="517779" y="1394210"/>
                    <a:pt x="494348" y="1397829"/>
                    <a:pt x="475202" y="1388399"/>
                  </a:cubicBezTo>
                  <a:cubicBezTo>
                    <a:pt x="468916" y="1385256"/>
                    <a:pt x="461391" y="1384780"/>
                    <a:pt x="463963" y="1373636"/>
                  </a:cubicBezTo>
                  <a:cubicBezTo>
                    <a:pt x="465582" y="1366587"/>
                    <a:pt x="462820" y="1363444"/>
                    <a:pt x="457200" y="1362491"/>
                  </a:cubicBezTo>
                  <a:cubicBezTo>
                    <a:pt x="446056" y="1360491"/>
                    <a:pt x="441865" y="1352300"/>
                    <a:pt x="439484" y="1340012"/>
                  </a:cubicBezTo>
                  <a:cubicBezTo>
                    <a:pt x="436150" y="1322677"/>
                    <a:pt x="425482" y="1315724"/>
                    <a:pt x="416243" y="1326392"/>
                  </a:cubicBezTo>
                  <a:cubicBezTo>
                    <a:pt x="398336" y="1347061"/>
                    <a:pt x="378809" y="1344775"/>
                    <a:pt x="357759" y="1339917"/>
                  </a:cubicBezTo>
                  <a:cubicBezTo>
                    <a:pt x="345472" y="1337060"/>
                    <a:pt x="335185" y="1341822"/>
                    <a:pt x="326326" y="1351442"/>
                  </a:cubicBezTo>
                  <a:cubicBezTo>
                    <a:pt x="320707" y="1357538"/>
                    <a:pt x="313468" y="1360872"/>
                    <a:pt x="308991" y="1352776"/>
                  </a:cubicBezTo>
                  <a:cubicBezTo>
                    <a:pt x="292894" y="1323629"/>
                    <a:pt x="264128" y="1320391"/>
                    <a:pt x="240697" y="1306294"/>
                  </a:cubicBezTo>
                  <a:cubicBezTo>
                    <a:pt x="234125" y="1302389"/>
                    <a:pt x="224600" y="1303532"/>
                    <a:pt x="229838" y="1289244"/>
                  </a:cubicBezTo>
                  <a:cubicBezTo>
                    <a:pt x="232410" y="1282196"/>
                    <a:pt x="225838" y="1284196"/>
                    <a:pt x="222885" y="1284101"/>
                  </a:cubicBezTo>
                  <a:cubicBezTo>
                    <a:pt x="216122" y="1283720"/>
                    <a:pt x="209645" y="1285529"/>
                    <a:pt x="203549" y="1289435"/>
                  </a:cubicBezTo>
                  <a:cubicBezTo>
                    <a:pt x="162116" y="1316105"/>
                    <a:pt x="142208" y="1276385"/>
                    <a:pt x="139922" y="123228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FFFFFF"/>
                  </a:solidFill>
                </a:rPr>
                <a:t>2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grpSp>
          <p:nvGrpSpPr>
            <p:cNvPr id="7" name="组合 6" descr="962865a3-a3d8-42fb-864e-9336097a18a7">
              <a:extLst>
                <a:ext uri="{FF2B5EF4-FFF2-40B4-BE49-F238E27FC236}">
                  <a16:creationId xmlns:a16="http://schemas.microsoft.com/office/drawing/2014/main" id="{C5F67F0D-82E8-187C-FE87-DE05A359CEB5}"/>
                </a:ext>
              </a:extLst>
            </p:cNvPr>
            <p:cNvGrpSpPr/>
            <p:nvPr/>
          </p:nvGrpSpPr>
          <p:grpSpPr>
            <a:xfrm>
              <a:off x="4534435" y="2136745"/>
              <a:ext cx="3110428" cy="1672061"/>
              <a:chOff x="1004263" y="1787787"/>
              <a:chExt cx="2384338" cy="1672061"/>
            </a:xfrm>
          </p:grpSpPr>
          <p:sp>
            <p:nvSpPr>
              <p:cNvPr id="40" name="Bullet1" descr="5d6b4315-7139-462f-a7ac-55afbd6616f7">
                <a:extLst>
                  <a:ext uri="{FF2B5EF4-FFF2-40B4-BE49-F238E27FC236}">
                    <a16:creationId xmlns:a16="http://schemas.microsoft.com/office/drawing/2014/main" id="{CEF75F2B-D66D-42C2-AB2A-99A8C22D7FB1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1004263" y="1787787"/>
                <a:ext cx="2384337" cy="733874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制作工艺</a:t>
                </a:r>
                <a:endParaRPr lang="en-US" dirty="0"/>
              </a:p>
            </p:txBody>
          </p:sp>
          <p:sp>
            <p:nvSpPr>
              <p:cNvPr id="41" name="Text1" descr="8580b58e-11a4-44fd-9cd9-6f44be40017f">
                <a:extLst>
                  <a:ext uri="{FF2B5EF4-FFF2-40B4-BE49-F238E27FC236}">
                    <a16:creationId xmlns:a16="http://schemas.microsoft.com/office/drawing/2014/main" id="{6F253B86-1F22-24DA-FC39-D94DDBB6CEB1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004267" y="2521661"/>
                <a:ext cx="2384334" cy="9381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选用新鲜西瓜和黄豆，经过发酵制作而成。</a:t>
                </a:r>
                <a:endParaRPr lang="en-US" dirty="0"/>
              </a:p>
            </p:txBody>
          </p:sp>
        </p:grpSp>
        <p:sp>
          <p:nvSpPr>
            <p:cNvPr id="8" name="Number2" descr="a9b5419b-0dc6-470b-bc17-c35f1010d301">
              <a:extLst>
                <a:ext uri="{FF2B5EF4-FFF2-40B4-BE49-F238E27FC236}">
                  <a16:creationId xmlns:a16="http://schemas.microsoft.com/office/drawing/2014/main" id="{C346A9CE-24D2-54CB-97BE-D07ADE1425A2}"/>
                </a:ext>
              </a:extLst>
            </p:cNvPr>
            <p:cNvSpPr/>
            <p:nvPr/>
          </p:nvSpPr>
          <p:spPr>
            <a:xfrm>
              <a:off x="9447637" y="1721567"/>
              <a:ext cx="406724" cy="415178"/>
            </a:xfrm>
            <a:custGeom>
              <a:avLst/>
              <a:gdLst>
                <a:gd name="connsiteX0" fmla="*/ 140113 w 1426715"/>
                <a:gd name="connsiteY0" fmla="*/ 1232475 h 1456369"/>
                <a:gd name="connsiteX1" fmla="*/ 126206 w 1426715"/>
                <a:gd name="connsiteY1" fmla="*/ 1184564 h 1456369"/>
                <a:gd name="connsiteX2" fmla="*/ 96584 w 1426715"/>
                <a:gd name="connsiteY2" fmla="*/ 1131224 h 1456369"/>
                <a:gd name="connsiteX3" fmla="*/ 91726 w 1426715"/>
                <a:gd name="connsiteY3" fmla="*/ 1110460 h 1456369"/>
                <a:gd name="connsiteX4" fmla="*/ 73724 w 1426715"/>
                <a:gd name="connsiteY4" fmla="*/ 1082456 h 1456369"/>
                <a:gd name="connsiteX5" fmla="*/ 42386 w 1426715"/>
                <a:gd name="connsiteY5" fmla="*/ 1044642 h 1456369"/>
                <a:gd name="connsiteX6" fmla="*/ 23432 w 1426715"/>
                <a:gd name="connsiteY6" fmla="*/ 1018163 h 1456369"/>
                <a:gd name="connsiteX7" fmla="*/ 7334 w 1426715"/>
                <a:gd name="connsiteY7" fmla="*/ 983682 h 1456369"/>
                <a:gd name="connsiteX8" fmla="*/ 1524 w 1426715"/>
                <a:gd name="connsiteY8" fmla="*/ 868525 h 1456369"/>
                <a:gd name="connsiteX9" fmla="*/ 0 w 1426715"/>
                <a:gd name="connsiteY9" fmla="*/ 812327 h 1456369"/>
                <a:gd name="connsiteX10" fmla="*/ 5906 w 1426715"/>
                <a:gd name="connsiteY10" fmla="*/ 790991 h 1456369"/>
                <a:gd name="connsiteX11" fmla="*/ 36195 w 1426715"/>
                <a:gd name="connsiteY11" fmla="*/ 713744 h 1456369"/>
                <a:gd name="connsiteX12" fmla="*/ 32861 w 1426715"/>
                <a:gd name="connsiteY12" fmla="*/ 695075 h 1456369"/>
                <a:gd name="connsiteX13" fmla="*/ 47816 w 1426715"/>
                <a:gd name="connsiteY13" fmla="*/ 633162 h 1456369"/>
                <a:gd name="connsiteX14" fmla="*/ 56293 w 1426715"/>
                <a:gd name="connsiteY14" fmla="*/ 592205 h 1456369"/>
                <a:gd name="connsiteX15" fmla="*/ 54293 w 1426715"/>
                <a:gd name="connsiteY15" fmla="*/ 541722 h 1456369"/>
                <a:gd name="connsiteX16" fmla="*/ 58865 w 1426715"/>
                <a:gd name="connsiteY16" fmla="*/ 530006 h 1456369"/>
                <a:gd name="connsiteX17" fmla="*/ 87154 w 1426715"/>
                <a:gd name="connsiteY17" fmla="*/ 424374 h 1456369"/>
                <a:gd name="connsiteX18" fmla="*/ 98774 w 1426715"/>
                <a:gd name="connsiteY18" fmla="*/ 401800 h 1456369"/>
                <a:gd name="connsiteX19" fmla="*/ 142780 w 1426715"/>
                <a:gd name="connsiteY19" fmla="*/ 357318 h 1456369"/>
                <a:gd name="connsiteX20" fmla="*/ 156877 w 1426715"/>
                <a:gd name="connsiteY20" fmla="*/ 342745 h 1456369"/>
                <a:gd name="connsiteX21" fmla="*/ 173069 w 1426715"/>
                <a:gd name="connsiteY21" fmla="*/ 315694 h 1456369"/>
                <a:gd name="connsiteX22" fmla="*/ 194024 w 1426715"/>
                <a:gd name="connsiteY22" fmla="*/ 296834 h 1456369"/>
                <a:gd name="connsiteX23" fmla="*/ 184690 w 1426715"/>
                <a:gd name="connsiteY23" fmla="*/ 253305 h 1456369"/>
                <a:gd name="connsiteX24" fmla="*/ 213551 w 1426715"/>
                <a:gd name="connsiteY24" fmla="*/ 179486 h 1456369"/>
                <a:gd name="connsiteX25" fmla="*/ 247841 w 1426715"/>
                <a:gd name="connsiteY25" fmla="*/ 151388 h 1456369"/>
                <a:gd name="connsiteX26" fmla="*/ 276130 w 1426715"/>
                <a:gd name="connsiteY26" fmla="*/ 120241 h 1456369"/>
                <a:gd name="connsiteX27" fmla="*/ 286893 w 1426715"/>
                <a:gd name="connsiteY27" fmla="*/ 106049 h 1456369"/>
                <a:gd name="connsiteX28" fmla="*/ 322040 w 1426715"/>
                <a:gd name="connsiteY28" fmla="*/ 83951 h 1456369"/>
                <a:gd name="connsiteX29" fmla="*/ 360331 w 1426715"/>
                <a:gd name="connsiteY29" fmla="*/ 75092 h 1456369"/>
                <a:gd name="connsiteX30" fmla="*/ 393573 w 1426715"/>
                <a:gd name="connsiteY30" fmla="*/ 70139 h 1456369"/>
                <a:gd name="connsiteX31" fmla="*/ 462439 w 1426715"/>
                <a:gd name="connsiteY31" fmla="*/ 92523 h 1456369"/>
                <a:gd name="connsiteX32" fmla="*/ 487013 w 1426715"/>
                <a:gd name="connsiteY32" fmla="*/ 87856 h 1456369"/>
                <a:gd name="connsiteX33" fmla="*/ 530447 w 1426715"/>
                <a:gd name="connsiteY33" fmla="*/ 57185 h 1456369"/>
                <a:gd name="connsiteX34" fmla="*/ 549878 w 1426715"/>
                <a:gd name="connsiteY34" fmla="*/ 31658 h 1456369"/>
                <a:gd name="connsiteX35" fmla="*/ 576834 w 1426715"/>
                <a:gd name="connsiteY35" fmla="*/ 41469 h 1456369"/>
                <a:gd name="connsiteX36" fmla="*/ 607314 w 1426715"/>
                <a:gd name="connsiteY36" fmla="*/ 34040 h 1456369"/>
                <a:gd name="connsiteX37" fmla="*/ 639604 w 1426715"/>
                <a:gd name="connsiteY37" fmla="*/ 38707 h 1456369"/>
                <a:gd name="connsiteX38" fmla="*/ 685324 w 1426715"/>
                <a:gd name="connsiteY38" fmla="*/ 42898 h 1456369"/>
                <a:gd name="connsiteX39" fmla="*/ 719423 w 1426715"/>
                <a:gd name="connsiteY39" fmla="*/ 25372 h 1456369"/>
                <a:gd name="connsiteX40" fmla="*/ 785527 w 1426715"/>
                <a:gd name="connsiteY40" fmla="*/ 8513 h 1456369"/>
                <a:gd name="connsiteX41" fmla="*/ 799148 w 1426715"/>
                <a:gd name="connsiteY41" fmla="*/ 4893 h 1456369"/>
                <a:gd name="connsiteX42" fmla="*/ 842867 w 1426715"/>
                <a:gd name="connsiteY42" fmla="*/ 9465 h 1456369"/>
                <a:gd name="connsiteX43" fmla="*/ 875443 w 1426715"/>
                <a:gd name="connsiteY43" fmla="*/ 18609 h 1456369"/>
                <a:gd name="connsiteX44" fmla="*/ 891826 w 1426715"/>
                <a:gd name="connsiteY44" fmla="*/ 21467 h 1456369"/>
                <a:gd name="connsiteX45" fmla="*/ 938498 w 1426715"/>
                <a:gd name="connsiteY45" fmla="*/ 36992 h 1456369"/>
                <a:gd name="connsiteX46" fmla="*/ 991362 w 1426715"/>
                <a:gd name="connsiteY46" fmla="*/ 67472 h 1456369"/>
                <a:gd name="connsiteX47" fmla="*/ 1017937 w 1426715"/>
                <a:gd name="connsiteY47" fmla="*/ 85189 h 1456369"/>
                <a:gd name="connsiteX48" fmla="*/ 1102995 w 1426715"/>
                <a:gd name="connsiteY48" fmla="*/ 96714 h 1456369"/>
                <a:gd name="connsiteX49" fmla="*/ 1133189 w 1426715"/>
                <a:gd name="connsiteY49" fmla="*/ 86427 h 1456369"/>
                <a:gd name="connsiteX50" fmla="*/ 1158145 w 1426715"/>
                <a:gd name="connsiteY50" fmla="*/ 90237 h 1456369"/>
                <a:gd name="connsiteX51" fmla="*/ 1214247 w 1426715"/>
                <a:gd name="connsiteY51" fmla="*/ 125956 h 1456369"/>
                <a:gd name="connsiteX52" fmla="*/ 1261586 w 1426715"/>
                <a:gd name="connsiteY52" fmla="*/ 174057 h 1456369"/>
                <a:gd name="connsiteX53" fmla="*/ 1272064 w 1426715"/>
                <a:gd name="connsiteY53" fmla="*/ 185297 h 1456369"/>
                <a:gd name="connsiteX54" fmla="*/ 1297114 w 1426715"/>
                <a:gd name="connsiteY54" fmla="*/ 245114 h 1456369"/>
                <a:gd name="connsiteX55" fmla="*/ 1306354 w 1426715"/>
                <a:gd name="connsiteY55" fmla="*/ 264354 h 1456369"/>
                <a:gd name="connsiteX56" fmla="*/ 1322165 w 1426715"/>
                <a:gd name="connsiteY56" fmla="*/ 287690 h 1456369"/>
                <a:gd name="connsiteX57" fmla="*/ 1319975 w 1426715"/>
                <a:gd name="connsiteY57" fmla="*/ 314456 h 1456369"/>
                <a:gd name="connsiteX58" fmla="*/ 1307402 w 1426715"/>
                <a:gd name="connsiteY58" fmla="*/ 351984 h 1456369"/>
                <a:gd name="connsiteX59" fmla="*/ 1321403 w 1426715"/>
                <a:gd name="connsiteY59" fmla="*/ 381607 h 1456369"/>
                <a:gd name="connsiteX60" fmla="*/ 1326642 w 1426715"/>
                <a:gd name="connsiteY60" fmla="*/ 388655 h 1456369"/>
                <a:gd name="connsiteX61" fmla="*/ 1354074 w 1426715"/>
                <a:gd name="connsiteY61" fmla="*/ 449996 h 1456369"/>
                <a:gd name="connsiteX62" fmla="*/ 1374743 w 1426715"/>
                <a:gd name="connsiteY62" fmla="*/ 518291 h 1456369"/>
                <a:gd name="connsiteX63" fmla="*/ 1400175 w 1426715"/>
                <a:gd name="connsiteY63" fmla="*/ 564868 h 1456369"/>
                <a:gd name="connsiteX64" fmla="*/ 1408748 w 1426715"/>
                <a:gd name="connsiteY64" fmla="*/ 648593 h 1456369"/>
                <a:gd name="connsiteX65" fmla="*/ 1390079 w 1426715"/>
                <a:gd name="connsiteY65" fmla="*/ 690217 h 1456369"/>
                <a:gd name="connsiteX66" fmla="*/ 1377982 w 1426715"/>
                <a:gd name="connsiteY66" fmla="*/ 722697 h 1456369"/>
                <a:gd name="connsiteX67" fmla="*/ 1372838 w 1426715"/>
                <a:gd name="connsiteY67" fmla="*/ 761083 h 1456369"/>
                <a:gd name="connsiteX68" fmla="*/ 1365885 w 1426715"/>
                <a:gd name="connsiteY68" fmla="*/ 780419 h 1456369"/>
                <a:gd name="connsiteX69" fmla="*/ 1355693 w 1426715"/>
                <a:gd name="connsiteY69" fmla="*/ 850904 h 1456369"/>
                <a:gd name="connsiteX70" fmla="*/ 1381316 w 1426715"/>
                <a:gd name="connsiteY70" fmla="*/ 917293 h 1456369"/>
                <a:gd name="connsiteX71" fmla="*/ 1373886 w 1426715"/>
                <a:gd name="connsiteY71" fmla="*/ 960632 h 1456369"/>
                <a:gd name="connsiteX72" fmla="*/ 1365885 w 1426715"/>
                <a:gd name="connsiteY72" fmla="*/ 973871 h 1456369"/>
                <a:gd name="connsiteX73" fmla="*/ 1310831 w 1426715"/>
                <a:gd name="connsiteY73" fmla="*/ 1075694 h 1456369"/>
                <a:gd name="connsiteX74" fmla="*/ 1292543 w 1426715"/>
                <a:gd name="connsiteY74" fmla="*/ 1105221 h 1456369"/>
                <a:gd name="connsiteX75" fmla="*/ 1268063 w 1426715"/>
                <a:gd name="connsiteY75" fmla="*/ 1123033 h 1456369"/>
                <a:gd name="connsiteX76" fmla="*/ 1238917 w 1426715"/>
                <a:gd name="connsiteY76" fmla="*/ 1182374 h 1456369"/>
                <a:gd name="connsiteX77" fmla="*/ 1240250 w 1426715"/>
                <a:gd name="connsiteY77" fmla="*/ 1185326 h 1456369"/>
                <a:gd name="connsiteX78" fmla="*/ 1251204 w 1426715"/>
                <a:gd name="connsiteY78" fmla="*/ 1239524 h 1456369"/>
                <a:gd name="connsiteX79" fmla="*/ 1203103 w 1426715"/>
                <a:gd name="connsiteY79" fmla="*/ 1272004 h 1456369"/>
                <a:gd name="connsiteX80" fmla="*/ 1183291 w 1426715"/>
                <a:gd name="connsiteY80" fmla="*/ 1287720 h 1456369"/>
                <a:gd name="connsiteX81" fmla="*/ 1152811 w 1426715"/>
                <a:gd name="connsiteY81" fmla="*/ 1315343 h 1456369"/>
                <a:gd name="connsiteX82" fmla="*/ 1122807 w 1426715"/>
                <a:gd name="connsiteY82" fmla="*/ 1340584 h 1456369"/>
                <a:gd name="connsiteX83" fmla="*/ 1091470 w 1426715"/>
                <a:gd name="connsiteY83" fmla="*/ 1348775 h 1456369"/>
                <a:gd name="connsiteX84" fmla="*/ 1058037 w 1426715"/>
                <a:gd name="connsiteY84" fmla="*/ 1356967 h 1456369"/>
                <a:gd name="connsiteX85" fmla="*/ 1030129 w 1426715"/>
                <a:gd name="connsiteY85" fmla="*/ 1360015 h 1456369"/>
                <a:gd name="connsiteX86" fmla="*/ 1014508 w 1426715"/>
                <a:gd name="connsiteY86" fmla="*/ 1351728 h 1456369"/>
                <a:gd name="connsiteX87" fmla="*/ 990505 w 1426715"/>
                <a:gd name="connsiteY87" fmla="*/ 1366778 h 1456369"/>
                <a:gd name="connsiteX88" fmla="*/ 981647 w 1426715"/>
                <a:gd name="connsiteY88" fmla="*/ 1394400 h 1456369"/>
                <a:gd name="connsiteX89" fmla="*/ 955358 w 1426715"/>
                <a:gd name="connsiteY89" fmla="*/ 1404211 h 1456369"/>
                <a:gd name="connsiteX90" fmla="*/ 906875 w 1426715"/>
                <a:gd name="connsiteY90" fmla="*/ 1415546 h 1456369"/>
                <a:gd name="connsiteX91" fmla="*/ 852107 w 1426715"/>
                <a:gd name="connsiteY91" fmla="*/ 1443740 h 1456369"/>
                <a:gd name="connsiteX92" fmla="*/ 788384 w 1426715"/>
                <a:gd name="connsiteY92" fmla="*/ 1420499 h 1456369"/>
                <a:gd name="connsiteX93" fmla="*/ 748189 w 1426715"/>
                <a:gd name="connsiteY93" fmla="*/ 1398686 h 1456369"/>
                <a:gd name="connsiteX94" fmla="*/ 731234 w 1426715"/>
                <a:gd name="connsiteY94" fmla="*/ 1392019 h 1456369"/>
                <a:gd name="connsiteX95" fmla="*/ 696849 w 1426715"/>
                <a:gd name="connsiteY95" fmla="*/ 1393829 h 1456369"/>
                <a:gd name="connsiteX96" fmla="*/ 683705 w 1426715"/>
                <a:gd name="connsiteY96" fmla="*/ 1403449 h 1456369"/>
                <a:gd name="connsiteX97" fmla="*/ 665893 w 1426715"/>
                <a:gd name="connsiteY97" fmla="*/ 1412783 h 1456369"/>
                <a:gd name="connsiteX98" fmla="*/ 656654 w 1426715"/>
                <a:gd name="connsiteY98" fmla="*/ 1418784 h 1456369"/>
                <a:gd name="connsiteX99" fmla="*/ 589121 w 1426715"/>
                <a:gd name="connsiteY99" fmla="*/ 1418308 h 1456369"/>
                <a:gd name="connsiteX100" fmla="*/ 575405 w 1426715"/>
                <a:gd name="connsiteY100" fmla="*/ 1421451 h 1456369"/>
                <a:gd name="connsiteX101" fmla="*/ 533495 w 1426715"/>
                <a:gd name="connsiteY101" fmla="*/ 1414688 h 1456369"/>
                <a:gd name="connsiteX102" fmla="*/ 475202 w 1426715"/>
                <a:gd name="connsiteY102" fmla="*/ 1388399 h 1456369"/>
                <a:gd name="connsiteX103" fmla="*/ 463963 w 1426715"/>
                <a:gd name="connsiteY103" fmla="*/ 1373636 h 1456369"/>
                <a:gd name="connsiteX104" fmla="*/ 457200 w 1426715"/>
                <a:gd name="connsiteY104" fmla="*/ 1362491 h 1456369"/>
                <a:gd name="connsiteX105" fmla="*/ 439484 w 1426715"/>
                <a:gd name="connsiteY105" fmla="*/ 1340012 h 1456369"/>
                <a:gd name="connsiteX106" fmla="*/ 416243 w 1426715"/>
                <a:gd name="connsiteY106" fmla="*/ 1326392 h 1456369"/>
                <a:gd name="connsiteX107" fmla="*/ 357759 w 1426715"/>
                <a:gd name="connsiteY107" fmla="*/ 1339917 h 1456369"/>
                <a:gd name="connsiteX108" fmla="*/ 326326 w 1426715"/>
                <a:gd name="connsiteY108" fmla="*/ 1351442 h 1456369"/>
                <a:gd name="connsiteX109" fmla="*/ 308991 w 1426715"/>
                <a:gd name="connsiteY109" fmla="*/ 1352776 h 1456369"/>
                <a:gd name="connsiteX110" fmla="*/ 240697 w 1426715"/>
                <a:gd name="connsiteY110" fmla="*/ 1306294 h 1456369"/>
                <a:gd name="connsiteX111" fmla="*/ 229838 w 1426715"/>
                <a:gd name="connsiteY111" fmla="*/ 1289244 h 1456369"/>
                <a:gd name="connsiteX112" fmla="*/ 222885 w 1426715"/>
                <a:gd name="connsiteY112" fmla="*/ 1284101 h 1456369"/>
                <a:gd name="connsiteX113" fmla="*/ 203549 w 1426715"/>
                <a:gd name="connsiteY113" fmla="*/ 1289435 h 1456369"/>
                <a:gd name="connsiteX114" fmla="*/ 139922 w 1426715"/>
                <a:gd name="connsiteY114" fmla="*/ 1232285 h 145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426715" h="1456369">
                  <a:moveTo>
                    <a:pt x="140113" y="1232475"/>
                  </a:moveTo>
                  <a:cubicBezTo>
                    <a:pt x="155162" y="1211711"/>
                    <a:pt x="130969" y="1201138"/>
                    <a:pt x="126206" y="1184564"/>
                  </a:cubicBezTo>
                  <a:cubicBezTo>
                    <a:pt x="120777" y="1165324"/>
                    <a:pt x="118110" y="1140654"/>
                    <a:pt x="96584" y="1131224"/>
                  </a:cubicBezTo>
                  <a:cubicBezTo>
                    <a:pt x="89154" y="1127986"/>
                    <a:pt x="90488" y="1117889"/>
                    <a:pt x="91726" y="1110460"/>
                  </a:cubicBezTo>
                  <a:cubicBezTo>
                    <a:pt x="94488" y="1093220"/>
                    <a:pt x="86297" y="1086076"/>
                    <a:pt x="73724" y="1082456"/>
                  </a:cubicBezTo>
                  <a:cubicBezTo>
                    <a:pt x="56293" y="1077503"/>
                    <a:pt x="41053" y="1071788"/>
                    <a:pt x="42386" y="1044642"/>
                  </a:cubicBezTo>
                  <a:cubicBezTo>
                    <a:pt x="43053" y="1032069"/>
                    <a:pt x="34290" y="1022830"/>
                    <a:pt x="23432" y="1018163"/>
                  </a:cubicBezTo>
                  <a:cubicBezTo>
                    <a:pt x="9335" y="1012162"/>
                    <a:pt x="7620" y="999779"/>
                    <a:pt x="7334" y="983682"/>
                  </a:cubicBezTo>
                  <a:cubicBezTo>
                    <a:pt x="6572" y="945296"/>
                    <a:pt x="5810" y="906815"/>
                    <a:pt x="1524" y="868525"/>
                  </a:cubicBezTo>
                  <a:cubicBezTo>
                    <a:pt x="-572" y="850046"/>
                    <a:pt x="191" y="831092"/>
                    <a:pt x="0" y="812327"/>
                  </a:cubicBezTo>
                  <a:cubicBezTo>
                    <a:pt x="0" y="804517"/>
                    <a:pt x="95" y="794325"/>
                    <a:pt x="5906" y="790991"/>
                  </a:cubicBezTo>
                  <a:cubicBezTo>
                    <a:pt x="34100" y="774323"/>
                    <a:pt x="18193" y="735461"/>
                    <a:pt x="36195" y="713744"/>
                  </a:cubicBezTo>
                  <a:cubicBezTo>
                    <a:pt x="39719" y="709457"/>
                    <a:pt x="35052" y="701266"/>
                    <a:pt x="32861" y="695075"/>
                  </a:cubicBezTo>
                  <a:cubicBezTo>
                    <a:pt x="22670" y="665833"/>
                    <a:pt x="26384" y="650688"/>
                    <a:pt x="47816" y="633162"/>
                  </a:cubicBezTo>
                  <a:cubicBezTo>
                    <a:pt x="60833" y="622558"/>
                    <a:pt x="63659" y="608905"/>
                    <a:pt x="56293" y="592205"/>
                  </a:cubicBezTo>
                  <a:cubicBezTo>
                    <a:pt x="48959" y="575631"/>
                    <a:pt x="45911" y="559058"/>
                    <a:pt x="54293" y="541722"/>
                  </a:cubicBezTo>
                  <a:cubicBezTo>
                    <a:pt x="56102" y="537912"/>
                    <a:pt x="59436" y="533340"/>
                    <a:pt x="58865" y="530006"/>
                  </a:cubicBezTo>
                  <a:cubicBezTo>
                    <a:pt x="51435" y="488668"/>
                    <a:pt x="77819" y="459521"/>
                    <a:pt x="87154" y="424374"/>
                  </a:cubicBezTo>
                  <a:cubicBezTo>
                    <a:pt x="89345" y="416183"/>
                    <a:pt x="96869" y="409896"/>
                    <a:pt x="98774" y="401800"/>
                  </a:cubicBezTo>
                  <a:cubicBezTo>
                    <a:pt x="104966" y="375225"/>
                    <a:pt x="114586" y="355032"/>
                    <a:pt x="142780" y="357318"/>
                  </a:cubicBezTo>
                  <a:cubicBezTo>
                    <a:pt x="150019" y="357890"/>
                    <a:pt x="154305" y="350365"/>
                    <a:pt x="156877" y="342745"/>
                  </a:cubicBezTo>
                  <a:cubicBezTo>
                    <a:pt x="160496" y="332267"/>
                    <a:pt x="166211" y="323790"/>
                    <a:pt x="173069" y="315694"/>
                  </a:cubicBezTo>
                  <a:cubicBezTo>
                    <a:pt x="179737" y="307788"/>
                    <a:pt x="196977" y="306455"/>
                    <a:pt x="194024" y="296834"/>
                  </a:cubicBezTo>
                  <a:cubicBezTo>
                    <a:pt x="189643" y="282452"/>
                    <a:pt x="191453" y="266831"/>
                    <a:pt x="184690" y="253305"/>
                  </a:cubicBezTo>
                  <a:cubicBezTo>
                    <a:pt x="167545" y="219301"/>
                    <a:pt x="176594" y="200441"/>
                    <a:pt x="213551" y="179486"/>
                  </a:cubicBezTo>
                  <a:cubicBezTo>
                    <a:pt x="226695" y="172057"/>
                    <a:pt x="240125" y="170914"/>
                    <a:pt x="247841" y="151388"/>
                  </a:cubicBezTo>
                  <a:cubicBezTo>
                    <a:pt x="252413" y="139767"/>
                    <a:pt x="261938" y="125003"/>
                    <a:pt x="276130" y="120241"/>
                  </a:cubicBezTo>
                  <a:cubicBezTo>
                    <a:pt x="282035" y="118241"/>
                    <a:pt x="284702" y="112716"/>
                    <a:pt x="286893" y="106049"/>
                  </a:cubicBezTo>
                  <a:cubicBezTo>
                    <a:pt x="295085" y="81569"/>
                    <a:pt x="303276" y="74616"/>
                    <a:pt x="322040" y="83951"/>
                  </a:cubicBezTo>
                  <a:cubicBezTo>
                    <a:pt x="338519" y="92142"/>
                    <a:pt x="349663" y="88332"/>
                    <a:pt x="360331" y="75092"/>
                  </a:cubicBezTo>
                  <a:cubicBezTo>
                    <a:pt x="370523" y="62424"/>
                    <a:pt x="380238" y="64234"/>
                    <a:pt x="393573" y="70139"/>
                  </a:cubicBezTo>
                  <a:cubicBezTo>
                    <a:pt x="415766" y="80045"/>
                    <a:pt x="439293" y="85760"/>
                    <a:pt x="462439" y="92523"/>
                  </a:cubicBezTo>
                  <a:cubicBezTo>
                    <a:pt x="470916" y="95000"/>
                    <a:pt x="481203" y="95476"/>
                    <a:pt x="487013" y="87856"/>
                  </a:cubicBezTo>
                  <a:cubicBezTo>
                    <a:pt x="498824" y="72330"/>
                    <a:pt x="516731" y="69282"/>
                    <a:pt x="530447" y="57185"/>
                  </a:cubicBezTo>
                  <a:cubicBezTo>
                    <a:pt x="539306" y="49375"/>
                    <a:pt x="537210" y="31182"/>
                    <a:pt x="549878" y="31658"/>
                  </a:cubicBezTo>
                  <a:cubicBezTo>
                    <a:pt x="558927" y="32039"/>
                    <a:pt x="567690" y="38612"/>
                    <a:pt x="576834" y="41469"/>
                  </a:cubicBezTo>
                  <a:cubicBezTo>
                    <a:pt x="587788" y="44803"/>
                    <a:pt x="597027" y="35945"/>
                    <a:pt x="607314" y="34040"/>
                  </a:cubicBezTo>
                  <a:cubicBezTo>
                    <a:pt x="618649" y="31944"/>
                    <a:pt x="629603" y="27372"/>
                    <a:pt x="639604" y="38707"/>
                  </a:cubicBezTo>
                  <a:cubicBezTo>
                    <a:pt x="653606" y="54423"/>
                    <a:pt x="669798" y="49470"/>
                    <a:pt x="685324" y="42898"/>
                  </a:cubicBezTo>
                  <a:cubicBezTo>
                    <a:pt x="696944" y="37945"/>
                    <a:pt x="707898" y="30801"/>
                    <a:pt x="719423" y="25372"/>
                  </a:cubicBezTo>
                  <a:cubicBezTo>
                    <a:pt x="740569" y="15466"/>
                    <a:pt x="760952" y="1750"/>
                    <a:pt x="785527" y="8513"/>
                  </a:cubicBezTo>
                  <a:cubicBezTo>
                    <a:pt x="789623" y="9656"/>
                    <a:pt x="794957" y="7179"/>
                    <a:pt x="799148" y="4893"/>
                  </a:cubicBezTo>
                  <a:cubicBezTo>
                    <a:pt x="814673" y="-3679"/>
                    <a:pt x="829342" y="-250"/>
                    <a:pt x="842867" y="9465"/>
                  </a:cubicBezTo>
                  <a:cubicBezTo>
                    <a:pt x="853059" y="16799"/>
                    <a:pt x="863346" y="20895"/>
                    <a:pt x="875443" y="18609"/>
                  </a:cubicBezTo>
                  <a:cubicBezTo>
                    <a:pt x="881063" y="17561"/>
                    <a:pt x="888587" y="15942"/>
                    <a:pt x="891826" y="21467"/>
                  </a:cubicBezTo>
                  <a:cubicBezTo>
                    <a:pt x="903827" y="42231"/>
                    <a:pt x="922401" y="35564"/>
                    <a:pt x="938498" y="36992"/>
                  </a:cubicBezTo>
                  <a:cubicBezTo>
                    <a:pt x="960120" y="38897"/>
                    <a:pt x="980599" y="40993"/>
                    <a:pt x="991362" y="67472"/>
                  </a:cubicBezTo>
                  <a:cubicBezTo>
                    <a:pt x="996506" y="80045"/>
                    <a:pt x="1010698" y="76235"/>
                    <a:pt x="1017937" y="85189"/>
                  </a:cubicBezTo>
                  <a:cubicBezTo>
                    <a:pt x="1043559" y="116812"/>
                    <a:pt x="1073087" y="108430"/>
                    <a:pt x="1102995" y="96714"/>
                  </a:cubicBezTo>
                  <a:cubicBezTo>
                    <a:pt x="1112996" y="92809"/>
                    <a:pt x="1122426" y="87380"/>
                    <a:pt x="1133189" y="86427"/>
                  </a:cubicBezTo>
                  <a:cubicBezTo>
                    <a:pt x="1141857" y="85665"/>
                    <a:pt x="1152906" y="83189"/>
                    <a:pt x="1158145" y="90237"/>
                  </a:cubicBezTo>
                  <a:cubicBezTo>
                    <a:pt x="1173290" y="110716"/>
                    <a:pt x="1197959" y="109097"/>
                    <a:pt x="1214247" y="125956"/>
                  </a:cubicBezTo>
                  <a:cubicBezTo>
                    <a:pt x="1229868" y="142148"/>
                    <a:pt x="1245870" y="157960"/>
                    <a:pt x="1261586" y="174057"/>
                  </a:cubicBezTo>
                  <a:cubicBezTo>
                    <a:pt x="1265206" y="177677"/>
                    <a:pt x="1268159" y="182344"/>
                    <a:pt x="1272064" y="185297"/>
                  </a:cubicBezTo>
                  <a:cubicBezTo>
                    <a:pt x="1290923" y="199489"/>
                    <a:pt x="1308830" y="213395"/>
                    <a:pt x="1297114" y="245114"/>
                  </a:cubicBezTo>
                  <a:cubicBezTo>
                    <a:pt x="1293971" y="253686"/>
                    <a:pt x="1302544" y="258353"/>
                    <a:pt x="1306354" y="264354"/>
                  </a:cubicBezTo>
                  <a:cubicBezTo>
                    <a:pt x="1311497" y="272260"/>
                    <a:pt x="1318070" y="279118"/>
                    <a:pt x="1322165" y="287690"/>
                  </a:cubicBezTo>
                  <a:cubicBezTo>
                    <a:pt x="1326356" y="296358"/>
                    <a:pt x="1329309" y="308264"/>
                    <a:pt x="1319975" y="314456"/>
                  </a:cubicBezTo>
                  <a:cubicBezTo>
                    <a:pt x="1306163" y="323695"/>
                    <a:pt x="1307592" y="337601"/>
                    <a:pt x="1307402" y="351984"/>
                  </a:cubicBezTo>
                  <a:cubicBezTo>
                    <a:pt x="1307211" y="365129"/>
                    <a:pt x="1299686" y="382178"/>
                    <a:pt x="1321403" y="381607"/>
                  </a:cubicBezTo>
                  <a:cubicBezTo>
                    <a:pt x="1323118" y="381607"/>
                    <a:pt x="1326261" y="385988"/>
                    <a:pt x="1326642" y="388655"/>
                  </a:cubicBezTo>
                  <a:cubicBezTo>
                    <a:pt x="1329690" y="412944"/>
                    <a:pt x="1340453" y="430946"/>
                    <a:pt x="1354074" y="449996"/>
                  </a:cubicBezTo>
                  <a:cubicBezTo>
                    <a:pt x="1366742" y="467808"/>
                    <a:pt x="1377220" y="491716"/>
                    <a:pt x="1374743" y="518291"/>
                  </a:cubicBezTo>
                  <a:cubicBezTo>
                    <a:pt x="1372553" y="541532"/>
                    <a:pt x="1384459" y="556200"/>
                    <a:pt x="1400175" y="564868"/>
                  </a:cubicBezTo>
                  <a:cubicBezTo>
                    <a:pt x="1438847" y="586013"/>
                    <a:pt x="1429417" y="620589"/>
                    <a:pt x="1408748" y="648593"/>
                  </a:cubicBezTo>
                  <a:cubicBezTo>
                    <a:pt x="1399889" y="660689"/>
                    <a:pt x="1383602" y="666595"/>
                    <a:pt x="1390079" y="690217"/>
                  </a:cubicBezTo>
                  <a:cubicBezTo>
                    <a:pt x="1392460" y="698789"/>
                    <a:pt x="1383316" y="712410"/>
                    <a:pt x="1377982" y="722697"/>
                  </a:cubicBezTo>
                  <a:cubicBezTo>
                    <a:pt x="1371695" y="734984"/>
                    <a:pt x="1363028" y="745367"/>
                    <a:pt x="1372838" y="761083"/>
                  </a:cubicBezTo>
                  <a:cubicBezTo>
                    <a:pt x="1377791" y="768989"/>
                    <a:pt x="1370552" y="774894"/>
                    <a:pt x="1365885" y="780419"/>
                  </a:cubicBezTo>
                  <a:cubicBezTo>
                    <a:pt x="1344644" y="805660"/>
                    <a:pt x="1343120" y="818042"/>
                    <a:pt x="1355693" y="850904"/>
                  </a:cubicBezTo>
                  <a:cubicBezTo>
                    <a:pt x="1364171" y="873097"/>
                    <a:pt x="1377220" y="892814"/>
                    <a:pt x="1381316" y="917293"/>
                  </a:cubicBezTo>
                  <a:cubicBezTo>
                    <a:pt x="1383983" y="933200"/>
                    <a:pt x="1384840" y="947868"/>
                    <a:pt x="1373886" y="960632"/>
                  </a:cubicBezTo>
                  <a:cubicBezTo>
                    <a:pt x="1370648" y="964442"/>
                    <a:pt x="1366266" y="969204"/>
                    <a:pt x="1365885" y="973871"/>
                  </a:cubicBezTo>
                  <a:cubicBezTo>
                    <a:pt x="1362266" y="1018639"/>
                    <a:pt x="1331500" y="1043594"/>
                    <a:pt x="1310831" y="1075694"/>
                  </a:cubicBezTo>
                  <a:cubicBezTo>
                    <a:pt x="1304544" y="1085409"/>
                    <a:pt x="1297019" y="1094267"/>
                    <a:pt x="1292543" y="1105221"/>
                  </a:cubicBezTo>
                  <a:cubicBezTo>
                    <a:pt x="1287399" y="1117794"/>
                    <a:pt x="1280351" y="1122176"/>
                    <a:pt x="1268063" y="1123033"/>
                  </a:cubicBezTo>
                  <a:cubicBezTo>
                    <a:pt x="1242155" y="1124938"/>
                    <a:pt x="1227773" y="1155894"/>
                    <a:pt x="1238917" y="1182374"/>
                  </a:cubicBezTo>
                  <a:cubicBezTo>
                    <a:pt x="1239298" y="1183326"/>
                    <a:pt x="1239774" y="1184374"/>
                    <a:pt x="1240250" y="1185326"/>
                  </a:cubicBezTo>
                  <a:cubicBezTo>
                    <a:pt x="1250728" y="1201709"/>
                    <a:pt x="1262539" y="1220188"/>
                    <a:pt x="1251204" y="1239524"/>
                  </a:cubicBezTo>
                  <a:cubicBezTo>
                    <a:pt x="1240631" y="1257716"/>
                    <a:pt x="1223201" y="1270194"/>
                    <a:pt x="1203103" y="1272004"/>
                  </a:cubicBezTo>
                  <a:cubicBezTo>
                    <a:pt x="1192721" y="1272861"/>
                    <a:pt x="1188053" y="1274004"/>
                    <a:pt x="1183291" y="1287720"/>
                  </a:cubicBezTo>
                  <a:cubicBezTo>
                    <a:pt x="1179100" y="1299817"/>
                    <a:pt x="1164146" y="1307818"/>
                    <a:pt x="1152811" y="1315343"/>
                  </a:cubicBezTo>
                  <a:cubicBezTo>
                    <a:pt x="1141857" y="1322582"/>
                    <a:pt x="1132046" y="1330964"/>
                    <a:pt x="1122807" y="1340584"/>
                  </a:cubicBezTo>
                  <a:cubicBezTo>
                    <a:pt x="1113758" y="1350109"/>
                    <a:pt x="1103471" y="1356110"/>
                    <a:pt x="1091470" y="1348775"/>
                  </a:cubicBezTo>
                  <a:cubicBezTo>
                    <a:pt x="1077944" y="1340584"/>
                    <a:pt x="1067276" y="1345537"/>
                    <a:pt x="1058037" y="1356967"/>
                  </a:cubicBezTo>
                  <a:cubicBezTo>
                    <a:pt x="1049179" y="1367921"/>
                    <a:pt x="1040416" y="1368206"/>
                    <a:pt x="1030129" y="1360015"/>
                  </a:cubicBezTo>
                  <a:cubicBezTo>
                    <a:pt x="1025462" y="1356300"/>
                    <a:pt x="1019937" y="1353728"/>
                    <a:pt x="1014508" y="1351728"/>
                  </a:cubicBezTo>
                  <a:cubicBezTo>
                    <a:pt x="1002316" y="1347347"/>
                    <a:pt x="993648" y="1352014"/>
                    <a:pt x="990505" y="1366778"/>
                  </a:cubicBezTo>
                  <a:cubicBezTo>
                    <a:pt x="988409" y="1376493"/>
                    <a:pt x="987457" y="1386590"/>
                    <a:pt x="981647" y="1394400"/>
                  </a:cubicBezTo>
                  <a:cubicBezTo>
                    <a:pt x="974788" y="1403544"/>
                    <a:pt x="969074" y="1412498"/>
                    <a:pt x="955358" y="1404211"/>
                  </a:cubicBezTo>
                  <a:cubicBezTo>
                    <a:pt x="938117" y="1393733"/>
                    <a:pt x="923258" y="1412212"/>
                    <a:pt x="906875" y="1415546"/>
                  </a:cubicBezTo>
                  <a:cubicBezTo>
                    <a:pt x="887159" y="1419546"/>
                    <a:pt x="869537" y="1429357"/>
                    <a:pt x="852107" y="1443740"/>
                  </a:cubicBezTo>
                  <a:cubicBezTo>
                    <a:pt x="823913" y="1467076"/>
                    <a:pt x="804386" y="1457360"/>
                    <a:pt x="788384" y="1420499"/>
                  </a:cubicBezTo>
                  <a:cubicBezTo>
                    <a:pt x="778669" y="1398115"/>
                    <a:pt x="768953" y="1392019"/>
                    <a:pt x="748189" y="1398686"/>
                  </a:cubicBezTo>
                  <a:cubicBezTo>
                    <a:pt x="739997" y="1401353"/>
                    <a:pt x="736378" y="1398305"/>
                    <a:pt x="731234" y="1392019"/>
                  </a:cubicBezTo>
                  <a:cubicBezTo>
                    <a:pt x="716375" y="1374112"/>
                    <a:pt x="708374" y="1374588"/>
                    <a:pt x="696849" y="1393829"/>
                  </a:cubicBezTo>
                  <a:cubicBezTo>
                    <a:pt x="693230" y="1399829"/>
                    <a:pt x="689801" y="1405640"/>
                    <a:pt x="683705" y="1403449"/>
                  </a:cubicBezTo>
                  <a:cubicBezTo>
                    <a:pt x="674561" y="1400210"/>
                    <a:pt x="669227" y="1402211"/>
                    <a:pt x="665893" y="1412783"/>
                  </a:cubicBezTo>
                  <a:cubicBezTo>
                    <a:pt x="664559" y="1417165"/>
                    <a:pt x="660178" y="1420689"/>
                    <a:pt x="656654" y="1418784"/>
                  </a:cubicBezTo>
                  <a:cubicBezTo>
                    <a:pt x="634175" y="1406497"/>
                    <a:pt x="611696" y="1426690"/>
                    <a:pt x="589121" y="1418308"/>
                  </a:cubicBezTo>
                  <a:cubicBezTo>
                    <a:pt x="585216" y="1416879"/>
                    <a:pt x="578834" y="1418403"/>
                    <a:pt x="575405" y="1421451"/>
                  </a:cubicBezTo>
                  <a:cubicBezTo>
                    <a:pt x="559022" y="1436215"/>
                    <a:pt x="545306" y="1430024"/>
                    <a:pt x="533495" y="1414688"/>
                  </a:cubicBezTo>
                  <a:cubicBezTo>
                    <a:pt x="517779" y="1394210"/>
                    <a:pt x="494348" y="1397829"/>
                    <a:pt x="475202" y="1388399"/>
                  </a:cubicBezTo>
                  <a:cubicBezTo>
                    <a:pt x="468916" y="1385256"/>
                    <a:pt x="461391" y="1384780"/>
                    <a:pt x="463963" y="1373636"/>
                  </a:cubicBezTo>
                  <a:cubicBezTo>
                    <a:pt x="465582" y="1366587"/>
                    <a:pt x="462820" y="1363444"/>
                    <a:pt x="457200" y="1362491"/>
                  </a:cubicBezTo>
                  <a:cubicBezTo>
                    <a:pt x="446056" y="1360491"/>
                    <a:pt x="441865" y="1352300"/>
                    <a:pt x="439484" y="1340012"/>
                  </a:cubicBezTo>
                  <a:cubicBezTo>
                    <a:pt x="436150" y="1322677"/>
                    <a:pt x="425482" y="1315724"/>
                    <a:pt x="416243" y="1326392"/>
                  </a:cubicBezTo>
                  <a:cubicBezTo>
                    <a:pt x="398336" y="1347061"/>
                    <a:pt x="378809" y="1344775"/>
                    <a:pt x="357759" y="1339917"/>
                  </a:cubicBezTo>
                  <a:cubicBezTo>
                    <a:pt x="345472" y="1337060"/>
                    <a:pt x="335185" y="1341822"/>
                    <a:pt x="326326" y="1351442"/>
                  </a:cubicBezTo>
                  <a:cubicBezTo>
                    <a:pt x="320707" y="1357538"/>
                    <a:pt x="313468" y="1360872"/>
                    <a:pt x="308991" y="1352776"/>
                  </a:cubicBezTo>
                  <a:cubicBezTo>
                    <a:pt x="292894" y="1323629"/>
                    <a:pt x="264128" y="1320391"/>
                    <a:pt x="240697" y="1306294"/>
                  </a:cubicBezTo>
                  <a:cubicBezTo>
                    <a:pt x="234125" y="1302389"/>
                    <a:pt x="224600" y="1303532"/>
                    <a:pt x="229838" y="1289244"/>
                  </a:cubicBezTo>
                  <a:cubicBezTo>
                    <a:pt x="232410" y="1282196"/>
                    <a:pt x="225838" y="1284196"/>
                    <a:pt x="222885" y="1284101"/>
                  </a:cubicBezTo>
                  <a:cubicBezTo>
                    <a:pt x="216122" y="1283720"/>
                    <a:pt x="209645" y="1285529"/>
                    <a:pt x="203549" y="1289435"/>
                  </a:cubicBezTo>
                  <a:cubicBezTo>
                    <a:pt x="162116" y="1316105"/>
                    <a:pt x="142208" y="1276385"/>
                    <a:pt x="139922" y="123228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FFFFFF"/>
                  </a:solidFill>
                </a:rPr>
                <a:t>3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grpSp>
          <p:nvGrpSpPr>
            <p:cNvPr id="9" name="组合 8" descr="90082ec8-851e-4c59-817f-ffd1d81cb72e">
              <a:extLst>
                <a:ext uri="{FF2B5EF4-FFF2-40B4-BE49-F238E27FC236}">
                  <a16:creationId xmlns:a16="http://schemas.microsoft.com/office/drawing/2014/main" id="{31927263-19A6-C30D-CB35-C24B64656B14}"/>
                </a:ext>
              </a:extLst>
            </p:cNvPr>
            <p:cNvGrpSpPr/>
            <p:nvPr/>
          </p:nvGrpSpPr>
          <p:grpSpPr>
            <a:xfrm>
              <a:off x="8095784" y="2136745"/>
              <a:ext cx="3110428" cy="1672061"/>
              <a:chOff x="1004263" y="1787787"/>
              <a:chExt cx="2384338" cy="1672061"/>
            </a:xfrm>
          </p:grpSpPr>
          <p:sp>
            <p:nvSpPr>
              <p:cNvPr id="38" name="Bullet2" descr="45b3d176-c4b7-4181-a63c-76dd71f1dd42">
                <a:extLst>
                  <a:ext uri="{FF2B5EF4-FFF2-40B4-BE49-F238E27FC236}">
                    <a16:creationId xmlns:a16="http://schemas.microsoft.com/office/drawing/2014/main" id="{3B3C54F0-481F-8256-15FA-C2951240623E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1004263" y="1787787"/>
                <a:ext cx="2384337" cy="733874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口感独特</a:t>
                </a:r>
                <a:endParaRPr lang="en-US" dirty="0"/>
              </a:p>
            </p:txBody>
          </p:sp>
          <p:sp>
            <p:nvSpPr>
              <p:cNvPr id="39" name="Text2" descr="d5adea6e-2c5b-4fa6-a722-dc24d0f387be">
                <a:extLst>
                  <a:ext uri="{FF2B5EF4-FFF2-40B4-BE49-F238E27FC236}">
                    <a16:creationId xmlns:a16="http://schemas.microsoft.com/office/drawing/2014/main" id="{36D98443-FC94-D89A-9248-0C3D5C1F6064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004267" y="2521661"/>
                <a:ext cx="2384334" cy="9381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既有西瓜的清甜，又有黄豆的醇厚，风味独特。</a:t>
                </a:r>
                <a:endParaRPr lang="en-US" dirty="0"/>
              </a:p>
            </p:txBody>
          </p:sp>
        </p:grpSp>
        <p:sp>
          <p:nvSpPr>
            <p:cNvPr id="10" name="Number3" descr="5ba72543-c7f8-442a-8bca-04cb221f84f8">
              <a:extLst>
                <a:ext uri="{FF2B5EF4-FFF2-40B4-BE49-F238E27FC236}">
                  <a16:creationId xmlns:a16="http://schemas.microsoft.com/office/drawing/2014/main" id="{5F67A041-5C13-5791-B858-04BDA1FC7C78}"/>
                </a:ext>
              </a:extLst>
            </p:cNvPr>
            <p:cNvSpPr/>
            <p:nvPr/>
          </p:nvSpPr>
          <p:spPr>
            <a:xfrm>
              <a:off x="5886291" y="4018344"/>
              <a:ext cx="406724" cy="415178"/>
            </a:xfrm>
            <a:custGeom>
              <a:avLst/>
              <a:gdLst>
                <a:gd name="connsiteX0" fmla="*/ 140113 w 1426715"/>
                <a:gd name="connsiteY0" fmla="*/ 1232475 h 1456369"/>
                <a:gd name="connsiteX1" fmla="*/ 126206 w 1426715"/>
                <a:gd name="connsiteY1" fmla="*/ 1184564 h 1456369"/>
                <a:gd name="connsiteX2" fmla="*/ 96584 w 1426715"/>
                <a:gd name="connsiteY2" fmla="*/ 1131224 h 1456369"/>
                <a:gd name="connsiteX3" fmla="*/ 91726 w 1426715"/>
                <a:gd name="connsiteY3" fmla="*/ 1110460 h 1456369"/>
                <a:gd name="connsiteX4" fmla="*/ 73724 w 1426715"/>
                <a:gd name="connsiteY4" fmla="*/ 1082456 h 1456369"/>
                <a:gd name="connsiteX5" fmla="*/ 42386 w 1426715"/>
                <a:gd name="connsiteY5" fmla="*/ 1044642 h 1456369"/>
                <a:gd name="connsiteX6" fmla="*/ 23432 w 1426715"/>
                <a:gd name="connsiteY6" fmla="*/ 1018163 h 1456369"/>
                <a:gd name="connsiteX7" fmla="*/ 7334 w 1426715"/>
                <a:gd name="connsiteY7" fmla="*/ 983682 h 1456369"/>
                <a:gd name="connsiteX8" fmla="*/ 1524 w 1426715"/>
                <a:gd name="connsiteY8" fmla="*/ 868525 h 1456369"/>
                <a:gd name="connsiteX9" fmla="*/ 0 w 1426715"/>
                <a:gd name="connsiteY9" fmla="*/ 812327 h 1456369"/>
                <a:gd name="connsiteX10" fmla="*/ 5906 w 1426715"/>
                <a:gd name="connsiteY10" fmla="*/ 790991 h 1456369"/>
                <a:gd name="connsiteX11" fmla="*/ 36195 w 1426715"/>
                <a:gd name="connsiteY11" fmla="*/ 713744 h 1456369"/>
                <a:gd name="connsiteX12" fmla="*/ 32861 w 1426715"/>
                <a:gd name="connsiteY12" fmla="*/ 695075 h 1456369"/>
                <a:gd name="connsiteX13" fmla="*/ 47816 w 1426715"/>
                <a:gd name="connsiteY13" fmla="*/ 633162 h 1456369"/>
                <a:gd name="connsiteX14" fmla="*/ 56293 w 1426715"/>
                <a:gd name="connsiteY14" fmla="*/ 592205 h 1456369"/>
                <a:gd name="connsiteX15" fmla="*/ 54293 w 1426715"/>
                <a:gd name="connsiteY15" fmla="*/ 541722 h 1456369"/>
                <a:gd name="connsiteX16" fmla="*/ 58865 w 1426715"/>
                <a:gd name="connsiteY16" fmla="*/ 530006 h 1456369"/>
                <a:gd name="connsiteX17" fmla="*/ 87154 w 1426715"/>
                <a:gd name="connsiteY17" fmla="*/ 424374 h 1456369"/>
                <a:gd name="connsiteX18" fmla="*/ 98774 w 1426715"/>
                <a:gd name="connsiteY18" fmla="*/ 401800 h 1456369"/>
                <a:gd name="connsiteX19" fmla="*/ 142780 w 1426715"/>
                <a:gd name="connsiteY19" fmla="*/ 357318 h 1456369"/>
                <a:gd name="connsiteX20" fmla="*/ 156877 w 1426715"/>
                <a:gd name="connsiteY20" fmla="*/ 342745 h 1456369"/>
                <a:gd name="connsiteX21" fmla="*/ 173069 w 1426715"/>
                <a:gd name="connsiteY21" fmla="*/ 315694 h 1456369"/>
                <a:gd name="connsiteX22" fmla="*/ 194024 w 1426715"/>
                <a:gd name="connsiteY22" fmla="*/ 296834 h 1456369"/>
                <a:gd name="connsiteX23" fmla="*/ 184690 w 1426715"/>
                <a:gd name="connsiteY23" fmla="*/ 253305 h 1456369"/>
                <a:gd name="connsiteX24" fmla="*/ 213551 w 1426715"/>
                <a:gd name="connsiteY24" fmla="*/ 179486 h 1456369"/>
                <a:gd name="connsiteX25" fmla="*/ 247841 w 1426715"/>
                <a:gd name="connsiteY25" fmla="*/ 151388 h 1456369"/>
                <a:gd name="connsiteX26" fmla="*/ 276130 w 1426715"/>
                <a:gd name="connsiteY26" fmla="*/ 120241 h 1456369"/>
                <a:gd name="connsiteX27" fmla="*/ 286893 w 1426715"/>
                <a:gd name="connsiteY27" fmla="*/ 106049 h 1456369"/>
                <a:gd name="connsiteX28" fmla="*/ 322040 w 1426715"/>
                <a:gd name="connsiteY28" fmla="*/ 83951 h 1456369"/>
                <a:gd name="connsiteX29" fmla="*/ 360331 w 1426715"/>
                <a:gd name="connsiteY29" fmla="*/ 75092 h 1456369"/>
                <a:gd name="connsiteX30" fmla="*/ 393573 w 1426715"/>
                <a:gd name="connsiteY30" fmla="*/ 70139 h 1456369"/>
                <a:gd name="connsiteX31" fmla="*/ 462439 w 1426715"/>
                <a:gd name="connsiteY31" fmla="*/ 92523 h 1456369"/>
                <a:gd name="connsiteX32" fmla="*/ 487013 w 1426715"/>
                <a:gd name="connsiteY32" fmla="*/ 87856 h 1456369"/>
                <a:gd name="connsiteX33" fmla="*/ 530447 w 1426715"/>
                <a:gd name="connsiteY33" fmla="*/ 57185 h 1456369"/>
                <a:gd name="connsiteX34" fmla="*/ 549878 w 1426715"/>
                <a:gd name="connsiteY34" fmla="*/ 31658 h 1456369"/>
                <a:gd name="connsiteX35" fmla="*/ 576834 w 1426715"/>
                <a:gd name="connsiteY35" fmla="*/ 41469 h 1456369"/>
                <a:gd name="connsiteX36" fmla="*/ 607314 w 1426715"/>
                <a:gd name="connsiteY36" fmla="*/ 34040 h 1456369"/>
                <a:gd name="connsiteX37" fmla="*/ 639604 w 1426715"/>
                <a:gd name="connsiteY37" fmla="*/ 38707 h 1456369"/>
                <a:gd name="connsiteX38" fmla="*/ 685324 w 1426715"/>
                <a:gd name="connsiteY38" fmla="*/ 42898 h 1456369"/>
                <a:gd name="connsiteX39" fmla="*/ 719423 w 1426715"/>
                <a:gd name="connsiteY39" fmla="*/ 25372 h 1456369"/>
                <a:gd name="connsiteX40" fmla="*/ 785527 w 1426715"/>
                <a:gd name="connsiteY40" fmla="*/ 8513 h 1456369"/>
                <a:gd name="connsiteX41" fmla="*/ 799148 w 1426715"/>
                <a:gd name="connsiteY41" fmla="*/ 4893 h 1456369"/>
                <a:gd name="connsiteX42" fmla="*/ 842867 w 1426715"/>
                <a:gd name="connsiteY42" fmla="*/ 9465 h 1456369"/>
                <a:gd name="connsiteX43" fmla="*/ 875443 w 1426715"/>
                <a:gd name="connsiteY43" fmla="*/ 18609 h 1456369"/>
                <a:gd name="connsiteX44" fmla="*/ 891826 w 1426715"/>
                <a:gd name="connsiteY44" fmla="*/ 21467 h 1456369"/>
                <a:gd name="connsiteX45" fmla="*/ 938498 w 1426715"/>
                <a:gd name="connsiteY45" fmla="*/ 36992 h 1456369"/>
                <a:gd name="connsiteX46" fmla="*/ 991362 w 1426715"/>
                <a:gd name="connsiteY46" fmla="*/ 67472 h 1456369"/>
                <a:gd name="connsiteX47" fmla="*/ 1017937 w 1426715"/>
                <a:gd name="connsiteY47" fmla="*/ 85189 h 1456369"/>
                <a:gd name="connsiteX48" fmla="*/ 1102995 w 1426715"/>
                <a:gd name="connsiteY48" fmla="*/ 96714 h 1456369"/>
                <a:gd name="connsiteX49" fmla="*/ 1133189 w 1426715"/>
                <a:gd name="connsiteY49" fmla="*/ 86427 h 1456369"/>
                <a:gd name="connsiteX50" fmla="*/ 1158145 w 1426715"/>
                <a:gd name="connsiteY50" fmla="*/ 90237 h 1456369"/>
                <a:gd name="connsiteX51" fmla="*/ 1214247 w 1426715"/>
                <a:gd name="connsiteY51" fmla="*/ 125956 h 1456369"/>
                <a:gd name="connsiteX52" fmla="*/ 1261586 w 1426715"/>
                <a:gd name="connsiteY52" fmla="*/ 174057 h 1456369"/>
                <a:gd name="connsiteX53" fmla="*/ 1272064 w 1426715"/>
                <a:gd name="connsiteY53" fmla="*/ 185297 h 1456369"/>
                <a:gd name="connsiteX54" fmla="*/ 1297114 w 1426715"/>
                <a:gd name="connsiteY54" fmla="*/ 245114 h 1456369"/>
                <a:gd name="connsiteX55" fmla="*/ 1306354 w 1426715"/>
                <a:gd name="connsiteY55" fmla="*/ 264354 h 1456369"/>
                <a:gd name="connsiteX56" fmla="*/ 1322165 w 1426715"/>
                <a:gd name="connsiteY56" fmla="*/ 287690 h 1456369"/>
                <a:gd name="connsiteX57" fmla="*/ 1319975 w 1426715"/>
                <a:gd name="connsiteY57" fmla="*/ 314456 h 1456369"/>
                <a:gd name="connsiteX58" fmla="*/ 1307402 w 1426715"/>
                <a:gd name="connsiteY58" fmla="*/ 351984 h 1456369"/>
                <a:gd name="connsiteX59" fmla="*/ 1321403 w 1426715"/>
                <a:gd name="connsiteY59" fmla="*/ 381607 h 1456369"/>
                <a:gd name="connsiteX60" fmla="*/ 1326642 w 1426715"/>
                <a:gd name="connsiteY60" fmla="*/ 388655 h 1456369"/>
                <a:gd name="connsiteX61" fmla="*/ 1354074 w 1426715"/>
                <a:gd name="connsiteY61" fmla="*/ 449996 h 1456369"/>
                <a:gd name="connsiteX62" fmla="*/ 1374743 w 1426715"/>
                <a:gd name="connsiteY62" fmla="*/ 518291 h 1456369"/>
                <a:gd name="connsiteX63" fmla="*/ 1400175 w 1426715"/>
                <a:gd name="connsiteY63" fmla="*/ 564868 h 1456369"/>
                <a:gd name="connsiteX64" fmla="*/ 1408748 w 1426715"/>
                <a:gd name="connsiteY64" fmla="*/ 648593 h 1456369"/>
                <a:gd name="connsiteX65" fmla="*/ 1390079 w 1426715"/>
                <a:gd name="connsiteY65" fmla="*/ 690217 h 1456369"/>
                <a:gd name="connsiteX66" fmla="*/ 1377982 w 1426715"/>
                <a:gd name="connsiteY66" fmla="*/ 722697 h 1456369"/>
                <a:gd name="connsiteX67" fmla="*/ 1372838 w 1426715"/>
                <a:gd name="connsiteY67" fmla="*/ 761083 h 1456369"/>
                <a:gd name="connsiteX68" fmla="*/ 1365885 w 1426715"/>
                <a:gd name="connsiteY68" fmla="*/ 780419 h 1456369"/>
                <a:gd name="connsiteX69" fmla="*/ 1355693 w 1426715"/>
                <a:gd name="connsiteY69" fmla="*/ 850904 h 1456369"/>
                <a:gd name="connsiteX70" fmla="*/ 1381316 w 1426715"/>
                <a:gd name="connsiteY70" fmla="*/ 917293 h 1456369"/>
                <a:gd name="connsiteX71" fmla="*/ 1373886 w 1426715"/>
                <a:gd name="connsiteY71" fmla="*/ 960632 h 1456369"/>
                <a:gd name="connsiteX72" fmla="*/ 1365885 w 1426715"/>
                <a:gd name="connsiteY72" fmla="*/ 973871 h 1456369"/>
                <a:gd name="connsiteX73" fmla="*/ 1310831 w 1426715"/>
                <a:gd name="connsiteY73" fmla="*/ 1075694 h 1456369"/>
                <a:gd name="connsiteX74" fmla="*/ 1292543 w 1426715"/>
                <a:gd name="connsiteY74" fmla="*/ 1105221 h 1456369"/>
                <a:gd name="connsiteX75" fmla="*/ 1268063 w 1426715"/>
                <a:gd name="connsiteY75" fmla="*/ 1123033 h 1456369"/>
                <a:gd name="connsiteX76" fmla="*/ 1238917 w 1426715"/>
                <a:gd name="connsiteY76" fmla="*/ 1182374 h 1456369"/>
                <a:gd name="connsiteX77" fmla="*/ 1240250 w 1426715"/>
                <a:gd name="connsiteY77" fmla="*/ 1185326 h 1456369"/>
                <a:gd name="connsiteX78" fmla="*/ 1251204 w 1426715"/>
                <a:gd name="connsiteY78" fmla="*/ 1239524 h 1456369"/>
                <a:gd name="connsiteX79" fmla="*/ 1203103 w 1426715"/>
                <a:gd name="connsiteY79" fmla="*/ 1272004 h 1456369"/>
                <a:gd name="connsiteX80" fmla="*/ 1183291 w 1426715"/>
                <a:gd name="connsiteY80" fmla="*/ 1287720 h 1456369"/>
                <a:gd name="connsiteX81" fmla="*/ 1152811 w 1426715"/>
                <a:gd name="connsiteY81" fmla="*/ 1315343 h 1456369"/>
                <a:gd name="connsiteX82" fmla="*/ 1122807 w 1426715"/>
                <a:gd name="connsiteY82" fmla="*/ 1340584 h 1456369"/>
                <a:gd name="connsiteX83" fmla="*/ 1091470 w 1426715"/>
                <a:gd name="connsiteY83" fmla="*/ 1348775 h 1456369"/>
                <a:gd name="connsiteX84" fmla="*/ 1058037 w 1426715"/>
                <a:gd name="connsiteY84" fmla="*/ 1356967 h 1456369"/>
                <a:gd name="connsiteX85" fmla="*/ 1030129 w 1426715"/>
                <a:gd name="connsiteY85" fmla="*/ 1360015 h 1456369"/>
                <a:gd name="connsiteX86" fmla="*/ 1014508 w 1426715"/>
                <a:gd name="connsiteY86" fmla="*/ 1351728 h 1456369"/>
                <a:gd name="connsiteX87" fmla="*/ 990505 w 1426715"/>
                <a:gd name="connsiteY87" fmla="*/ 1366778 h 1456369"/>
                <a:gd name="connsiteX88" fmla="*/ 981647 w 1426715"/>
                <a:gd name="connsiteY88" fmla="*/ 1394400 h 1456369"/>
                <a:gd name="connsiteX89" fmla="*/ 955358 w 1426715"/>
                <a:gd name="connsiteY89" fmla="*/ 1404211 h 1456369"/>
                <a:gd name="connsiteX90" fmla="*/ 906875 w 1426715"/>
                <a:gd name="connsiteY90" fmla="*/ 1415546 h 1456369"/>
                <a:gd name="connsiteX91" fmla="*/ 852107 w 1426715"/>
                <a:gd name="connsiteY91" fmla="*/ 1443740 h 1456369"/>
                <a:gd name="connsiteX92" fmla="*/ 788384 w 1426715"/>
                <a:gd name="connsiteY92" fmla="*/ 1420499 h 1456369"/>
                <a:gd name="connsiteX93" fmla="*/ 748189 w 1426715"/>
                <a:gd name="connsiteY93" fmla="*/ 1398686 h 1456369"/>
                <a:gd name="connsiteX94" fmla="*/ 731234 w 1426715"/>
                <a:gd name="connsiteY94" fmla="*/ 1392019 h 1456369"/>
                <a:gd name="connsiteX95" fmla="*/ 696849 w 1426715"/>
                <a:gd name="connsiteY95" fmla="*/ 1393829 h 1456369"/>
                <a:gd name="connsiteX96" fmla="*/ 683705 w 1426715"/>
                <a:gd name="connsiteY96" fmla="*/ 1403449 h 1456369"/>
                <a:gd name="connsiteX97" fmla="*/ 665893 w 1426715"/>
                <a:gd name="connsiteY97" fmla="*/ 1412783 h 1456369"/>
                <a:gd name="connsiteX98" fmla="*/ 656654 w 1426715"/>
                <a:gd name="connsiteY98" fmla="*/ 1418784 h 1456369"/>
                <a:gd name="connsiteX99" fmla="*/ 589121 w 1426715"/>
                <a:gd name="connsiteY99" fmla="*/ 1418308 h 1456369"/>
                <a:gd name="connsiteX100" fmla="*/ 575405 w 1426715"/>
                <a:gd name="connsiteY100" fmla="*/ 1421451 h 1456369"/>
                <a:gd name="connsiteX101" fmla="*/ 533495 w 1426715"/>
                <a:gd name="connsiteY101" fmla="*/ 1414688 h 1456369"/>
                <a:gd name="connsiteX102" fmla="*/ 475202 w 1426715"/>
                <a:gd name="connsiteY102" fmla="*/ 1388399 h 1456369"/>
                <a:gd name="connsiteX103" fmla="*/ 463963 w 1426715"/>
                <a:gd name="connsiteY103" fmla="*/ 1373636 h 1456369"/>
                <a:gd name="connsiteX104" fmla="*/ 457200 w 1426715"/>
                <a:gd name="connsiteY104" fmla="*/ 1362491 h 1456369"/>
                <a:gd name="connsiteX105" fmla="*/ 439484 w 1426715"/>
                <a:gd name="connsiteY105" fmla="*/ 1340012 h 1456369"/>
                <a:gd name="connsiteX106" fmla="*/ 416243 w 1426715"/>
                <a:gd name="connsiteY106" fmla="*/ 1326392 h 1456369"/>
                <a:gd name="connsiteX107" fmla="*/ 357759 w 1426715"/>
                <a:gd name="connsiteY107" fmla="*/ 1339917 h 1456369"/>
                <a:gd name="connsiteX108" fmla="*/ 326326 w 1426715"/>
                <a:gd name="connsiteY108" fmla="*/ 1351442 h 1456369"/>
                <a:gd name="connsiteX109" fmla="*/ 308991 w 1426715"/>
                <a:gd name="connsiteY109" fmla="*/ 1352776 h 1456369"/>
                <a:gd name="connsiteX110" fmla="*/ 240697 w 1426715"/>
                <a:gd name="connsiteY110" fmla="*/ 1306294 h 1456369"/>
                <a:gd name="connsiteX111" fmla="*/ 229838 w 1426715"/>
                <a:gd name="connsiteY111" fmla="*/ 1289244 h 1456369"/>
                <a:gd name="connsiteX112" fmla="*/ 222885 w 1426715"/>
                <a:gd name="connsiteY112" fmla="*/ 1284101 h 1456369"/>
                <a:gd name="connsiteX113" fmla="*/ 203549 w 1426715"/>
                <a:gd name="connsiteY113" fmla="*/ 1289435 h 1456369"/>
                <a:gd name="connsiteX114" fmla="*/ 139922 w 1426715"/>
                <a:gd name="connsiteY114" fmla="*/ 1232285 h 145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426715" h="1456369">
                  <a:moveTo>
                    <a:pt x="140113" y="1232475"/>
                  </a:moveTo>
                  <a:cubicBezTo>
                    <a:pt x="155162" y="1211711"/>
                    <a:pt x="130969" y="1201138"/>
                    <a:pt x="126206" y="1184564"/>
                  </a:cubicBezTo>
                  <a:cubicBezTo>
                    <a:pt x="120777" y="1165324"/>
                    <a:pt x="118110" y="1140654"/>
                    <a:pt x="96584" y="1131224"/>
                  </a:cubicBezTo>
                  <a:cubicBezTo>
                    <a:pt x="89154" y="1127986"/>
                    <a:pt x="90488" y="1117889"/>
                    <a:pt x="91726" y="1110460"/>
                  </a:cubicBezTo>
                  <a:cubicBezTo>
                    <a:pt x="94488" y="1093220"/>
                    <a:pt x="86297" y="1086076"/>
                    <a:pt x="73724" y="1082456"/>
                  </a:cubicBezTo>
                  <a:cubicBezTo>
                    <a:pt x="56293" y="1077503"/>
                    <a:pt x="41053" y="1071788"/>
                    <a:pt x="42386" y="1044642"/>
                  </a:cubicBezTo>
                  <a:cubicBezTo>
                    <a:pt x="43053" y="1032069"/>
                    <a:pt x="34290" y="1022830"/>
                    <a:pt x="23432" y="1018163"/>
                  </a:cubicBezTo>
                  <a:cubicBezTo>
                    <a:pt x="9335" y="1012162"/>
                    <a:pt x="7620" y="999779"/>
                    <a:pt x="7334" y="983682"/>
                  </a:cubicBezTo>
                  <a:cubicBezTo>
                    <a:pt x="6572" y="945296"/>
                    <a:pt x="5810" y="906815"/>
                    <a:pt x="1524" y="868525"/>
                  </a:cubicBezTo>
                  <a:cubicBezTo>
                    <a:pt x="-572" y="850046"/>
                    <a:pt x="191" y="831092"/>
                    <a:pt x="0" y="812327"/>
                  </a:cubicBezTo>
                  <a:cubicBezTo>
                    <a:pt x="0" y="804517"/>
                    <a:pt x="95" y="794325"/>
                    <a:pt x="5906" y="790991"/>
                  </a:cubicBezTo>
                  <a:cubicBezTo>
                    <a:pt x="34100" y="774323"/>
                    <a:pt x="18193" y="735461"/>
                    <a:pt x="36195" y="713744"/>
                  </a:cubicBezTo>
                  <a:cubicBezTo>
                    <a:pt x="39719" y="709457"/>
                    <a:pt x="35052" y="701266"/>
                    <a:pt x="32861" y="695075"/>
                  </a:cubicBezTo>
                  <a:cubicBezTo>
                    <a:pt x="22670" y="665833"/>
                    <a:pt x="26384" y="650688"/>
                    <a:pt x="47816" y="633162"/>
                  </a:cubicBezTo>
                  <a:cubicBezTo>
                    <a:pt x="60833" y="622558"/>
                    <a:pt x="63659" y="608905"/>
                    <a:pt x="56293" y="592205"/>
                  </a:cubicBezTo>
                  <a:cubicBezTo>
                    <a:pt x="48959" y="575631"/>
                    <a:pt x="45911" y="559058"/>
                    <a:pt x="54293" y="541722"/>
                  </a:cubicBezTo>
                  <a:cubicBezTo>
                    <a:pt x="56102" y="537912"/>
                    <a:pt x="59436" y="533340"/>
                    <a:pt x="58865" y="530006"/>
                  </a:cubicBezTo>
                  <a:cubicBezTo>
                    <a:pt x="51435" y="488668"/>
                    <a:pt x="77819" y="459521"/>
                    <a:pt x="87154" y="424374"/>
                  </a:cubicBezTo>
                  <a:cubicBezTo>
                    <a:pt x="89345" y="416183"/>
                    <a:pt x="96869" y="409896"/>
                    <a:pt x="98774" y="401800"/>
                  </a:cubicBezTo>
                  <a:cubicBezTo>
                    <a:pt x="104966" y="375225"/>
                    <a:pt x="114586" y="355032"/>
                    <a:pt x="142780" y="357318"/>
                  </a:cubicBezTo>
                  <a:cubicBezTo>
                    <a:pt x="150019" y="357890"/>
                    <a:pt x="154305" y="350365"/>
                    <a:pt x="156877" y="342745"/>
                  </a:cubicBezTo>
                  <a:cubicBezTo>
                    <a:pt x="160496" y="332267"/>
                    <a:pt x="166211" y="323790"/>
                    <a:pt x="173069" y="315694"/>
                  </a:cubicBezTo>
                  <a:cubicBezTo>
                    <a:pt x="179737" y="307788"/>
                    <a:pt x="196977" y="306455"/>
                    <a:pt x="194024" y="296834"/>
                  </a:cubicBezTo>
                  <a:cubicBezTo>
                    <a:pt x="189643" y="282452"/>
                    <a:pt x="191453" y="266831"/>
                    <a:pt x="184690" y="253305"/>
                  </a:cubicBezTo>
                  <a:cubicBezTo>
                    <a:pt x="167545" y="219301"/>
                    <a:pt x="176594" y="200441"/>
                    <a:pt x="213551" y="179486"/>
                  </a:cubicBezTo>
                  <a:cubicBezTo>
                    <a:pt x="226695" y="172057"/>
                    <a:pt x="240125" y="170914"/>
                    <a:pt x="247841" y="151388"/>
                  </a:cubicBezTo>
                  <a:cubicBezTo>
                    <a:pt x="252413" y="139767"/>
                    <a:pt x="261938" y="125003"/>
                    <a:pt x="276130" y="120241"/>
                  </a:cubicBezTo>
                  <a:cubicBezTo>
                    <a:pt x="282035" y="118241"/>
                    <a:pt x="284702" y="112716"/>
                    <a:pt x="286893" y="106049"/>
                  </a:cubicBezTo>
                  <a:cubicBezTo>
                    <a:pt x="295085" y="81569"/>
                    <a:pt x="303276" y="74616"/>
                    <a:pt x="322040" y="83951"/>
                  </a:cubicBezTo>
                  <a:cubicBezTo>
                    <a:pt x="338519" y="92142"/>
                    <a:pt x="349663" y="88332"/>
                    <a:pt x="360331" y="75092"/>
                  </a:cubicBezTo>
                  <a:cubicBezTo>
                    <a:pt x="370523" y="62424"/>
                    <a:pt x="380238" y="64234"/>
                    <a:pt x="393573" y="70139"/>
                  </a:cubicBezTo>
                  <a:cubicBezTo>
                    <a:pt x="415766" y="80045"/>
                    <a:pt x="439293" y="85760"/>
                    <a:pt x="462439" y="92523"/>
                  </a:cubicBezTo>
                  <a:cubicBezTo>
                    <a:pt x="470916" y="95000"/>
                    <a:pt x="481203" y="95476"/>
                    <a:pt x="487013" y="87856"/>
                  </a:cubicBezTo>
                  <a:cubicBezTo>
                    <a:pt x="498824" y="72330"/>
                    <a:pt x="516731" y="69282"/>
                    <a:pt x="530447" y="57185"/>
                  </a:cubicBezTo>
                  <a:cubicBezTo>
                    <a:pt x="539306" y="49375"/>
                    <a:pt x="537210" y="31182"/>
                    <a:pt x="549878" y="31658"/>
                  </a:cubicBezTo>
                  <a:cubicBezTo>
                    <a:pt x="558927" y="32039"/>
                    <a:pt x="567690" y="38612"/>
                    <a:pt x="576834" y="41469"/>
                  </a:cubicBezTo>
                  <a:cubicBezTo>
                    <a:pt x="587788" y="44803"/>
                    <a:pt x="597027" y="35945"/>
                    <a:pt x="607314" y="34040"/>
                  </a:cubicBezTo>
                  <a:cubicBezTo>
                    <a:pt x="618649" y="31944"/>
                    <a:pt x="629603" y="27372"/>
                    <a:pt x="639604" y="38707"/>
                  </a:cubicBezTo>
                  <a:cubicBezTo>
                    <a:pt x="653606" y="54423"/>
                    <a:pt x="669798" y="49470"/>
                    <a:pt x="685324" y="42898"/>
                  </a:cubicBezTo>
                  <a:cubicBezTo>
                    <a:pt x="696944" y="37945"/>
                    <a:pt x="707898" y="30801"/>
                    <a:pt x="719423" y="25372"/>
                  </a:cubicBezTo>
                  <a:cubicBezTo>
                    <a:pt x="740569" y="15466"/>
                    <a:pt x="760952" y="1750"/>
                    <a:pt x="785527" y="8513"/>
                  </a:cubicBezTo>
                  <a:cubicBezTo>
                    <a:pt x="789623" y="9656"/>
                    <a:pt x="794957" y="7179"/>
                    <a:pt x="799148" y="4893"/>
                  </a:cubicBezTo>
                  <a:cubicBezTo>
                    <a:pt x="814673" y="-3679"/>
                    <a:pt x="829342" y="-250"/>
                    <a:pt x="842867" y="9465"/>
                  </a:cubicBezTo>
                  <a:cubicBezTo>
                    <a:pt x="853059" y="16799"/>
                    <a:pt x="863346" y="20895"/>
                    <a:pt x="875443" y="18609"/>
                  </a:cubicBezTo>
                  <a:cubicBezTo>
                    <a:pt x="881063" y="17561"/>
                    <a:pt x="888587" y="15942"/>
                    <a:pt x="891826" y="21467"/>
                  </a:cubicBezTo>
                  <a:cubicBezTo>
                    <a:pt x="903827" y="42231"/>
                    <a:pt x="922401" y="35564"/>
                    <a:pt x="938498" y="36992"/>
                  </a:cubicBezTo>
                  <a:cubicBezTo>
                    <a:pt x="960120" y="38897"/>
                    <a:pt x="980599" y="40993"/>
                    <a:pt x="991362" y="67472"/>
                  </a:cubicBezTo>
                  <a:cubicBezTo>
                    <a:pt x="996506" y="80045"/>
                    <a:pt x="1010698" y="76235"/>
                    <a:pt x="1017937" y="85189"/>
                  </a:cubicBezTo>
                  <a:cubicBezTo>
                    <a:pt x="1043559" y="116812"/>
                    <a:pt x="1073087" y="108430"/>
                    <a:pt x="1102995" y="96714"/>
                  </a:cubicBezTo>
                  <a:cubicBezTo>
                    <a:pt x="1112996" y="92809"/>
                    <a:pt x="1122426" y="87380"/>
                    <a:pt x="1133189" y="86427"/>
                  </a:cubicBezTo>
                  <a:cubicBezTo>
                    <a:pt x="1141857" y="85665"/>
                    <a:pt x="1152906" y="83189"/>
                    <a:pt x="1158145" y="90237"/>
                  </a:cubicBezTo>
                  <a:cubicBezTo>
                    <a:pt x="1173290" y="110716"/>
                    <a:pt x="1197959" y="109097"/>
                    <a:pt x="1214247" y="125956"/>
                  </a:cubicBezTo>
                  <a:cubicBezTo>
                    <a:pt x="1229868" y="142148"/>
                    <a:pt x="1245870" y="157960"/>
                    <a:pt x="1261586" y="174057"/>
                  </a:cubicBezTo>
                  <a:cubicBezTo>
                    <a:pt x="1265206" y="177677"/>
                    <a:pt x="1268159" y="182344"/>
                    <a:pt x="1272064" y="185297"/>
                  </a:cubicBezTo>
                  <a:cubicBezTo>
                    <a:pt x="1290923" y="199489"/>
                    <a:pt x="1308830" y="213395"/>
                    <a:pt x="1297114" y="245114"/>
                  </a:cubicBezTo>
                  <a:cubicBezTo>
                    <a:pt x="1293971" y="253686"/>
                    <a:pt x="1302544" y="258353"/>
                    <a:pt x="1306354" y="264354"/>
                  </a:cubicBezTo>
                  <a:cubicBezTo>
                    <a:pt x="1311497" y="272260"/>
                    <a:pt x="1318070" y="279118"/>
                    <a:pt x="1322165" y="287690"/>
                  </a:cubicBezTo>
                  <a:cubicBezTo>
                    <a:pt x="1326356" y="296358"/>
                    <a:pt x="1329309" y="308264"/>
                    <a:pt x="1319975" y="314456"/>
                  </a:cubicBezTo>
                  <a:cubicBezTo>
                    <a:pt x="1306163" y="323695"/>
                    <a:pt x="1307592" y="337601"/>
                    <a:pt x="1307402" y="351984"/>
                  </a:cubicBezTo>
                  <a:cubicBezTo>
                    <a:pt x="1307211" y="365129"/>
                    <a:pt x="1299686" y="382178"/>
                    <a:pt x="1321403" y="381607"/>
                  </a:cubicBezTo>
                  <a:cubicBezTo>
                    <a:pt x="1323118" y="381607"/>
                    <a:pt x="1326261" y="385988"/>
                    <a:pt x="1326642" y="388655"/>
                  </a:cubicBezTo>
                  <a:cubicBezTo>
                    <a:pt x="1329690" y="412944"/>
                    <a:pt x="1340453" y="430946"/>
                    <a:pt x="1354074" y="449996"/>
                  </a:cubicBezTo>
                  <a:cubicBezTo>
                    <a:pt x="1366742" y="467808"/>
                    <a:pt x="1377220" y="491716"/>
                    <a:pt x="1374743" y="518291"/>
                  </a:cubicBezTo>
                  <a:cubicBezTo>
                    <a:pt x="1372553" y="541532"/>
                    <a:pt x="1384459" y="556200"/>
                    <a:pt x="1400175" y="564868"/>
                  </a:cubicBezTo>
                  <a:cubicBezTo>
                    <a:pt x="1438847" y="586013"/>
                    <a:pt x="1429417" y="620589"/>
                    <a:pt x="1408748" y="648593"/>
                  </a:cubicBezTo>
                  <a:cubicBezTo>
                    <a:pt x="1399889" y="660689"/>
                    <a:pt x="1383602" y="666595"/>
                    <a:pt x="1390079" y="690217"/>
                  </a:cubicBezTo>
                  <a:cubicBezTo>
                    <a:pt x="1392460" y="698789"/>
                    <a:pt x="1383316" y="712410"/>
                    <a:pt x="1377982" y="722697"/>
                  </a:cubicBezTo>
                  <a:cubicBezTo>
                    <a:pt x="1371695" y="734984"/>
                    <a:pt x="1363028" y="745367"/>
                    <a:pt x="1372838" y="761083"/>
                  </a:cubicBezTo>
                  <a:cubicBezTo>
                    <a:pt x="1377791" y="768989"/>
                    <a:pt x="1370552" y="774894"/>
                    <a:pt x="1365885" y="780419"/>
                  </a:cubicBezTo>
                  <a:cubicBezTo>
                    <a:pt x="1344644" y="805660"/>
                    <a:pt x="1343120" y="818042"/>
                    <a:pt x="1355693" y="850904"/>
                  </a:cubicBezTo>
                  <a:cubicBezTo>
                    <a:pt x="1364171" y="873097"/>
                    <a:pt x="1377220" y="892814"/>
                    <a:pt x="1381316" y="917293"/>
                  </a:cubicBezTo>
                  <a:cubicBezTo>
                    <a:pt x="1383983" y="933200"/>
                    <a:pt x="1384840" y="947868"/>
                    <a:pt x="1373886" y="960632"/>
                  </a:cubicBezTo>
                  <a:cubicBezTo>
                    <a:pt x="1370648" y="964442"/>
                    <a:pt x="1366266" y="969204"/>
                    <a:pt x="1365885" y="973871"/>
                  </a:cubicBezTo>
                  <a:cubicBezTo>
                    <a:pt x="1362266" y="1018639"/>
                    <a:pt x="1331500" y="1043594"/>
                    <a:pt x="1310831" y="1075694"/>
                  </a:cubicBezTo>
                  <a:cubicBezTo>
                    <a:pt x="1304544" y="1085409"/>
                    <a:pt x="1297019" y="1094267"/>
                    <a:pt x="1292543" y="1105221"/>
                  </a:cubicBezTo>
                  <a:cubicBezTo>
                    <a:pt x="1287399" y="1117794"/>
                    <a:pt x="1280351" y="1122176"/>
                    <a:pt x="1268063" y="1123033"/>
                  </a:cubicBezTo>
                  <a:cubicBezTo>
                    <a:pt x="1242155" y="1124938"/>
                    <a:pt x="1227773" y="1155894"/>
                    <a:pt x="1238917" y="1182374"/>
                  </a:cubicBezTo>
                  <a:cubicBezTo>
                    <a:pt x="1239298" y="1183326"/>
                    <a:pt x="1239774" y="1184374"/>
                    <a:pt x="1240250" y="1185326"/>
                  </a:cubicBezTo>
                  <a:cubicBezTo>
                    <a:pt x="1250728" y="1201709"/>
                    <a:pt x="1262539" y="1220188"/>
                    <a:pt x="1251204" y="1239524"/>
                  </a:cubicBezTo>
                  <a:cubicBezTo>
                    <a:pt x="1240631" y="1257716"/>
                    <a:pt x="1223201" y="1270194"/>
                    <a:pt x="1203103" y="1272004"/>
                  </a:cubicBezTo>
                  <a:cubicBezTo>
                    <a:pt x="1192721" y="1272861"/>
                    <a:pt x="1188053" y="1274004"/>
                    <a:pt x="1183291" y="1287720"/>
                  </a:cubicBezTo>
                  <a:cubicBezTo>
                    <a:pt x="1179100" y="1299817"/>
                    <a:pt x="1164146" y="1307818"/>
                    <a:pt x="1152811" y="1315343"/>
                  </a:cubicBezTo>
                  <a:cubicBezTo>
                    <a:pt x="1141857" y="1322582"/>
                    <a:pt x="1132046" y="1330964"/>
                    <a:pt x="1122807" y="1340584"/>
                  </a:cubicBezTo>
                  <a:cubicBezTo>
                    <a:pt x="1113758" y="1350109"/>
                    <a:pt x="1103471" y="1356110"/>
                    <a:pt x="1091470" y="1348775"/>
                  </a:cubicBezTo>
                  <a:cubicBezTo>
                    <a:pt x="1077944" y="1340584"/>
                    <a:pt x="1067276" y="1345537"/>
                    <a:pt x="1058037" y="1356967"/>
                  </a:cubicBezTo>
                  <a:cubicBezTo>
                    <a:pt x="1049179" y="1367921"/>
                    <a:pt x="1040416" y="1368206"/>
                    <a:pt x="1030129" y="1360015"/>
                  </a:cubicBezTo>
                  <a:cubicBezTo>
                    <a:pt x="1025462" y="1356300"/>
                    <a:pt x="1019937" y="1353728"/>
                    <a:pt x="1014508" y="1351728"/>
                  </a:cubicBezTo>
                  <a:cubicBezTo>
                    <a:pt x="1002316" y="1347347"/>
                    <a:pt x="993648" y="1352014"/>
                    <a:pt x="990505" y="1366778"/>
                  </a:cubicBezTo>
                  <a:cubicBezTo>
                    <a:pt x="988409" y="1376493"/>
                    <a:pt x="987457" y="1386590"/>
                    <a:pt x="981647" y="1394400"/>
                  </a:cubicBezTo>
                  <a:cubicBezTo>
                    <a:pt x="974788" y="1403544"/>
                    <a:pt x="969074" y="1412498"/>
                    <a:pt x="955358" y="1404211"/>
                  </a:cubicBezTo>
                  <a:cubicBezTo>
                    <a:pt x="938117" y="1393733"/>
                    <a:pt x="923258" y="1412212"/>
                    <a:pt x="906875" y="1415546"/>
                  </a:cubicBezTo>
                  <a:cubicBezTo>
                    <a:pt x="887159" y="1419546"/>
                    <a:pt x="869537" y="1429357"/>
                    <a:pt x="852107" y="1443740"/>
                  </a:cubicBezTo>
                  <a:cubicBezTo>
                    <a:pt x="823913" y="1467076"/>
                    <a:pt x="804386" y="1457360"/>
                    <a:pt x="788384" y="1420499"/>
                  </a:cubicBezTo>
                  <a:cubicBezTo>
                    <a:pt x="778669" y="1398115"/>
                    <a:pt x="768953" y="1392019"/>
                    <a:pt x="748189" y="1398686"/>
                  </a:cubicBezTo>
                  <a:cubicBezTo>
                    <a:pt x="739997" y="1401353"/>
                    <a:pt x="736378" y="1398305"/>
                    <a:pt x="731234" y="1392019"/>
                  </a:cubicBezTo>
                  <a:cubicBezTo>
                    <a:pt x="716375" y="1374112"/>
                    <a:pt x="708374" y="1374588"/>
                    <a:pt x="696849" y="1393829"/>
                  </a:cubicBezTo>
                  <a:cubicBezTo>
                    <a:pt x="693230" y="1399829"/>
                    <a:pt x="689801" y="1405640"/>
                    <a:pt x="683705" y="1403449"/>
                  </a:cubicBezTo>
                  <a:cubicBezTo>
                    <a:pt x="674561" y="1400210"/>
                    <a:pt x="669227" y="1402211"/>
                    <a:pt x="665893" y="1412783"/>
                  </a:cubicBezTo>
                  <a:cubicBezTo>
                    <a:pt x="664559" y="1417165"/>
                    <a:pt x="660178" y="1420689"/>
                    <a:pt x="656654" y="1418784"/>
                  </a:cubicBezTo>
                  <a:cubicBezTo>
                    <a:pt x="634175" y="1406497"/>
                    <a:pt x="611696" y="1426690"/>
                    <a:pt x="589121" y="1418308"/>
                  </a:cubicBezTo>
                  <a:cubicBezTo>
                    <a:pt x="585216" y="1416879"/>
                    <a:pt x="578834" y="1418403"/>
                    <a:pt x="575405" y="1421451"/>
                  </a:cubicBezTo>
                  <a:cubicBezTo>
                    <a:pt x="559022" y="1436215"/>
                    <a:pt x="545306" y="1430024"/>
                    <a:pt x="533495" y="1414688"/>
                  </a:cubicBezTo>
                  <a:cubicBezTo>
                    <a:pt x="517779" y="1394210"/>
                    <a:pt x="494348" y="1397829"/>
                    <a:pt x="475202" y="1388399"/>
                  </a:cubicBezTo>
                  <a:cubicBezTo>
                    <a:pt x="468916" y="1385256"/>
                    <a:pt x="461391" y="1384780"/>
                    <a:pt x="463963" y="1373636"/>
                  </a:cubicBezTo>
                  <a:cubicBezTo>
                    <a:pt x="465582" y="1366587"/>
                    <a:pt x="462820" y="1363444"/>
                    <a:pt x="457200" y="1362491"/>
                  </a:cubicBezTo>
                  <a:cubicBezTo>
                    <a:pt x="446056" y="1360491"/>
                    <a:pt x="441865" y="1352300"/>
                    <a:pt x="439484" y="1340012"/>
                  </a:cubicBezTo>
                  <a:cubicBezTo>
                    <a:pt x="436150" y="1322677"/>
                    <a:pt x="425482" y="1315724"/>
                    <a:pt x="416243" y="1326392"/>
                  </a:cubicBezTo>
                  <a:cubicBezTo>
                    <a:pt x="398336" y="1347061"/>
                    <a:pt x="378809" y="1344775"/>
                    <a:pt x="357759" y="1339917"/>
                  </a:cubicBezTo>
                  <a:cubicBezTo>
                    <a:pt x="345472" y="1337060"/>
                    <a:pt x="335185" y="1341822"/>
                    <a:pt x="326326" y="1351442"/>
                  </a:cubicBezTo>
                  <a:cubicBezTo>
                    <a:pt x="320707" y="1357538"/>
                    <a:pt x="313468" y="1360872"/>
                    <a:pt x="308991" y="1352776"/>
                  </a:cubicBezTo>
                  <a:cubicBezTo>
                    <a:pt x="292894" y="1323629"/>
                    <a:pt x="264128" y="1320391"/>
                    <a:pt x="240697" y="1306294"/>
                  </a:cubicBezTo>
                  <a:cubicBezTo>
                    <a:pt x="234125" y="1302389"/>
                    <a:pt x="224600" y="1303532"/>
                    <a:pt x="229838" y="1289244"/>
                  </a:cubicBezTo>
                  <a:cubicBezTo>
                    <a:pt x="232410" y="1282196"/>
                    <a:pt x="225838" y="1284196"/>
                    <a:pt x="222885" y="1284101"/>
                  </a:cubicBezTo>
                  <a:cubicBezTo>
                    <a:pt x="216122" y="1283720"/>
                    <a:pt x="209645" y="1285529"/>
                    <a:pt x="203549" y="1289435"/>
                  </a:cubicBezTo>
                  <a:cubicBezTo>
                    <a:pt x="162116" y="1316105"/>
                    <a:pt x="142208" y="1276385"/>
                    <a:pt x="139922" y="1232285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FFFFFF"/>
                  </a:solidFill>
                </a:rPr>
                <a:t>5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grpSp>
          <p:nvGrpSpPr>
            <p:cNvPr id="11" name="组合 10" descr="5ed9f9d0-da0c-4dfb-9131-440f43b57e5c">
              <a:extLst>
                <a:ext uri="{FF2B5EF4-FFF2-40B4-BE49-F238E27FC236}">
                  <a16:creationId xmlns:a16="http://schemas.microsoft.com/office/drawing/2014/main" id="{2DBE5928-6F5A-54ED-EFCB-ADC69AF10CD3}"/>
                </a:ext>
              </a:extLst>
            </p:cNvPr>
            <p:cNvGrpSpPr/>
            <p:nvPr/>
          </p:nvGrpSpPr>
          <p:grpSpPr>
            <a:xfrm>
              <a:off x="4534436" y="4462038"/>
              <a:ext cx="3110428" cy="1672061"/>
              <a:chOff x="4763040" y="3171101"/>
              <a:chExt cx="2653220" cy="1672061"/>
            </a:xfrm>
          </p:grpSpPr>
          <p:sp>
            <p:nvSpPr>
              <p:cNvPr id="36" name="Bullet3" descr="c9f4717f-8478-4a1a-865e-a2e13b4b6e7e">
                <a:extLst>
                  <a:ext uri="{FF2B5EF4-FFF2-40B4-BE49-F238E27FC236}">
                    <a16:creationId xmlns:a16="http://schemas.microsoft.com/office/drawing/2014/main" id="{BAA2DC7E-CCC6-AD54-4A61-C654C91A11DA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763040" y="3171101"/>
                <a:ext cx="2653219" cy="733874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历史传承</a:t>
                </a:r>
                <a:endParaRPr lang="en-US" dirty="0"/>
              </a:p>
            </p:txBody>
          </p:sp>
          <p:sp>
            <p:nvSpPr>
              <p:cNvPr id="37" name="Text3" descr="bc139096-01bb-4708-a527-fa86181673b4">
                <a:extLst>
                  <a:ext uri="{FF2B5EF4-FFF2-40B4-BE49-F238E27FC236}">
                    <a16:creationId xmlns:a16="http://schemas.microsoft.com/office/drawing/2014/main" id="{B0A49DB0-2390-4502-ECA6-4F28CF05F1E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763044" y="3904975"/>
                <a:ext cx="2653216" cy="9381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起源于明代，是河南民间传统美食。</a:t>
                </a:r>
                <a:endParaRPr lang="en-US" dirty="0"/>
              </a:p>
            </p:txBody>
          </p:sp>
        </p:grpSp>
        <p:sp>
          <p:nvSpPr>
            <p:cNvPr id="12" name="Number4" descr="2f601e6a-09b8-4ff3-a139-7abd78e2ccee">
              <a:extLst>
                <a:ext uri="{FF2B5EF4-FFF2-40B4-BE49-F238E27FC236}">
                  <a16:creationId xmlns:a16="http://schemas.microsoft.com/office/drawing/2014/main" id="{B901AF13-C651-909A-21E8-31E9074E4B25}"/>
                </a:ext>
              </a:extLst>
            </p:cNvPr>
            <p:cNvSpPr/>
            <p:nvPr/>
          </p:nvSpPr>
          <p:spPr>
            <a:xfrm>
              <a:off x="9447638" y="4018344"/>
              <a:ext cx="406724" cy="415178"/>
            </a:xfrm>
            <a:custGeom>
              <a:avLst/>
              <a:gdLst>
                <a:gd name="connsiteX0" fmla="*/ 140113 w 1426715"/>
                <a:gd name="connsiteY0" fmla="*/ 1232475 h 1456369"/>
                <a:gd name="connsiteX1" fmla="*/ 126206 w 1426715"/>
                <a:gd name="connsiteY1" fmla="*/ 1184564 h 1456369"/>
                <a:gd name="connsiteX2" fmla="*/ 96584 w 1426715"/>
                <a:gd name="connsiteY2" fmla="*/ 1131224 h 1456369"/>
                <a:gd name="connsiteX3" fmla="*/ 91726 w 1426715"/>
                <a:gd name="connsiteY3" fmla="*/ 1110460 h 1456369"/>
                <a:gd name="connsiteX4" fmla="*/ 73724 w 1426715"/>
                <a:gd name="connsiteY4" fmla="*/ 1082456 h 1456369"/>
                <a:gd name="connsiteX5" fmla="*/ 42386 w 1426715"/>
                <a:gd name="connsiteY5" fmla="*/ 1044642 h 1456369"/>
                <a:gd name="connsiteX6" fmla="*/ 23432 w 1426715"/>
                <a:gd name="connsiteY6" fmla="*/ 1018163 h 1456369"/>
                <a:gd name="connsiteX7" fmla="*/ 7334 w 1426715"/>
                <a:gd name="connsiteY7" fmla="*/ 983682 h 1456369"/>
                <a:gd name="connsiteX8" fmla="*/ 1524 w 1426715"/>
                <a:gd name="connsiteY8" fmla="*/ 868525 h 1456369"/>
                <a:gd name="connsiteX9" fmla="*/ 0 w 1426715"/>
                <a:gd name="connsiteY9" fmla="*/ 812327 h 1456369"/>
                <a:gd name="connsiteX10" fmla="*/ 5906 w 1426715"/>
                <a:gd name="connsiteY10" fmla="*/ 790991 h 1456369"/>
                <a:gd name="connsiteX11" fmla="*/ 36195 w 1426715"/>
                <a:gd name="connsiteY11" fmla="*/ 713744 h 1456369"/>
                <a:gd name="connsiteX12" fmla="*/ 32861 w 1426715"/>
                <a:gd name="connsiteY12" fmla="*/ 695075 h 1456369"/>
                <a:gd name="connsiteX13" fmla="*/ 47816 w 1426715"/>
                <a:gd name="connsiteY13" fmla="*/ 633162 h 1456369"/>
                <a:gd name="connsiteX14" fmla="*/ 56293 w 1426715"/>
                <a:gd name="connsiteY14" fmla="*/ 592205 h 1456369"/>
                <a:gd name="connsiteX15" fmla="*/ 54293 w 1426715"/>
                <a:gd name="connsiteY15" fmla="*/ 541722 h 1456369"/>
                <a:gd name="connsiteX16" fmla="*/ 58865 w 1426715"/>
                <a:gd name="connsiteY16" fmla="*/ 530006 h 1456369"/>
                <a:gd name="connsiteX17" fmla="*/ 87154 w 1426715"/>
                <a:gd name="connsiteY17" fmla="*/ 424374 h 1456369"/>
                <a:gd name="connsiteX18" fmla="*/ 98774 w 1426715"/>
                <a:gd name="connsiteY18" fmla="*/ 401800 h 1456369"/>
                <a:gd name="connsiteX19" fmla="*/ 142780 w 1426715"/>
                <a:gd name="connsiteY19" fmla="*/ 357318 h 1456369"/>
                <a:gd name="connsiteX20" fmla="*/ 156877 w 1426715"/>
                <a:gd name="connsiteY20" fmla="*/ 342745 h 1456369"/>
                <a:gd name="connsiteX21" fmla="*/ 173069 w 1426715"/>
                <a:gd name="connsiteY21" fmla="*/ 315694 h 1456369"/>
                <a:gd name="connsiteX22" fmla="*/ 194024 w 1426715"/>
                <a:gd name="connsiteY22" fmla="*/ 296834 h 1456369"/>
                <a:gd name="connsiteX23" fmla="*/ 184690 w 1426715"/>
                <a:gd name="connsiteY23" fmla="*/ 253305 h 1456369"/>
                <a:gd name="connsiteX24" fmla="*/ 213551 w 1426715"/>
                <a:gd name="connsiteY24" fmla="*/ 179486 h 1456369"/>
                <a:gd name="connsiteX25" fmla="*/ 247841 w 1426715"/>
                <a:gd name="connsiteY25" fmla="*/ 151388 h 1456369"/>
                <a:gd name="connsiteX26" fmla="*/ 276130 w 1426715"/>
                <a:gd name="connsiteY26" fmla="*/ 120241 h 1456369"/>
                <a:gd name="connsiteX27" fmla="*/ 286893 w 1426715"/>
                <a:gd name="connsiteY27" fmla="*/ 106049 h 1456369"/>
                <a:gd name="connsiteX28" fmla="*/ 322040 w 1426715"/>
                <a:gd name="connsiteY28" fmla="*/ 83951 h 1456369"/>
                <a:gd name="connsiteX29" fmla="*/ 360331 w 1426715"/>
                <a:gd name="connsiteY29" fmla="*/ 75092 h 1456369"/>
                <a:gd name="connsiteX30" fmla="*/ 393573 w 1426715"/>
                <a:gd name="connsiteY30" fmla="*/ 70139 h 1456369"/>
                <a:gd name="connsiteX31" fmla="*/ 462439 w 1426715"/>
                <a:gd name="connsiteY31" fmla="*/ 92523 h 1456369"/>
                <a:gd name="connsiteX32" fmla="*/ 487013 w 1426715"/>
                <a:gd name="connsiteY32" fmla="*/ 87856 h 1456369"/>
                <a:gd name="connsiteX33" fmla="*/ 530447 w 1426715"/>
                <a:gd name="connsiteY33" fmla="*/ 57185 h 1456369"/>
                <a:gd name="connsiteX34" fmla="*/ 549878 w 1426715"/>
                <a:gd name="connsiteY34" fmla="*/ 31658 h 1456369"/>
                <a:gd name="connsiteX35" fmla="*/ 576834 w 1426715"/>
                <a:gd name="connsiteY35" fmla="*/ 41469 h 1456369"/>
                <a:gd name="connsiteX36" fmla="*/ 607314 w 1426715"/>
                <a:gd name="connsiteY36" fmla="*/ 34040 h 1456369"/>
                <a:gd name="connsiteX37" fmla="*/ 639604 w 1426715"/>
                <a:gd name="connsiteY37" fmla="*/ 38707 h 1456369"/>
                <a:gd name="connsiteX38" fmla="*/ 685324 w 1426715"/>
                <a:gd name="connsiteY38" fmla="*/ 42898 h 1456369"/>
                <a:gd name="connsiteX39" fmla="*/ 719423 w 1426715"/>
                <a:gd name="connsiteY39" fmla="*/ 25372 h 1456369"/>
                <a:gd name="connsiteX40" fmla="*/ 785527 w 1426715"/>
                <a:gd name="connsiteY40" fmla="*/ 8513 h 1456369"/>
                <a:gd name="connsiteX41" fmla="*/ 799148 w 1426715"/>
                <a:gd name="connsiteY41" fmla="*/ 4893 h 1456369"/>
                <a:gd name="connsiteX42" fmla="*/ 842867 w 1426715"/>
                <a:gd name="connsiteY42" fmla="*/ 9465 h 1456369"/>
                <a:gd name="connsiteX43" fmla="*/ 875443 w 1426715"/>
                <a:gd name="connsiteY43" fmla="*/ 18609 h 1456369"/>
                <a:gd name="connsiteX44" fmla="*/ 891826 w 1426715"/>
                <a:gd name="connsiteY44" fmla="*/ 21467 h 1456369"/>
                <a:gd name="connsiteX45" fmla="*/ 938498 w 1426715"/>
                <a:gd name="connsiteY45" fmla="*/ 36992 h 1456369"/>
                <a:gd name="connsiteX46" fmla="*/ 991362 w 1426715"/>
                <a:gd name="connsiteY46" fmla="*/ 67472 h 1456369"/>
                <a:gd name="connsiteX47" fmla="*/ 1017937 w 1426715"/>
                <a:gd name="connsiteY47" fmla="*/ 85189 h 1456369"/>
                <a:gd name="connsiteX48" fmla="*/ 1102995 w 1426715"/>
                <a:gd name="connsiteY48" fmla="*/ 96714 h 1456369"/>
                <a:gd name="connsiteX49" fmla="*/ 1133189 w 1426715"/>
                <a:gd name="connsiteY49" fmla="*/ 86427 h 1456369"/>
                <a:gd name="connsiteX50" fmla="*/ 1158145 w 1426715"/>
                <a:gd name="connsiteY50" fmla="*/ 90237 h 1456369"/>
                <a:gd name="connsiteX51" fmla="*/ 1214247 w 1426715"/>
                <a:gd name="connsiteY51" fmla="*/ 125956 h 1456369"/>
                <a:gd name="connsiteX52" fmla="*/ 1261586 w 1426715"/>
                <a:gd name="connsiteY52" fmla="*/ 174057 h 1456369"/>
                <a:gd name="connsiteX53" fmla="*/ 1272064 w 1426715"/>
                <a:gd name="connsiteY53" fmla="*/ 185297 h 1456369"/>
                <a:gd name="connsiteX54" fmla="*/ 1297114 w 1426715"/>
                <a:gd name="connsiteY54" fmla="*/ 245114 h 1456369"/>
                <a:gd name="connsiteX55" fmla="*/ 1306354 w 1426715"/>
                <a:gd name="connsiteY55" fmla="*/ 264354 h 1456369"/>
                <a:gd name="connsiteX56" fmla="*/ 1322165 w 1426715"/>
                <a:gd name="connsiteY56" fmla="*/ 287690 h 1456369"/>
                <a:gd name="connsiteX57" fmla="*/ 1319975 w 1426715"/>
                <a:gd name="connsiteY57" fmla="*/ 314456 h 1456369"/>
                <a:gd name="connsiteX58" fmla="*/ 1307402 w 1426715"/>
                <a:gd name="connsiteY58" fmla="*/ 351984 h 1456369"/>
                <a:gd name="connsiteX59" fmla="*/ 1321403 w 1426715"/>
                <a:gd name="connsiteY59" fmla="*/ 381607 h 1456369"/>
                <a:gd name="connsiteX60" fmla="*/ 1326642 w 1426715"/>
                <a:gd name="connsiteY60" fmla="*/ 388655 h 1456369"/>
                <a:gd name="connsiteX61" fmla="*/ 1354074 w 1426715"/>
                <a:gd name="connsiteY61" fmla="*/ 449996 h 1456369"/>
                <a:gd name="connsiteX62" fmla="*/ 1374743 w 1426715"/>
                <a:gd name="connsiteY62" fmla="*/ 518291 h 1456369"/>
                <a:gd name="connsiteX63" fmla="*/ 1400175 w 1426715"/>
                <a:gd name="connsiteY63" fmla="*/ 564868 h 1456369"/>
                <a:gd name="connsiteX64" fmla="*/ 1408748 w 1426715"/>
                <a:gd name="connsiteY64" fmla="*/ 648593 h 1456369"/>
                <a:gd name="connsiteX65" fmla="*/ 1390079 w 1426715"/>
                <a:gd name="connsiteY65" fmla="*/ 690217 h 1456369"/>
                <a:gd name="connsiteX66" fmla="*/ 1377982 w 1426715"/>
                <a:gd name="connsiteY66" fmla="*/ 722697 h 1456369"/>
                <a:gd name="connsiteX67" fmla="*/ 1372838 w 1426715"/>
                <a:gd name="connsiteY67" fmla="*/ 761083 h 1456369"/>
                <a:gd name="connsiteX68" fmla="*/ 1365885 w 1426715"/>
                <a:gd name="connsiteY68" fmla="*/ 780419 h 1456369"/>
                <a:gd name="connsiteX69" fmla="*/ 1355693 w 1426715"/>
                <a:gd name="connsiteY69" fmla="*/ 850904 h 1456369"/>
                <a:gd name="connsiteX70" fmla="*/ 1381316 w 1426715"/>
                <a:gd name="connsiteY70" fmla="*/ 917293 h 1456369"/>
                <a:gd name="connsiteX71" fmla="*/ 1373886 w 1426715"/>
                <a:gd name="connsiteY71" fmla="*/ 960632 h 1456369"/>
                <a:gd name="connsiteX72" fmla="*/ 1365885 w 1426715"/>
                <a:gd name="connsiteY72" fmla="*/ 973871 h 1456369"/>
                <a:gd name="connsiteX73" fmla="*/ 1310831 w 1426715"/>
                <a:gd name="connsiteY73" fmla="*/ 1075694 h 1456369"/>
                <a:gd name="connsiteX74" fmla="*/ 1292543 w 1426715"/>
                <a:gd name="connsiteY74" fmla="*/ 1105221 h 1456369"/>
                <a:gd name="connsiteX75" fmla="*/ 1268063 w 1426715"/>
                <a:gd name="connsiteY75" fmla="*/ 1123033 h 1456369"/>
                <a:gd name="connsiteX76" fmla="*/ 1238917 w 1426715"/>
                <a:gd name="connsiteY76" fmla="*/ 1182374 h 1456369"/>
                <a:gd name="connsiteX77" fmla="*/ 1240250 w 1426715"/>
                <a:gd name="connsiteY77" fmla="*/ 1185326 h 1456369"/>
                <a:gd name="connsiteX78" fmla="*/ 1251204 w 1426715"/>
                <a:gd name="connsiteY78" fmla="*/ 1239524 h 1456369"/>
                <a:gd name="connsiteX79" fmla="*/ 1203103 w 1426715"/>
                <a:gd name="connsiteY79" fmla="*/ 1272004 h 1456369"/>
                <a:gd name="connsiteX80" fmla="*/ 1183291 w 1426715"/>
                <a:gd name="connsiteY80" fmla="*/ 1287720 h 1456369"/>
                <a:gd name="connsiteX81" fmla="*/ 1152811 w 1426715"/>
                <a:gd name="connsiteY81" fmla="*/ 1315343 h 1456369"/>
                <a:gd name="connsiteX82" fmla="*/ 1122807 w 1426715"/>
                <a:gd name="connsiteY82" fmla="*/ 1340584 h 1456369"/>
                <a:gd name="connsiteX83" fmla="*/ 1091470 w 1426715"/>
                <a:gd name="connsiteY83" fmla="*/ 1348775 h 1456369"/>
                <a:gd name="connsiteX84" fmla="*/ 1058037 w 1426715"/>
                <a:gd name="connsiteY84" fmla="*/ 1356967 h 1456369"/>
                <a:gd name="connsiteX85" fmla="*/ 1030129 w 1426715"/>
                <a:gd name="connsiteY85" fmla="*/ 1360015 h 1456369"/>
                <a:gd name="connsiteX86" fmla="*/ 1014508 w 1426715"/>
                <a:gd name="connsiteY86" fmla="*/ 1351728 h 1456369"/>
                <a:gd name="connsiteX87" fmla="*/ 990505 w 1426715"/>
                <a:gd name="connsiteY87" fmla="*/ 1366778 h 1456369"/>
                <a:gd name="connsiteX88" fmla="*/ 981647 w 1426715"/>
                <a:gd name="connsiteY88" fmla="*/ 1394400 h 1456369"/>
                <a:gd name="connsiteX89" fmla="*/ 955358 w 1426715"/>
                <a:gd name="connsiteY89" fmla="*/ 1404211 h 1456369"/>
                <a:gd name="connsiteX90" fmla="*/ 906875 w 1426715"/>
                <a:gd name="connsiteY90" fmla="*/ 1415546 h 1456369"/>
                <a:gd name="connsiteX91" fmla="*/ 852107 w 1426715"/>
                <a:gd name="connsiteY91" fmla="*/ 1443740 h 1456369"/>
                <a:gd name="connsiteX92" fmla="*/ 788384 w 1426715"/>
                <a:gd name="connsiteY92" fmla="*/ 1420499 h 1456369"/>
                <a:gd name="connsiteX93" fmla="*/ 748189 w 1426715"/>
                <a:gd name="connsiteY93" fmla="*/ 1398686 h 1456369"/>
                <a:gd name="connsiteX94" fmla="*/ 731234 w 1426715"/>
                <a:gd name="connsiteY94" fmla="*/ 1392019 h 1456369"/>
                <a:gd name="connsiteX95" fmla="*/ 696849 w 1426715"/>
                <a:gd name="connsiteY95" fmla="*/ 1393829 h 1456369"/>
                <a:gd name="connsiteX96" fmla="*/ 683705 w 1426715"/>
                <a:gd name="connsiteY96" fmla="*/ 1403449 h 1456369"/>
                <a:gd name="connsiteX97" fmla="*/ 665893 w 1426715"/>
                <a:gd name="connsiteY97" fmla="*/ 1412783 h 1456369"/>
                <a:gd name="connsiteX98" fmla="*/ 656654 w 1426715"/>
                <a:gd name="connsiteY98" fmla="*/ 1418784 h 1456369"/>
                <a:gd name="connsiteX99" fmla="*/ 589121 w 1426715"/>
                <a:gd name="connsiteY99" fmla="*/ 1418308 h 1456369"/>
                <a:gd name="connsiteX100" fmla="*/ 575405 w 1426715"/>
                <a:gd name="connsiteY100" fmla="*/ 1421451 h 1456369"/>
                <a:gd name="connsiteX101" fmla="*/ 533495 w 1426715"/>
                <a:gd name="connsiteY101" fmla="*/ 1414688 h 1456369"/>
                <a:gd name="connsiteX102" fmla="*/ 475202 w 1426715"/>
                <a:gd name="connsiteY102" fmla="*/ 1388399 h 1456369"/>
                <a:gd name="connsiteX103" fmla="*/ 463963 w 1426715"/>
                <a:gd name="connsiteY103" fmla="*/ 1373636 h 1456369"/>
                <a:gd name="connsiteX104" fmla="*/ 457200 w 1426715"/>
                <a:gd name="connsiteY104" fmla="*/ 1362491 h 1456369"/>
                <a:gd name="connsiteX105" fmla="*/ 439484 w 1426715"/>
                <a:gd name="connsiteY105" fmla="*/ 1340012 h 1456369"/>
                <a:gd name="connsiteX106" fmla="*/ 416243 w 1426715"/>
                <a:gd name="connsiteY106" fmla="*/ 1326392 h 1456369"/>
                <a:gd name="connsiteX107" fmla="*/ 357759 w 1426715"/>
                <a:gd name="connsiteY107" fmla="*/ 1339917 h 1456369"/>
                <a:gd name="connsiteX108" fmla="*/ 326326 w 1426715"/>
                <a:gd name="connsiteY108" fmla="*/ 1351442 h 1456369"/>
                <a:gd name="connsiteX109" fmla="*/ 308991 w 1426715"/>
                <a:gd name="connsiteY109" fmla="*/ 1352776 h 1456369"/>
                <a:gd name="connsiteX110" fmla="*/ 240697 w 1426715"/>
                <a:gd name="connsiteY110" fmla="*/ 1306294 h 1456369"/>
                <a:gd name="connsiteX111" fmla="*/ 229838 w 1426715"/>
                <a:gd name="connsiteY111" fmla="*/ 1289244 h 1456369"/>
                <a:gd name="connsiteX112" fmla="*/ 222885 w 1426715"/>
                <a:gd name="connsiteY112" fmla="*/ 1284101 h 1456369"/>
                <a:gd name="connsiteX113" fmla="*/ 203549 w 1426715"/>
                <a:gd name="connsiteY113" fmla="*/ 1289435 h 1456369"/>
                <a:gd name="connsiteX114" fmla="*/ 139922 w 1426715"/>
                <a:gd name="connsiteY114" fmla="*/ 1232285 h 145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426715" h="1456369">
                  <a:moveTo>
                    <a:pt x="140113" y="1232475"/>
                  </a:moveTo>
                  <a:cubicBezTo>
                    <a:pt x="155162" y="1211711"/>
                    <a:pt x="130969" y="1201138"/>
                    <a:pt x="126206" y="1184564"/>
                  </a:cubicBezTo>
                  <a:cubicBezTo>
                    <a:pt x="120777" y="1165324"/>
                    <a:pt x="118110" y="1140654"/>
                    <a:pt x="96584" y="1131224"/>
                  </a:cubicBezTo>
                  <a:cubicBezTo>
                    <a:pt x="89154" y="1127986"/>
                    <a:pt x="90488" y="1117889"/>
                    <a:pt x="91726" y="1110460"/>
                  </a:cubicBezTo>
                  <a:cubicBezTo>
                    <a:pt x="94488" y="1093220"/>
                    <a:pt x="86297" y="1086076"/>
                    <a:pt x="73724" y="1082456"/>
                  </a:cubicBezTo>
                  <a:cubicBezTo>
                    <a:pt x="56293" y="1077503"/>
                    <a:pt x="41053" y="1071788"/>
                    <a:pt x="42386" y="1044642"/>
                  </a:cubicBezTo>
                  <a:cubicBezTo>
                    <a:pt x="43053" y="1032069"/>
                    <a:pt x="34290" y="1022830"/>
                    <a:pt x="23432" y="1018163"/>
                  </a:cubicBezTo>
                  <a:cubicBezTo>
                    <a:pt x="9335" y="1012162"/>
                    <a:pt x="7620" y="999779"/>
                    <a:pt x="7334" y="983682"/>
                  </a:cubicBezTo>
                  <a:cubicBezTo>
                    <a:pt x="6572" y="945296"/>
                    <a:pt x="5810" y="906815"/>
                    <a:pt x="1524" y="868525"/>
                  </a:cubicBezTo>
                  <a:cubicBezTo>
                    <a:pt x="-572" y="850046"/>
                    <a:pt x="191" y="831092"/>
                    <a:pt x="0" y="812327"/>
                  </a:cubicBezTo>
                  <a:cubicBezTo>
                    <a:pt x="0" y="804517"/>
                    <a:pt x="95" y="794325"/>
                    <a:pt x="5906" y="790991"/>
                  </a:cubicBezTo>
                  <a:cubicBezTo>
                    <a:pt x="34100" y="774323"/>
                    <a:pt x="18193" y="735461"/>
                    <a:pt x="36195" y="713744"/>
                  </a:cubicBezTo>
                  <a:cubicBezTo>
                    <a:pt x="39719" y="709457"/>
                    <a:pt x="35052" y="701266"/>
                    <a:pt x="32861" y="695075"/>
                  </a:cubicBezTo>
                  <a:cubicBezTo>
                    <a:pt x="22670" y="665833"/>
                    <a:pt x="26384" y="650688"/>
                    <a:pt x="47816" y="633162"/>
                  </a:cubicBezTo>
                  <a:cubicBezTo>
                    <a:pt x="60833" y="622558"/>
                    <a:pt x="63659" y="608905"/>
                    <a:pt x="56293" y="592205"/>
                  </a:cubicBezTo>
                  <a:cubicBezTo>
                    <a:pt x="48959" y="575631"/>
                    <a:pt x="45911" y="559058"/>
                    <a:pt x="54293" y="541722"/>
                  </a:cubicBezTo>
                  <a:cubicBezTo>
                    <a:pt x="56102" y="537912"/>
                    <a:pt x="59436" y="533340"/>
                    <a:pt x="58865" y="530006"/>
                  </a:cubicBezTo>
                  <a:cubicBezTo>
                    <a:pt x="51435" y="488668"/>
                    <a:pt x="77819" y="459521"/>
                    <a:pt x="87154" y="424374"/>
                  </a:cubicBezTo>
                  <a:cubicBezTo>
                    <a:pt x="89345" y="416183"/>
                    <a:pt x="96869" y="409896"/>
                    <a:pt x="98774" y="401800"/>
                  </a:cubicBezTo>
                  <a:cubicBezTo>
                    <a:pt x="104966" y="375225"/>
                    <a:pt x="114586" y="355032"/>
                    <a:pt x="142780" y="357318"/>
                  </a:cubicBezTo>
                  <a:cubicBezTo>
                    <a:pt x="150019" y="357890"/>
                    <a:pt x="154305" y="350365"/>
                    <a:pt x="156877" y="342745"/>
                  </a:cubicBezTo>
                  <a:cubicBezTo>
                    <a:pt x="160496" y="332267"/>
                    <a:pt x="166211" y="323790"/>
                    <a:pt x="173069" y="315694"/>
                  </a:cubicBezTo>
                  <a:cubicBezTo>
                    <a:pt x="179737" y="307788"/>
                    <a:pt x="196977" y="306455"/>
                    <a:pt x="194024" y="296834"/>
                  </a:cubicBezTo>
                  <a:cubicBezTo>
                    <a:pt x="189643" y="282452"/>
                    <a:pt x="191453" y="266831"/>
                    <a:pt x="184690" y="253305"/>
                  </a:cubicBezTo>
                  <a:cubicBezTo>
                    <a:pt x="167545" y="219301"/>
                    <a:pt x="176594" y="200441"/>
                    <a:pt x="213551" y="179486"/>
                  </a:cubicBezTo>
                  <a:cubicBezTo>
                    <a:pt x="226695" y="172057"/>
                    <a:pt x="240125" y="170914"/>
                    <a:pt x="247841" y="151388"/>
                  </a:cubicBezTo>
                  <a:cubicBezTo>
                    <a:pt x="252413" y="139767"/>
                    <a:pt x="261938" y="125003"/>
                    <a:pt x="276130" y="120241"/>
                  </a:cubicBezTo>
                  <a:cubicBezTo>
                    <a:pt x="282035" y="118241"/>
                    <a:pt x="284702" y="112716"/>
                    <a:pt x="286893" y="106049"/>
                  </a:cubicBezTo>
                  <a:cubicBezTo>
                    <a:pt x="295085" y="81569"/>
                    <a:pt x="303276" y="74616"/>
                    <a:pt x="322040" y="83951"/>
                  </a:cubicBezTo>
                  <a:cubicBezTo>
                    <a:pt x="338519" y="92142"/>
                    <a:pt x="349663" y="88332"/>
                    <a:pt x="360331" y="75092"/>
                  </a:cubicBezTo>
                  <a:cubicBezTo>
                    <a:pt x="370523" y="62424"/>
                    <a:pt x="380238" y="64234"/>
                    <a:pt x="393573" y="70139"/>
                  </a:cubicBezTo>
                  <a:cubicBezTo>
                    <a:pt x="415766" y="80045"/>
                    <a:pt x="439293" y="85760"/>
                    <a:pt x="462439" y="92523"/>
                  </a:cubicBezTo>
                  <a:cubicBezTo>
                    <a:pt x="470916" y="95000"/>
                    <a:pt x="481203" y="95476"/>
                    <a:pt x="487013" y="87856"/>
                  </a:cubicBezTo>
                  <a:cubicBezTo>
                    <a:pt x="498824" y="72330"/>
                    <a:pt x="516731" y="69282"/>
                    <a:pt x="530447" y="57185"/>
                  </a:cubicBezTo>
                  <a:cubicBezTo>
                    <a:pt x="539306" y="49375"/>
                    <a:pt x="537210" y="31182"/>
                    <a:pt x="549878" y="31658"/>
                  </a:cubicBezTo>
                  <a:cubicBezTo>
                    <a:pt x="558927" y="32039"/>
                    <a:pt x="567690" y="38612"/>
                    <a:pt x="576834" y="41469"/>
                  </a:cubicBezTo>
                  <a:cubicBezTo>
                    <a:pt x="587788" y="44803"/>
                    <a:pt x="597027" y="35945"/>
                    <a:pt x="607314" y="34040"/>
                  </a:cubicBezTo>
                  <a:cubicBezTo>
                    <a:pt x="618649" y="31944"/>
                    <a:pt x="629603" y="27372"/>
                    <a:pt x="639604" y="38707"/>
                  </a:cubicBezTo>
                  <a:cubicBezTo>
                    <a:pt x="653606" y="54423"/>
                    <a:pt x="669798" y="49470"/>
                    <a:pt x="685324" y="42898"/>
                  </a:cubicBezTo>
                  <a:cubicBezTo>
                    <a:pt x="696944" y="37945"/>
                    <a:pt x="707898" y="30801"/>
                    <a:pt x="719423" y="25372"/>
                  </a:cubicBezTo>
                  <a:cubicBezTo>
                    <a:pt x="740569" y="15466"/>
                    <a:pt x="760952" y="1750"/>
                    <a:pt x="785527" y="8513"/>
                  </a:cubicBezTo>
                  <a:cubicBezTo>
                    <a:pt x="789623" y="9656"/>
                    <a:pt x="794957" y="7179"/>
                    <a:pt x="799148" y="4893"/>
                  </a:cubicBezTo>
                  <a:cubicBezTo>
                    <a:pt x="814673" y="-3679"/>
                    <a:pt x="829342" y="-250"/>
                    <a:pt x="842867" y="9465"/>
                  </a:cubicBezTo>
                  <a:cubicBezTo>
                    <a:pt x="853059" y="16799"/>
                    <a:pt x="863346" y="20895"/>
                    <a:pt x="875443" y="18609"/>
                  </a:cubicBezTo>
                  <a:cubicBezTo>
                    <a:pt x="881063" y="17561"/>
                    <a:pt x="888587" y="15942"/>
                    <a:pt x="891826" y="21467"/>
                  </a:cubicBezTo>
                  <a:cubicBezTo>
                    <a:pt x="903827" y="42231"/>
                    <a:pt x="922401" y="35564"/>
                    <a:pt x="938498" y="36992"/>
                  </a:cubicBezTo>
                  <a:cubicBezTo>
                    <a:pt x="960120" y="38897"/>
                    <a:pt x="980599" y="40993"/>
                    <a:pt x="991362" y="67472"/>
                  </a:cubicBezTo>
                  <a:cubicBezTo>
                    <a:pt x="996506" y="80045"/>
                    <a:pt x="1010698" y="76235"/>
                    <a:pt x="1017937" y="85189"/>
                  </a:cubicBezTo>
                  <a:cubicBezTo>
                    <a:pt x="1043559" y="116812"/>
                    <a:pt x="1073087" y="108430"/>
                    <a:pt x="1102995" y="96714"/>
                  </a:cubicBezTo>
                  <a:cubicBezTo>
                    <a:pt x="1112996" y="92809"/>
                    <a:pt x="1122426" y="87380"/>
                    <a:pt x="1133189" y="86427"/>
                  </a:cubicBezTo>
                  <a:cubicBezTo>
                    <a:pt x="1141857" y="85665"/>
                    <a:pt x="1152906" y="83189"/>
                    <a:pt x="1158145" y="90237"/>
                  </a:cubicBezTo>
                  <a:cubicBezTo>
                    <a:pt x="1173290" y="110716"/>
                    <a:pt x="1197959" y="109097"/>
                    <a:pt x="1214247" y="125956"/>
                  </a:cubicBezTo>
                  <a:cubicBezTo>
                    <a:pt x="1229868" y="142148"/>
                    <a:pt x="1245870" y="157960"/>
                    <a:pt x="1261586" y="174057"/>
                  </a:cubicBezTo>
                  <a:cubicBezTo>
                    <a:pt x="1265206" y="177677"/>
                    <a:pt x="1268159" y="182344"/>
                    <a:pt x="1272064" y="185297"/>
                  </a:cubicBezTo>
                  <a:cubicBezTo>
                    <a:pt x="1290923" y="199489"/>
                    <a:pt x="1308830" y="213395"/>
                    <a:pt x="1297114" y="245114"/>
                  </a:cubicBezTo>
                  <a:cubicBezTo>
                    <a:pt x="1293971" y="253686"/>
                    <a:pt x="1302544" y="258353"/>
                    <a:pt x="1306354" y="264354"/>
                  </a:cubicBezTo>
                  <a:cubicBezTo>
                    <a:pt x="1311497" y="272260"/>
                    <a:pt x="1318070" y="279118"/>
                    <a:pt x="1322165" y="287690"/>
                  </a:cubicBezTo>
                  <a:cubicBezTo>
                    <a:pt x="1326356" y="296358"/>
                    <a:pt x="1329309" y="308264"/>
                    <a:pt x="1319975" y="314456"/>
                  </a:cubicBezTo>
                  <a:cubicBezTo>
                    <a:pt x="1306163" y="323695"/>
                    <a:pt x="1307592" y="337601"/>
                    <a:pt x="1307402" y="351984"/>
                  </a:cubicBezTo>
                  <a:cubicBezTo>
                    <a:pt x="1307211" y="365129"/>
                    <a:pt x="1299686" y="382178"/>
                    <a:pt x="1321403" y="381607"/>
                  </a:cubicBezTo>
                  <a:cubicBezTo>
                    <a:pt x="1323118" y="381607"/>
                    <a:pt x="1326261" y="385988"/>
                    <a:pt x="1326642" y="388655"/>
                  </a:cubicBezTo>
                  <a:cubicBezTo>
                    <a:pt x="1329690" y="412944"/>
                    <a:pt x="1340453" y="430946"/>
                    <a:pt x="1354074" y="449996"/>
                  </a:cubicBezTo>
                  <a:cubicBezTo>
                    <a:pt x="1366742" y="467808"/>
                    <a:pt x="1377220" y="491716"/>
                    <a:pt x="1374743" y="518291"/>
                  </a:cubicBezTo>
                  <a:cubicBezTo>
                    <a:pt x="1372553" y="541532"/>
                    <a:pt x="1384459" y="556200"/>
                    <a:pt x="1400175" y="564868"/>
                  </a:cubicBezTo>
                  <a:cubicBezTo>
                    <a:pt x="1438847" y="586013"/>
                    <a:pt x="1429417" y="620589"/>
                    <a:pt x="1408748" y="648593"/>
                  </a:cubicBezTo>
                  <a:cubicBezTo>
                    <a:pt x="1399889" y="660689"/>
                    <a:pt x="1383602" y="666595"/>
                    <a:pt x="1390079" y="690217"/>
                  </a:cubicBezTo>
                  <a:cubicBezTo>
                    <a:pt x="1392460" y="698789"/>
                    <a:pt x="1383316" y="712410"/>
                    <a:pt x="1377982" y="722697"/>
                  </a:cubicBezTo>
                  <a:cubicBezTo>
                    <a:pt x="1371695" y="734984"/>
                    <a:pt x="1363028" y="745367"/>
                    <a:pt x="1372838" y="761083"/>
                  </a:cubicBezTo>
                  <a:cubicBezTo>
                    <a:pt x="1377791" y="768989"/>
                    <a:pt x="1370552" y="774894"/>
                    <a:pt x="1365885" y="780419"/>
                  </a:cubicBezTo>
                  <a:cubicBezTo>
                    <a:pt x="1344644" y="805660"/>
                    <a:pt x="1343120" y="818042"/>
                    <a:pt x="1355693" y="850904"/>
                  </a:cubicBezTo>
                  <a:cubicBezTo>
                    <a:pt x="1364171" y="873097"/>
                    <a:pt x="1377220" y="892814"/>
                    <a:pt x="1381316" y="917293"/>
                  </a:cubicBezTo>
                  <a:cubicBezTo>
                    <a:pt x="1383983" y="933200"/>
                    <a:pt x="1384840" y="947868"/>
                    <a:pt x="1373886" y="960632"/>
                  </a:cubicBezTo>
                  <a:cubicBezTo>
                    <a:pt x="1370648" y="964442"/>
                    <a:pt x="1366266" y="969204"/>
                    <a:pt x="1365885" y="973871"/>
                  </a:cubicBezTo>
                  <a:cubicBezTo>
                    <a:pt x="1362266" y="1018639"/>
                    <a:pt x="1331500" y="1043594"/>
                    <a:pt x="1310831" y="1075694"/>
                  </a:cubicBezTo>
                  <a:cubicBezTo>
                    <a:pt x="1304544" y="1085409"/>
                    <a:pt x="1297019" y="1094267"/>
                    <a:pt x="1292543" y="1105221"/>
                  </a:cubicBezTo>
                  <a:cubicBezTo>
                    <a:pt x="1287399" y="1117794"/>
                    <a:pt x="1280351" y="1122176"/>
                    <a:pt x="1268063" y="1123033"/>
                  </a:cubicBezTo>
                  <a:cubicBezTo>
                    <a:pt x="1242155" y="1124938"/>
                    <a:pt x="1227773" y="1155894"/>
                    <a:pt x="1238917" y="1182374"/>
                  </a:cubicBezTo>
                  <a:cubicBezTo>
                    <a:pt x="1239298" y="1183326"/>
                    <a:pt x="1239774" y="1184374"/>
                    <a:pt x="1240250" y="1185326"/>
                  </a:cubicBezTo>
                  <a:cubicBezTo>
                    <a:pt x="1250728" y="1201709"/>
                    <a:pt x="1262539" y="1220188"/>
                    <a:pt x="1251204" y="1239524"/>
                  </a:cubicBezTo>
                  <a:cubicBezTo>
                    <a:pt x="1240631" y="1257716"/>
                    <a:pt x="1223201" y="1270194"/>
                    <a:pt x="1203103" y="1272004"/>
                  </a:cubicBezTo>
                  <a:cubicBezTo>
                    <a:pt x="1192721" y="1272861"/>
                    <a:pt x="1188053" y="1274004"/>
                    <a:pt x="1183291" y="1287720"/>
                  </a:cubicBezTo>
                  <a:cubicBezTo>
                    <a:pt x="1179100" y="1299817"/>
                    <a:pt x="1164146" y="1307818"/>
                    <a:pt x="1152811" y="1315343"/>
                  </a:cubicBezTo>
                  <a:cubicBezTo>
                    <a:pt x="1141857" y="1322582"/>
                    <a:pt x="1132046" y="1330964"/>
                    <a:pt x="1122807" y="1340584"/>
                  </a:cubicBezTo>
                  <a:cubicBezTo>
                    <a:pt x="1113758" y="1350109"/>
                    <a:pt x="1103471" y="1356110"/>
                    <a:pt x="1091470" y="1348775"/>
                  </a:cubicBezTo>
                  <a:cubicBezTo>
                    <a:pt x="1077944" y="1340584"/>
                    <a:pt x="1067276" y="1345537"/>
                    <a:pt x="1058037" y="1356967"/>
                  </a:cubicBezTo>
                  <a:cubicBezTo>
                    <a:pt x="1049179" y="1367921"/>
                    <a:pt x="1040416" y="1368206"/>
                    <a:pt x="1030129" y="1360015"/>
                  </a:cubicBezTo>
                  <a:cubicBezTo>
                    <a:pt x="1025462" y="1356300"/>
                    <a:pt x="1019937" y="1353728"/>
                    <a:pt x="1014508" y="1351728"/>
                  </a:cubicBezTo>
                  <a:cubicBezTo>
                    <a:pt x="1002316" y="1347347"/>
                    <a:pt x="993648" y="1352014"/>
                    <a:pt x="990505" y="1366778"/>
                  </a:cubicBezTo>
                  <a:cubicBezTo>
                    <a:pt x="988409" y="1376493"/>
                    <a:pt x="987457" y="1386590"/>
                    <a:pt x="981647" y="1394400"/>
                  </a:cubicBezTo>
                  <a:cubicBezTo>
                    <a:pt x="974788" y="1403544"/>
                    <a:pt x="969074" y="1412498"/>
                    <a:pt x="955358" y="1404211"/>
                  </a:cubicBezTo>
                  <a:cubicBezTo>
                    <a:pt x="938117" y="1393733"/>
                    <a:pt x="923258" y="1412212"/>
                    <a:pt x="906875" y="1415546"/>
                  </a:cubicBezTo>
                  <a:cubicBezTo>
                    <a:pt x="887159" y="1419546"/>
                    <a:pt x="869537" y="1429357"/>
                    <a:pt x="852107" y="1443740"/>
                  </a:cubicBezTo>
                  <a:cubicBezTo>
                    <a:pt x="823913" y="1467076"/>
                    <a:pt x="804386" y="1457360"/>
                    <a:pt x="788384" y="1420499"/>
                  </a:cubicBezTo>
                  <a:cubicBezTo>
                    <a:pt x="778669" y="1398115"/>
                    <a:pt x="768953" y="1392019"/>
                    <a:pt x="748189" y="1398686"/>
                  </a:cubicBezTo>
                  <a:cubicBezTo>
                    <a:pt x="739997" y="1401353"/>
                    <a:pt x="736378" y="1398305"/>
                    <a:pt x="731234" y="1392019"/>
                  </a:cubicBezTo>
                  <a:cubicBezTo>
                    <a:pt x="716375" y="1374112"/>
                    <a:pt x="708374" y="1374588"/>
                    <a:pt x="696849" y="1393829"/>
                  </a:cubicBezTo>
                  <a:cubicBezTo>
                    <a:pt x="693230" y="1399829"/>
                    <a:pt x="689801" y="1405640"/>
                    <a:pt x="683705" y="1403449"/>
                  </a:cubicBezTo>
                  <a:cubicBezTo>
                    <a:pt x="674561" y="1400210"/>
                    <a:pt x="669227" y="1402211"/>
                    <a:pt x="665893" y="1412783"/>
                  </a:cubicBezTo>
                  <a:cubicBezTo>
                    <a:pt x="664559" y="1417165"/>
                    <a:pt x="660178" y="1420689"/>
                    <a:pt x="656654" y="1418784"/>
                  </a:cubicBezTo>
                  <a:cubicBezTo>
                    <a:pt x="634175" y="1406497"/>
                    <a:pt x="611696" y="1426690"/>
                    <a:pt x="589121" y="1418308"/>
                  </a:cubicBezTo>
                  <a:cubicBezTo>
                    <a:pt x="585216" y="1416879"/>
                    <a:pt x="578834" y="1418403"/>
                    <a:pt x="575405" y="1421451"/>
                  </a:cubicBezTo>
                  <a:cubicBezTo>
                    <a:pt x="559022" y="1436215"/>
                    <a:pt x="545306" y="1430024"/>
                    <a:pt x="533495" y="1414688"/>
                  </a:cubicBezTo>
                  <a:cubicBezTo>
                    <a:pt x="517779" y="1394210"/>
                    <a:pt x="494348" y="1397829"/>
                    <a:pt x="475202" y="1388399"/>
                  </a:cubicBezTo>
                  <a:cubicBezTo>
                    <a:pt x="468916" y="1385256"/>
                    <a:pt x="461391" y="1384780"/>
                    <a:pt x="463963" y="1373636"/>
                  </a:cubicBezTo>
                  <a:cubicBezTo>
                    <a:pt x="465582" y="1366587"/>
                    <a:pt x="462820" y="1363444"/>
                    <a:pt x="457200" y="1362491"/>
                  </a:cubicBezTo>
                  <a:cubicBezTo>
                    <a:pt x="446056" y="1360491"/>
                    <a:pt x="441865" y="1352300"/>
                    <a:pt x="439484" y="1340012"/>
                  </a:cubicBezTo>
                  <a:cubicBezTo>
                    <a:pt x="436150" y="1322677"/>
                    <a:pt x="425482" y="1315724"/>
                    <a:pt x="416243" y="1326392"/>
                  </a:cubicBezTo>
                  <a:cubicBezTo>
                    <a:pt x="398336" y="1347061"/>
                    <a:pt x="378809" y="1344775"/>
                    <a:pt x="357759" y="1339917"/>
                  </a:cubicBezTo>
                  <a:cubicBezTo>
                    <a:pt x="345472" y="1337060"/>
                    <a:pt x="335185" y="1341822"/>
                    <a:pt x="326326" y="1351442"/>
                  </a:cubicBezTo>
                  <a:cubicBezTo>
                    <a:pt x="320707" y="1357538"/>
                    <a:pt x="313468" y="1360872"/>
                    <a:pt x="308991" y="1352776"/>
                  </a:cubicBezTo>
                  <a:cubicBezTo>
                    <a:pt x="292894" y="1323629"/>
                    <a:pt x="264128" y="1320391"/>
                    <a:pt x="240697" y="1306294"/>
                  </a:cubicBezTo>
                  <a:cubicBezTo>
                    <a:pt x="234125" y="1302389"/>
                    <a:pt x="224600" y="1303532"/>
                    <a:pt x="229838" y="1289244"/>
                  </a:cubicBezTo>
                  <a:cubicBezTo>
                    <a:pt x="232410" y="1282196"/>
                    <a:pt x="225838" y="1284196"/>
                    <a:pt x="222885" y="1284101"/>
                  </a:cubicBezTo>
                  <a:cubicBezTo>
                    <a:pt x="216122" y="1283720"/>
                    <a:pt x="209645" y="1285529"/>
                    <a:pt x="203549" y="1289435"/>
                  </a:cubicBezTo>
                  <a:cubicBezTo>
                    <a:pt x="162116" y="1316105"/>
                    <a:pt x="142208" y="1276385"/>
                    <a:pt x="139922" y="12322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FFFFFF"/>
                  </a:solidFill>
                </a:rPr>
                <a:t>4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grpSp>
          <p:nvGrpSpPr>
            <p:cNvPr id="13" name="组合 12" descr="780ba9fe-ce7e-4d06-bc68-6b1f08bce877">
              <a:extLst>
                <a:ext uri="{FF2B5EF4-FFF2-40B4-BE49-F238E27FC236}">
                  <a16:creationId xmlns:a16="http://schemas.microsoft.com/office/drawing/2014/main" id="{CEAA9EE9-EA11-83BF-B98C-453410D07D14}"/>
                </a:ext>
              </a:extLst>
            </p:cNvPr>
            <p:cNvGrpSpPr/>
            <p:nvPr/>
          </p:nvGrpSpPr>
          <p:grpSpPr>
            <a:xfrm>
              <a:off x="8095784" y="4462038"/>
              <a:ext cx="3110428" cy="1672061"/>
              <a:chOff x="1004263" y="1497858"/>
              <a:chExt cx="2384338" cy="1672061"/>
            </a:xfrm>
          </p:grpSpPr>
          <p:sp>
            <p:nvSpPr>
              <p:cNvPr id="34" name="Bullet4" descr="5d2fbc30-1fc0-47d3-a985-96ea3bb0c64f">
                <a:extLst>
                  <a:ext uri="{FF2B5EF4-FFF2-40B4-BE49-F238E27FC236}">
                    <a16:creationId xmlns:a16="http://schemas.microsoft.com/office/drawing/2014/main" id="{183CCC79-3AEF-06F6-5BC3-66A89683D157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1004263" y="1497858"/>
                <a:ext cx="2384337" cy="733874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食用方法</a:t>
                </a:r>
                <a:endParaRPr lang="en-US" dirty="0"/>
              </a:p>
            </p:txBody>
          </p:sp>
          <p:sp>
            <p:nvSpPr>
              <p:cNvPr id="35" name="Text4" descr="2823aa58-649d-43fa-a710-d6feb21d7ddc">
                <a:extLst>
                  <a:ext uri="{FF2B5EF4-FFF2-40B4-BE49-F238E27FC236}">
                    <a16:creationId xmlns:a16="http://schemas.microsoft.com/office/drawing/2014/main" id="{8271C08B-BA82-0323-B08E-CB520A3B6C3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004267" y="2231732"/>
                <a:ext cx="2384334" cy="9381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可搭配馒头、米饭等，增加菜肴风味。</a:t>
                </a:r>
                <a:endParaRPr lang="en-US" dirty="0"/>
              </a:p>
            </p:txBody>
          </p:sp>
        </p:grpSp>
        <p:sp>
          <p:nvSpPr>
            <p:cNvPr id="14" name="Number5" descr="c6e28fef-6a52-49a2-8a5b-07b7dd719b71">
              <a:extLst>
                <a:ext uri="{FF2B5EF4-FFF2-40B4-BE49-F238E27FC236}">
                  <a16:creationId xmlns:a16="http://schemas.microsoft.com/office/drawing/2014/main" id="{484B1219-BED6-44A1-DE89-6A734B963C42}"/>
                </a:ext>
              </a:extLst>
            </p:cNvPr>
            <p:cNvSpPr/>
            <p:nvPr/>
          </p:nvSpPr>
          <p:spPr>
            <a:xfrm>
              <a:off x="2324942" y="1721567"/>
              <a:ext cx="406724" cy="415178"/>
            </a:xfrm>
            <a:custGeom>
              <a:avLst/>
              <a:gdLst>
                <a:gd name="connsiteX0" fmla="*/ 140113 w 1426715"/>
                <a:gd name="connsiteY0" fmla="*/ 1232475 h 1456369"/>
                <a:gd name="connsiteX1" fmla="*/ 126206 w 1426715"/>
                <a:gd name="connsiteY1" fmla="*/ 1184564 h 1456369"/>
                <a:gd name="connsiteX2" fmla="*/ 96584 w 1426715"/>
                <a:gd name="connsiteY2" fmla="*/ 1131224 h 1456369"/>
                <a:gd name="connsiteX3" fmla="*/ 91726 w 1426715"/>
                <a:gd name="connsiteY3" fmla="*/ 1110460 h 1456369"/>
                <a:gd name="connsiteX4" fmla="*/ 73724 w 1426715"/>
                <a:gd name="connsiteY4" fmla="*/ 1082456 h 1456369"/>
                <a:gd name="connsiteX5" fmla="*/ 42386 w 1426715"/>
                <a:gd name="connsiteY5" fmla="*/ 1044642 h 1456369"/>
                <a:gd name="connsiteX6" fmla="*/ 23432 w 1426715"/>
                <a:gd name="connsiteY6" fmla="*/ 1018163 h 1456369"/>
                <a:gd name="connsiteX7" fmla="*/ 7334 w 1426715"/>
                <a:gd name="connsiteY7" fmla="*/ 983682 h 1456369"/>
                <a:gd name="connsiteX8" fmla="*/ 1524 w 1426715"/>
                <a:gd name="connsiteY8" fmla="*/ 868525 h 1456369"/>
                <a:gd name="connsiteX9" fmla="*/ 0 w 1426715"/>
                <a:gd name="connsiteY9" fmla="*/ 812327 h 1456369"/>
                <a:gd name="connsiteX10" fmla="*/ 5906 w 1426715"/>
                <a:gd name="connsiteY10" fmla="*/ 790991 h 1456369"/>
                <a:gd name="connsiteX11" fmla="*/ 36195 w 1426715"/>
                <a:gd name="connsiteY11" fmla="*/ 713744 h 1456369"/>
                <a:gd name="connsiteX12" fmla="*/ 32861 w 1426715"/>
                <a:gd name="connsiteY12" fmla="*/ 695075 h 1456369"/>
                <a:gd name="connsiteX13" fmla="*/ 47816 w 1426715"/>
                <a:gd name="connsiteY13" fmla="*/ 633162 h 1456369"/>
                <a:gd name="connsiteX14" fmla="*/ 56293 w 1426715"/>
                <a:gd name="connsiteY14" fmla="*/ 592205 h 1456369"/>
                <a:gd name="connsiteX15" fmla="*/ 54293 w 1426715"/>
                <a:gd name="connsiteY15" fmla="*/ 541722 h 1456369"/>
                <a:gd name="connsiteX16" fmla="*/ 58865 w 1426715"/>
                <a:gd name="connsiteY16" fmla="*/ 530006 h 1456369"/>
                <a:gd name="connsiteX17" fmla="*/ 87154 w 1426715"/>
                <a:gd name="connsiteY17" fmla="*/ 424374 h 1456369"/>
                <a:gd name="connsiteX18" fmla="*/ 98774 w 1426715"/>
                <a:gd name="connsiteY18" fmla="*/ 401800 h 1456369"/>
                <a:gd name="connsiteX19" fmla="*/ 142780 w 1426715"/>
                <a:gd name="connsiteY19" fmla="*/ 357318 h 1456369"/>
                <a:gd name="connsiteX20" fmla="*/ 156877 w 1426715"/>
                <a:gd name="connsiteY20" fmla="*/ 342745 h 1456369"/>
                <a:gd name="connsiteX21" fmla="*/ 173069 w 1426715"/>
                <a:gd name="connsiteY21" fmla="*/ 315694 h 1456369"/>
                <a:gd name="connsiteX22" fmla="*/ 194024 w 1426715"/>
                <a:gd name="connsiteY22" fmla="*/ 296834 h 1456369"/>
                <a:gd name="connsiteX23" fmla="*/ 184690 w 1426715"/>
                <a:gd name="connsiteY23" fmla="*/ 253305 h 1456369"/>
                <a:gd name="connsiteX24" fmla="*/ 213551 w 1426715"/>
                <a:gd name="connsiteY24" fmla="*/ 179486 h 1456369"/>
                <a:gd name="connsiteX25" fmla="*/ 247841 w 1426715"/>
                <a:gd name="connsiteY25" fmla="*/ 151388 h 1456369"/>
                <a:gd name="connsiteX26" fmla="*/ 276130 w 1426715"/>
                <a:gd name="connsiteY26" fmla="*/ 120241 h 1456369"/>
                <a:gd name="connsiteX27" fmla="*/ 286893 w 1426715"/>
                <a:gd name="connsiteY27" fmla="*/ 106049 h 1456369"/>
                <a:gd name="connsiteX28" fmla="*/ 322040 w 1426715"/>
                <a:gd name="connsiteY28" fmla="*/ 83951 h 1456369"/>
                <a:gd name="connsiteX29" fmla="*/ 360331 w 1426715"/>
                <a:gd name="connsiteY29" fmla="*/ 75092 h 1456369"/>
                <a:gd name="connsiteX30" fmla="*/ 393573 w 1426715"/>
                <a:gd name="connsiteY30" fmla="*/ 70139 h 1456369"/>
                <a:gd name="connsiteX31" fmla="*/ 462439 w 1426715"/>
                <a:gd name="connsiteY31" fmla="*/ 92523 h 1456369"/>
                <a:gd name="connsiteX32" fmla="*/ 487013 w 1426715"/>
                <a:gd name="connsiteY32" fmla="*/ 87856 h 1456369"/>
                <a:gd name="connsiteX33" fmla="*/ 530447 w 1426715"/>
                <a:gd name="connsiteY33" fmla="*/ 57185 h 1456369"/>
                <a:gd name="connsiteX34" fmla="*/ 549878 w 1426715"/>
                <a:gd name="connsiteY34" fmla="*/ 31658 h 1456369"/>
                <a:gd name="connsiteX35" fmla="*/ 576834 w 1426715"/>
                <a:gd name="connsiteY35" fmla="*/ 41469 h 1456369"/>
                <a:gd name="connsiteX36" fmla="*/ 607314 w 1426715"/>
                <a:gd name="connsiteY36" fmla="*/ 34040 h 1456369"/>
                <a:gd name="connsiteX37" fmla="*/ 639604 w 1426715"/>
                <a:gd name="connsiteY37" fmla="*/ 38707 h 1456369"/>
                <a:gd name="connsiteX38" fmla="*/ 685324 w 1426715"/>
                <a:gd name="connsiteY38" fmla="*/ 42898 h 1456369"/>
                <a:gd name="connsiteX39" fmla="*/ 719423 w 1426715"/>
                <a:gd name="connsiteY39" fmla="*/ 25372 h 1456369"/>
                <a:gd name="connsiteX40" fmla="*/ 785527 w 1426715"/>
                <a:gd name="connsiteY40" fmla="*/ 8513 h 1456369"/>
                <a:gd name="connsiteX41" fmla="*/ 799148 w 1426715"/>
                <a:gd name="connsiteY41" fmla="*/ 4893 h 1456369"/>
                <a:gd name="connsiteX42" fmla="*/ 842867 w 1426715"/>
                <a:gd name="connsiteY42" fmla="*/ 9465 h 1456369"/>
                <a:gd name="connsiteX43" fmla="*/ 875443 w 1426715"/>
                <a:gd name="connsiteY43" fmla="*/ 18609 h 1456369"/>
                <a:gd name="connsiteX44" fmla="*/ 891826 w 1426715"/>
                <a:gd name="connsiteY44" fmla="*/ 21467 h 1456369"/>
                <a:gd name="connsiteX45" fmla="*/ 938498 w 1426715"/>
                <a:gd name="connsiteY45" fmla="*/ 36992 h 1456369"/>
                <a:gd name="connsiteX46" fmla="*/ 991362 w 1426715"/>
                <a:gd name="connsiteY46" fmla="*/ 67472 h 1456369"/>
                <a:gd name="connsiteX47" fmla="*/ 1017937 w 1426715"/>
                <a:gd name="connsiteY47" fmla="*/ 85189 h 1456369"/>
                <a:gd name="connsiteX48" fmla="*/ 1102995 w 1426715"/>
                <a:gd name="connsiteY48" fmla="*/ 96714 h 1456369"/>
                <a:gd name="connsiteX49" fmla="*/ 1133189 w 1426715"/>
                <a:gd name="connsiteY49" fmla="*/ 86427 h 1456369"/>
                <a:gd name="connsiteX50" fmla="*/ 1158145 w 1426715"/>
                <a:gd name="connsiteY50" fmla="*/ 90237 h 1456369"/>
                <a:gd name="connsiteX51" fmla="*/ 1214247 w 1426715"/>
                <a:gd name="connsiteY51" fmla="*/ 125956 h 1456369"/>
                <a:gd name="connsiteX52" fmla="*/ 1261586 w 1426715"/>
                <a:gd name="connsiteY52" fmla="*/ 174057 h 1456369"/>
                <a:gd name="connsiteX53" fmla="*/ 1272064 w 1426715"/>
                <a:gd name="connsiteY53" fmla="*/ 185297 h 1456369"/>
                <a:gd name="connsiteX54" fmla="*/ 1297114 w 1426715"/>
                <a:gd name="connsiteY54" fmla="*/ 245114 h 1456369"/>
                <a:gd name="connsiteX55" fmla="*/ 1306354 w 1426715"/>
                <a:gd name="connsiteY55" fmla="*/ 264354 h 1456369"/>
                <a:gd name="connsiteX56" fmla="*/ 1322165 w 1426715"/>
                <a:gd name="connsiteY56" fmla="*/ 287690 h 1456369"/>
                <a:gd name="connsiteX57" fmla="*/ 1319975 w 1426715"/>
                <a:gd name="connsiteY57" fmla="*/ 314456 h 1456369"/>
                <a:gd name="connsiteX58" fmla="*/ 1307402 w 1426715"/>
                <a:gd name="connsiteY58" fmla="*/ 351984 h 1456369"/>
                <a:gd name="connsiteX59" fmla="*/ 1321403 w 1426715"/>
                <a:gd name="connsiteY59" fmla="*/ 381607 h 1456369"/>
                <a:gd name="connsiteX60" fmla="*/ 1326642 w 1426715"/>
                <a:gd name="connsiteY60" fmla="*/ 388655 h 1456369"/>
                <a:gd name="connsiteX61" fmla="*/ 1354074 w 1426715"/>
                <a:gd name="connsiteY61" fmla="*/ 449996 h 1456369"/>
                <a:gd name="connsiteX62" fmla="*/ 1374743 w 1426715"/>
                <a:gd name="connsiteY62" fmla="*/ 518291 h 1456369"/>
                <a:gd name="connsiteX63" fmla="*/ 1400175 w 1426715"/>
                <a:gd name="connsiteY63" fmla="*/ 564868 h 1456369"/>
                <a:gd name="connsiteX64" fmla="*/ 1408748 w 1426715"/>
                <a:gd name="connsiteY64" fmla="*/ 648593 h 1456369"/>
                <a:gd name="connsiteX65" fmla="*/ 1390079 w 1426715"/>
                <a:gd name="connsiteY65" fmla="*/ 690217 h 1456369"/>
                <a:gd name="connsiteX66" fmla="*/ 1377982 w 1426715"/>
                <a:gd name="connsiteY66" fmla="*/ 722697 h 1456369"/>
                <a:gd name="connsiteX67" fmla="*/ 1372838 w 1426715"/>
                <a:gd name="connsiteY67" fmla="*/ 761083 h 1456369"/>
                <a:gd name="connsiteX68" fmla="*/ 1365885 w 1426715"/>
                <a:gd name="connsiteY68" fmla="*/ 780419 h 1456369"/>
                <a:gd name="connsiteX69" fmla="*/ 1355693 w 1426715"/>
                <a:gd name="connsiteY69" fmla="*/ 850904 h 1456369"/>
                <a:gd name="connsiteX70" fmla="*/ 1381316 w 1426715"/>
                <a:gd name="connsiteY70" fmla="*/ 917293 h 1456369"/>
                <a:gd name="connsiteX71" fmla="*/ 1373886 w 1426715"/>
                <a:gd name="connsiteY71" fmla="*/ 960632 h 1456369"/>
                <a:gd name="connsiteX72" fmla="*/ 1365885 w 1426715"/>
                <a:gd name="connsiteY72" fmla="*/ 973871 h 1456369"/>
                <a:gd name="connsiteX73" fmla="*/ 1310831 w 1426715"/>
                <a:gd name="connsiteY73" fmla="*/ 1075694 h 1456369"/>
                <a:gd name="connsiteX74" fmla="*/ 1292543 w 1426715"/>
                <a:gd name="connsiteY74" fmla="*/ 1105221 h 1456369"/>
                <a:gd name="connsiteX75" fmla="*/ 1268063 w 1426715"/>
                <a:gd name="connsiteY75" fmla="*/ 1123033 h 1456369"/>
                <a:gd name="connsiteX76" fmla="*/ 1238917 w 1426715"/>
                <a:gd name="connsiteY76" fmla="*/ 1182374 h 1456369"/>
                <a:gd name="connsiteX77" fmla="*/ 1240250 w 1426715"/>
                <a:gd name="connsiteY77" fmla="*/ 1185326 h 1456369"/>
                <a:gd name="connsiteX78" fmla="*/ 1251204 w 1426715"/>
                <a:gd name="connsiteY78" fmla="*/ 1239524 h 1456369"/>
                <a:gd name="connsiteX79" fmla="*/ 1203103 w 1426715"/>
                <a:gd name="connsiteY79" fmla="*/ 1272004 h 1456369"/>
                <a:gd name="connsiteX80" fmla="*/ 1183291 w 1426715"/>
                <a:gd name="connsiteY80" fmla="*/ 1287720 h 1456369"/>
                <a:gd name="connsiteX81" fmla="*/ 1152811 w 1426715"/>
                <a:gd name="connsiteY81" fmla="*/ 1315343 h 1456369"/>
                <a:gd name="connsiteX82" fmla="*/ 1122807 w 1426715"/>
                <a:gd name="connsiteY82" fmla="*/ 1340584 h 1456369"/>
                <a:gd name="connsiteX83" fmla="*/ 1091470 w 1426715"/>
                <a:gd name="connsiteY83" fmla="*/ 1348775 h 1456369"/>
                <a:gd name="connsiteX84" fmla="*/ 1058037 w 1426715"/>
                <a:gd name="connsiteY84" fmla="*/ 1356967 h 1456369"/>
                <a:gd name="connsiteX85" fmla="*/ 1030129 w 1426715"/>
                <a:gd name="connsiteY85" fmla="*/ 1360015 h 1456369"/>
                <a:gd name="connsiteX86" fmla="*/ 1014508 w 1426715"/>
                <a:gd name="connsiteY86" fmla="*/ 1351728 h 1456369"/>
                <a:gd name="connsiteX87" fmla="*/ 990505 w 1426715"/>
                <a:gd name="connsiteY87" fmla="*/ 1366778 h 1456369"/>
                <a:gd name="connsiteX88" fmla="*/ 981647 w 1426715"/>
                <a:gd name="connsiteY88" fmla="*/ 1394400 h 1456369"/>
                <a:gd name="connsiteX89" fmla="*/ 955358 w 1426715"/>
                <a:gd name="connsiteY89" fmla="*/ 1404211 h 1456369"/>
                <a:gd name="connsiteX90" fmla="*/ 906875 w 1426715"/>
                <a:gd name="connsiteY90" fmla="*/ 1415546 h 1456369"/>
                <a:gd name="connsiteX91" fmla="*/ 852107 w 1426715"/>
                <a:gd name="connsiteY91" fmla="*/ 1443740 h 1456369"/>
                <a:gd name="connsiteX92" fmla="*/ 788384 w 1426715"/>
                <a:gd name="connsiteY92" fmla="*/ 1420499 h 1456369"/>
                <a:gd name="connsiteX93" fmla="*/ 748189 w 1426715"/>
                <a:gd name="connsiteY93" fmla="*/ 1398686 h 1456369"/>
                <a:gd name="connsiteX94" fmla="*/ 731234 w 1426715"/>
                <a:gd name="connsiteY94" fmla="*/ 1392019 h 1456369"/>
                <a:gd name="connsiteX95" fmla="*/ 696849 w 1426715"/>
                <a:gd name="connsiteY95" fmla="*/ 1393829 h 1456369"/>
                <a:gd name="connsiteX96" fmla="*/ 683705 w 1426715"/>
                <a:gd name="connsiteY96" fmla="*/ 1403449 h 1456369"/>
                <a:gd name="connsiteX97" fmla="*/ 665893 w 1426715"/>
                <a:gd name="connsiteY97" fmla="*/ 1412783 h 1456369"/>
                <a:gd name="connsiteX98" fmla="*/ 656654 w 1426715"/>
                <a:gd name="connsiteY98" fmla="*/ 1418784 h 1456369"/>
                <a:gd name="connsiteX99" fmla="*/ 589121 w 1426715"/>
                <a:gd name="connsiteY99" fmla="*/ 1418308 h 1456369"/>
                <a:gd name="connsiteX100" fmla="*/ 575405 w 1426715"/>
                <a:gd name="connsiteY100" fmla="*/ 1421451 h 1456369"/>
                <a:gd name="connsiteX101" fmla="*/ 533495 w 1426715"/>
                <a:gd name="connsiteY101" fmla="*/ 1414688 h 1456369"/>
                <a:gd name="connsiteX102" fmla="*/ 475202 w 1426715"/>
                <a:gd name="connsiteY102" fmla="*/ 1388399 h 1456369"/>
                <a:gd name="connsiteX103" fmla="*/ 463963 w 1426715"/>
                <a:gd name="connsiteY103" fmla="*/ 1373636 h 1456369"/>
                <a:gd name="connsiteX104" fmla="*/ 457200 w 1426715"/>
                <a:gd name="connsiteY104" fmla="*/ 1362491 h 1456369"/>
                <a:gd name="connsiteX105" fmla="*/ 439484 w 1426715"/>
                <a:gd name="connsiteY105" fmla="*/ 1340012 h 1456369"/>
                <a:gd name="connsiteX106" fmla="*/ 416243 w 1426715"/>
                <a:gd name="connsiteY106" fmla="*/ 1326392 h 1456369"/>
                <a:gd name="connsiteX107" fmla="*/ 357759 w 1426715"/>
                <a:gd name="connsiteY107" fmla="*/ 1339917 h 1456369"/>
                <a:gd name="connsiteX108" fmla="*/ 326326 w 1426715"/>
                <a:gd name="connsiteY108" fmla="*/ 1351442 h 1456369"/>
                <a:gd name="connsiteX109" fmla="*/ 308991 w 1426715"/>
                <a:gd name="connsiteY109" fmla="*/ 1352776 h 1456369"/>
                <a:gd name="connsiteX110" fmla="*/ 240697 w 1426715"/>
                <a:gd name="connsiteY110" fmla="*/ 1306294 h 1456369"/>
                <a:gd name="connsiteX111" fmla="*/ 229838 w 1426715"/>
                <a:gd name="connsiteY111" fmla="*/ 1289244 h 1456369"/>
                <a:gd name="connsiteX112" fmla="*/ 222885 w 1426715"/>
                <a:gd name="connsiteY112" fmla="*/ 1284101 h 1456369"/>
                <a:gd name="connsiteX113" fmla="*/ 203549 w 1426715"/>
                <a:gd name="connsiteY113" fmla="*/ 1289435 h 1456369"/>
                <a:gd name="connsiteX114" fmla="*/ 139922 w 1426715"/>
                <a:gd name="connsiteY114" fmla="*/ 1232285 h 145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426715" h="1456369">
                  <a:moveTo>
                    <a:pt x="140113" y="1232475"/>
                  </a:moveTo>
                  <a:cubicBezTo>
                    <a:pt x="155162" y="1211711"/>
                    <a:pt x="130969" y="1201138"/>
                    <a:pt x="126206" y="1184564"/>
                  </a:cubicBezTo>
                  <a:cubicBezTo>
                    <a:pt x="120777" y="1165324"/>
                    <a:pt x="118110" y="1140654"/>
                    <a:pt x="96584" y="1131224"/>
                  </a:cubicBezTo>
                  <a:cubicBezTo>
                    <a:pt x="89154" y="1127986"/>
                    <a:pt x="90488" y="1117889"/>
                    <a:pt x="91726" y="1110460"/>
                  </a:cubicBezTo>
                  <a:cubicBezTo>
                    <a:pt x="94488" y="1093220"/>
                    <a:pt x="86297" y="1086076"/>
                    <a:pt x="73724" y="1082456"/>
                  </a:cubicBezTo>
                  <a:cubicBezTo>
                    <a:pt x="56293" y="1077503"/>
                    <a:pt x="41053" y="1071788"/>
                    <a:pt x="42386" y="1044642"/>
                  </a:cubicBezTo>
                  <a:cubicBezTo>
                    <a:pt x="43053" y="1032069"/>
                    <a:pt x="34290" y="1022830"/>
                    <a:pt x="23432" y="1018163"/>
                  </a:cubicBezTo>
                  <a:cubicBezTo>
                    <a:pt x="9335" y="1012162"/>
                    <a:pt x="7620" y="999779"/>
                    <a:pt x="7334" y="983682"/>
                  </a:cubicBezTo>
                  <a:cubicBezTo>
                    <a:pt x="6572" y="945296"/>
                    <a:pt x="5810" y="906815"/>
                    <a:pt x="1524" y="868525"/>
                  </a:cubicBezTo>
                  <a:cubicBezTo>
                    <a:pt x="-572" y="850046"/>
                    <a:pt x="191" y="831092"/>
                    <a:pt x="0" y="812327"/>
                  </a:cubicBezTo>
                  <a:cubicBezTo>
                    <a:pt x="0" y="804517"/>
                    <a:pt x="95" y="794325"/>
                    <a:pt x="5906" y="790991"/>
                  </a:cubicBezTo>
                  <a:cubicBezTo>
                    <a:pt x="34100" y="774323"/>
                    <a:pt x="18193" y="735461"/>
                    <a:pt x="36195" y="713744"/>
                  </a:cubicBezTo>
                  <a:cubicBezTo>
                    <a:pt x="39719" y="709457"/>
                    <a:pt x="35052" y="701266"/>
                    <a:pt x="32861" y="695075"/>
                  </a:cubicBezTo>
                  <a:cubicBezTo>
                    <a:pt x="22670" y="665833"/>
                    <a:pt x="26384" y="650688"/>
                    <a:pt x="47816" y="633162"/>
                  </a:cubicBezTo>
                  <a:cubicBezTo>
                    <a:pt x="60833" y="622558"/>
                    <a:pt x="63659" y="608905"/>
                    <a:pt x="56293" y="592205"/>
                  </a:cubicBezTo>
                  <a:cubicBezTo>
                    <a:pt x="48959" y="575631"/>
                    <a:pt x="45911" y="559058"/>
                    <a:pt x="54293" y="541722"/>
                  </a:cubicBezTo>
                  <a:cubicBezTo>
                    <a:pt x="56102" y="537912"/>
                    <a:pt x="59436" y="533340"/>
                    <a:pt x="58865" y="530006"/>
                  </a:cubicBezTo>
                  <a:cubicBezTo>
                    <a:pt x="51435" y="488668"/>
                    <a:pt x="77819" y="459521"/>
                    <a:pt x="87154" y="424374"/>
                  </a:cubicBezTo>
                  <a:cubicBezTo>
                    <a:pt x="89345" y="416183"/>
                    <a:pt x="96869" y="409896"/>
                    <a:pt x="98774" y="401800"/>
                  </a:cubicBezTo>
                  <a:cubicBezTo>
                    <a:pt x="104966" y="375225"/>
                    <a:pt x="114586" y="355032"/>
                    <a:pt x="142780" y="357318"/>
                  </a:cubicBezTo>
                  <a:cubicBezTo>
                    <a:pt x="150019" y="357890"/>
                    <a:pt x="154305" y="350365"/>
                    <a:pt x="156877" y="342745"/>
                  </a:cubicBezTo>
                  <a:cubicBezTo>
                    <a:pt x="160496" y="332267"/>
                    <a:pt x="166211" y="323790"/>
                    <a:pt x="173069" y="315694"/>
                  </a:cubicBezTo>
                  <a:cubicBezTo>
                    <a:pt x="179737" y="307788"/>
                    <a:pt x="196977" y="306455"/>
                    <a:pt x="194024" y="296834"/>
                  </a:cubicBezTo>
                  <a:cubicBezTo>
                    <a:pt x="189643" y="282452"/>
                    <a:pt x="191453" y="266831"/>
                    <a:pt x="184690" y="253305"/>
                  </a:cubicBezTo>
                  <a:cubicBezTo>
                    <a:pt x="167545" y="219301"/>
                    <a:pt x="176594" y="200441"/>
                    <a:pt x="213551" y="179486"/>
                  </a:cubicBezTo>
                  <a:cubicBezTo>
                    <a:pt x="226695" y="172057"/>
                    <a:pt x="240125" y="170914"/>
                    <a:pt x="247841" y="151388"/>
                  </a:cubicBezTo>
                  <a:cubicBezTo>
                    <a:pt x="252413" y="139767"/>
                    <a:pt x="261938" y="125003"/>
                    <a:pt x="276130" y="120241"/>
                  </a:cubicBezTo>
                  <a:cubicBezTo>
                    <a:pt x="282035" y="118241"/>
                    <a:pt x="284702" y="112716"/>
                    <a:pt x="286893" y="106049"/>
                  </a:cubicBezTo>
                  <a:cubicBezTo>
                    <a:pt x="295085" y="81569"/>
                    <a:pt x="303276" y="74616"/>
                    <a:pt x="322040" y="83951"/>
                  </a:cubicBezTo>
                  <a:cubicBezTo>
                    <a:pt x="338519" y="92142"/>
                    <a:pt x="349663" y="88332"/>
                    <a:pt x="360331" y="75092"/>
                  </a:cubicBezTo>
                  <a:cubicBezTo>
                    <a:pt x="370523" y="62424"/>
                    <a:pt x="380238" y="64234"/>
                    <a:pt x="393573" y="70139"/>
                  </a:cubicBezTo>
                  <a:cubicBezTo>
                    <a:pt x="415766" y="80045"/>
                    <a:pt x="439293" y="85760"/>
                    <a:pt x="462439" y="92523"/>
                  </a:cubicBezTo>
                  <a:cubicBezTo>
                    <a:pt x="470916" y="95000"/>
                    <a:pt x="481203" y="95476"/>
                    <a:pt x="487013" y="87856"/>
                  </a:cubicBezTo>
                  <a:cubicBezTo>
                    <a:pt x="498824" y="72330"/>
                    <a:pt x="516731" y="69282"/>
                    <a:pt x="530447" y="57185"/>
                  </a:cubicBezTo>
                  <a:cubicBezTo>
                    <a:pt x="539306" y="49375"/>
                    <a:pt x="537210" y="31182"/>
                    <a:pt x="549878" y="31658"/>
                  </a:cubicBezTo>
                  <a:cubicBezTo>
                    <a:pt x="558927" y="32039"/>
                    <a:pt x="567690" y="38612"/>
                    <a:pt x="576834" y="41469"/>
                  </a:cubicBezTo>
                  <a:cubicBezTo>
                    <a:pt x="587788" y="44803"/>
                    <a:pt x="597027" y="35945"/>
                    <a:pt x="607314" y="34040"/>
                  </a:cubicBezTo>
                  <a:cubicBezTo>
                    <a:pt x="618649" y="31944"/>
                    <a:pt x="629603" y="27372"/>
                    <a:pt x="639604" y="38707"/>
                  </a:cubicBezTo>
                  <a:cubicBezTo>
                    <a:pt x="653606" y="54423"/>
                    <a:pt x="669798" y="49470"/>
                    <a:pt x="685324" y="42898"/>
                  </a:cubicBezTo>
                  <a:cubicBezTo>
                    <a:pt x="696944" y="37945"/>
                    <a:pt x="707898" y="30801"/>
                    <a:pt x="719423" y="25372"/>
                  </a:cubicBezTo>
                  <a:cubicBezTo>
                    <a:pt x="740569" y="15466"/>
                    <a:pt x="760952" y="1750"/>
                    <a:pt x="785527" y="8513"/>
                  </a:cubicBezTo>
                  <a:cubicBezTo>
                    <a:pt x="789623" y="9656"/>
                    <a:pt x="794957" y="7179"/>
                    <a:pt x="799148" y="4893"/>
                  </a:cubicBezTo>
                  <a:cubicBezTo>
                    <a:pt x="814673" y="-3679"/>
                    <a:pt x="829342" y="-250"/>
                    <a:pt x="842867" y="9465"/>
                  </a:cubicBezTo>
                  <a:cubicBezTo>
                    <a:pt x="853059" y="16799"/>
                    <a:pt x="863346" y="20895"/>
                    <a:pt x="875443" y="18609"/>
                  </a:cubicBezTo>
                  <a:cubicBezTo>
                    <a:pt x="881063" y="17561"/>
                    <a:pt x="888587" y="15942"/>
                    <a:pt x="891826" y="21467"/>
                  </a:cubicBezTo>
                  <a:cubicBezTo>
                    <a:pt x="903827" y="42231"/>
                    <a:pt x="922401" y="35564"/>
                    <a:pt x="938498" y="36992"/>
                  </a:cubicBezTo>
                  <a:cubicBezTo>
                    <a:pt x="960120" y="38897"/>
                    <a:pt x="980599" y="40993"/>
                    <a:pt x="991362" y="67472"/>
                  </a:cubicBezTo>
                  <a:cubicBezTo>
                    <a:pt x="996506" y="80045"/>
                    <a:pt x="1010698" y="76235"/>
                    <a:pt x="1017937" y="85189"/>
                  </a:cubicBezTo>
                  <a:cubicBezTo>
                    <a:pt x="1043559" y="116812"/>
                    <a:pt x="1073087" y="108430"/>
                    <a:pt x="1102995" y="96714"/>
                  </a:cubicBezTo>
                  <a:cubicBezTo>
                    <a:pt x="1112996" y="92809"/>
                    <a:pt x="1122426" y="87380"/>
                    <a:pt x="1133189" y="86427"/>
                  </a:cubicBezTo>
                  <a:cubicBezTo>
                    <a:pt x="1141857" y="85665"/>
                    <a:pt x="1152906" y="83189"/>
                    <a:pt x="1158145" y="90237"/>
                  </a:cubicBezTo>
                  <a:cubicBezTo>
                    <a:pt x="1173290" y="110716"/>
                    <a:pt x="1197959" y="109097"/>
                    <a:pt x="1214247" y="125956"/>
                  </a:cubicBezTo>
                  <a:cubicBezTo>
                    <a:pt x="1229868" y="142148"/>
                    <a:pt x="1245870" y="157960"/>
                    <a:pt x="1261586" y="174057"/>
                  </a:cubicBezTo>
                  <a:cubicBezTo>
                    <a:pt x="1265206" y="177677"/>
                    <a:pt x="1268159" y="182344"/>
                    <a:pt x="1272064" y="185297"/>
                  </a:cubicBezTo>
                  <a:cubicBezTo>
                    <a:pt x="1290923" y="199489"/>
                    <a:pt x="1308830" y="213395"/>
                    <a:pt x="1297114" y="245114"/>
                  </a:cubicBezTo>
                  <a:cubicBezTo>
                    <a:pt x="1293971" y="253686"/>
                    <a:pt x="1302544" y="258353"/>
                    <a:pt x="1306354" y="264354"/>
                  </a:cubicBezTo>
                  <a:cubicBezTo>
                    <a:pt x="1311497" y="272260"/>
                    <a:pt x="1318070" y="279118"/>
                    <a:pt x="1322165" y="287690"/>
                  </a:cubicBezTo>
                  <a:cubicBezTo>
                    <a:pt x="1326356" y="296358"/>
                    <a:pt x="1329309" y="308264"/>
                    <a:pt x="1319975" y="314456"/>
                  </a:cubicBezTo>
                  <a:cubicBezTo>
                    <a:pt x="1306163" y="323695"/>
                    <a:pt x="1307592" y="337601"/>
                    <a:pt x="1307402" y="351984"/>
                  </a:cubicBezTo>
                  <a:cubicBezTo>
                    <a:pt x="1307211" y="365129"/>
                    <a:pt x="1299686" y="382178"/>
                    <a:pt x="1321403" y="381607"/>
                  </a:cubicBezTo>
                  <a:cubicBezTo>
                    <a:pt x="1323118" y="381607"/>
                    <a:pt x="1326261" y="385988"/>
                    <a:pt x="1326642" y="388655"/>
                  </a:cubicBezTo>
                  <a:cubicBezTo>
                    <a:pt x="1329690" y="412944"/>
                    <a:pt x="1340453" y="430946"/>
                    <a:pt x="1354074" y="449996"/>
                  </a:cubicBezTo>
                  <a:cubicBezTo>
                    <a:pt x="1366742" y="467808"/>
                    <a:pt x="1377220" y="491716"/>
                    <a:pt x="1374743" y="518291"/>
                  </a:cubicBezTo>
                  <a:cubicBezTo>
                    <a:pt x="1372553" y="541532"/>
                    <a:pt x="1384459" y="556200"/>
                    <a:pt x="1400175" y="564868"/>
                  </a:cubicBezTo>
                  <a:cubicBezTo>
                    <a:pt x="1438847" y="586013"/>
                    <a:pt x="1429417" y="620589"/>
                    <a:pt x="1408748" y="648593"/>
                  </a:cubicBezTo>
                  <a:cubicBezTo>
                    <a:pt x="1399889" y="660689"/>
                    <a:pt x="1383602" y="666595"/>
                    <a:pt x="1390079" y="690217"/>
                  </a:cubicBezTo>
                  <a:cubicBezTo>
                    <a:pt x="1392460" y="698789"/>
                    <a:pt x="1383316" y="712410"/>
                    <a:pt x="1377982" y="722697"/>
                  </a:cubicBezTo>
                  <a:cubicBezTo>
                    <a:pt x="1371695" y="734984"/>
                    <a:pt x="1363028" y="745367"/>
                    <a:pt x="1372838" y="761083"/>
                  </a:cubicBezTo>
                  <a:cubicBezTo>
                    <a:pt x="1377791" y="768989"/>
                    <a:pt x="1370552" y="774894"/>
                    <a:pt x="1365885" y="780419"/>
                  </a:cubicBezTo>
                  <a:cubicBezTo>
                    <a:pt x="1344644" y="805660"/>
                    <a:pt x="1343120" y="818042"/>
                    <a:pt x="1355693" y="850904"/>
                  </a:cubicBezTo>
                  <a:cubicBezTo>
                    <a:pt x="1364171" y="873097"/>
                    <a:pt x="1377220" y="892814"/>
                    <a:pt x="1381316" y="917293"/>
                  </a:cubicBezTo>
                  <a:cubicBezTo>
                    <a:pt x="1383983" y="933200"/>
                    <a:pt x="1384840" y="947868"/>
                    <a:pt x="1373886" y="960632"/>
                  </a:cubicBezTo>
                  <a:cubicBezTo>
                    <a:pt x="1370648" y="964442"/>
                    <a:pt x="1366266" y="969204"/>
                    <a:pt x="1365885" y="973871"/>
                  </a:cubicBezTo>
                  <a:cubicBezTo>
                    <a:pt x="1362266" y="1018639"/>
                    <a:pt x="1331500" y="1043594"/>
                    <a:pt x="1310831" y="1075694"/>
                  </a:cubicBezTo>
                  <a:cubicBezTo>
                    <a:pt x="1304544" y="1085409"/>
                    <a:pt x="1297019" y="1094267"/>
                    <a:pt x="1292543" y="1105221"/>
                  </a:cubicBezTo>
                  <a:cubicBezTo>
                    <a:pt x="1287399" y="1117794"/>
                    <a:pt x="1280351" y="1122176"/>
                    <a:pt x="1268063" y="1123033"/>
                  </a:cubicBezTo>
                  <a:cubicBezTo>
                    <a:pt x="1242155" y="1124938"/>
                    <a:pt x="1227773" y="1155894"/>
                    <a:pt x="1238917" y="1182374"/>
                  </a:cubicBezTo>
                  <a:cubicBezTo>
                    <a:pt x="1239298" y="1183326"/>
                    <a:pt x="1239774" y="1184374"/>
                    <a:pt x="1240250" y="1185326"/>
                  </a:cubicBezTo>
                  <a:cubicBezTo>
                    <a:pt x="1250728" y="1201709"/>
                    <a:pt x="1262539" y="1220188"/>
                    <a:pt x="1251204" y="1239524"/>
                  </a:cubicBezTo>
                  <a:cubicBezTo>
                    <a:pt x="1240631" y="1257716"/>
                    <a:pt x="1223201" y="1270194"/>
                    <a:pt x="1203103" y="1272004"/>
                  </a:cubicBezTo>
                  <a:cubicBezTo>
                    <a:pt x="1192721" y="1272861"/>
                    <a:pt x="1188053" y="1274004"/>
                    <a:pt x="1183291" y="1287720"/>
                  </a:cubicBezTo>
                  <a:cubicBezTo>
                    <a:pt x="1179100" y="1299817"/>
                    <a:pt x="1164146" y="1307818"/>
                    <a:pt x="1152811" y="1315343"/>
                  </a:cubicBezTo>
                  <a:cubicBezTo>
                    <a:pt x="1141857" y="1322582"/>
                    <a:pt x="1132046" y="1330964"/>
                    <a:pt x="1122807" y="1340584"/>
                  </a:cubicBezTo>
                  <a:cubicBezTo>
                    <a:pt x="1113758" y="1350109"/>
                    <a:pt x="1103471" y="1356110"/>
                    <a:pt x="1091470" y="1348775"/>
                  </a:cubicBezTo>
                  <a:cubicBezTo>
                    <a:pt x="1077944" y="1340584"/>
                    <a:pt x="1067276" y="1345537"/>
                    <a:pt x="1058037" y="1356967"/>
                  </a:cubicBezTo>
                  <a:cubicBezTo>
                    <a:pt x="1049179" y="1367921"/>
                    <a:pt x="1040416" y="1368206"/>
                    <a:pt x="1030129" y="1360015"/>
                  </a:cubicBezTo>
                  <a:cubicBezTo>
                    <a:pt x="1025462" y="1356300"/>
                    <a:pt x="1019937" y="1353728"/>
                    <a:pt x="1014508" y="1351728"/>
                  </a:cubicBezTo>
                  <a:cubicBezTo>
                    <a:pt x="1002316" y="1347347"/>
                    <a:pt x="993648" y="1352014"/>
                    <a:pt x="990505" y="1366778"/>
                  </a:cubicBezTo>
                  <a:cubicBezTo>
                    <a:pt x="988409" y="1376493"/>
                    <a:pt x="987457" y="1386590"/>
                    <a:pt x="981647" y="1394400"/>
                  </a:cubicBezTo>
                  <a:cubicBezTo>
                    <a:pt x="974788" y="1403544"/>
                    <a:pt x="969074" y="1412498"/>
                    <a:pt x="955358" y="1404211"/>
                  </a:cubicBezTo>
                  <a:cubicBezTo>
                    <a:pt x="938117" y="1393733"/>
                    <a:pt x="923258" y="1412212"/>
                    <a:pt x="906875" y="1415546"/>
                  </a:cubicBezTo>
                  <a:cubicBezTo>
                    <a:pt x="887159" y="1419546"/>
                    <a:pt x="869537" y="1429357"/>
                    <a:pt x="852107" y="1443740"/>
                  </a:cubicBezTo>
                  <a:cubicBezTo>
                    <a:pt x="823913" y="1467076"/>
                    <a:pt x="804386" y="1457360"/>
                    <a:pt x="788384" y="1420499"/>
                  </a:cubicBezTo>
                  <a:cubicBezTo>
                    <a:pt x="778669" y="1398115"/>
                    <a:pt x="768953" y="1392019"/>
                    <a:pt x="748189" y="1398686"/>
                  </a:cubicBezTo>
                  <a:cubicBezTo>
                    <a:pt x="739997" y="1401353"/>
                    <a:pt x="736378" y="1398305"/>
                    <a:pt x="731234" y="1392019"/>
                  </a:cubicBezTo>
                  <a:cubicBezTo>
                    <a:pt x="716375" y="1374112"/>
                    <a:pt x="708374" y="1374588"/>
                    <a:pt x="696849" y="1393829"/>
                  </a:cubicBezTo>
                  <a:cubicBezTo>
                    <a:pt x="693230" y="1399829"/>
                    <a:pt x="689801" y="1405640"/>
                    <a:pt x="683705" y="1403449"/>
                  </a:cubicBezTo>
                  <a:cubicBezTo>
                    <a:pt x="674561" y="1400210"/>
                    <a:pt x="669227" y="1402211"/>
                    <a:pt x="665893" y="1412783"/>
                  </a:cubicBezTo>
                  <a:cubicBezTo>
                    <a:pt x="664559" y="1417165"/>
                    <a:pt x="660178" y="1420689"/>
                    <a:pt x="656654" y="1418784"/>
                  </a:cubicBezTo>
                  <a:cubicBezTo>
                    <a:pt x="634175" y="1406497"/>
                    <a:pt x="611696" y="1426690"/>
                    <a:pt x="589121" y="1418308"/>
                  </a:cubicBezTo>
                  <a:cubicBezTo>
                    <a:pt x="585216" y="1416879"/>
                    <a:pt x="578834" y="1418403"/>
                    <a:pt x="575405" y="1421451"/>
                  </a:cubicBezTo>
                  <a:cubicBezTo>
                    <a:pt x="559022" y="1436215"/>
                    <a:pt x="545306" y="1430024"/>
                    <a:pt x="533495" y="1414688"/>
                  </a:cubicBezTo>
                  <a:cubicBezTo>
                    <a:pt x="517779" y="1394210"/>
                    <a:pt x="494348" y="1397829"/>
                    <a:pt x="475202" y="1388399"/>
                  </a:cubicBezTo>
                  <a:cubicBezTo>
                    <a:pt x="468916" y="1385256"/>
                    <a:pt x="461391" y="1384780"/>
                    <a:pt x="463963" y="1373636"/>
                  </a:cubicBezTo>
                  <a:cubicBezTo>
                    <a:pt x="465582" y="1366587"/>
                    <a:pt x="462820" y="1363444"/>
                    <a:pt x="457200" y="1362491"/>
                  </a:cubicBezTo>
                  <a:cubicBezTo>
                    <a:pt x="446056" y="1360491"/>
                    <a:pt x="441865" y="1352300"/>
                    <a:pt x="439484" y="1340012"/>
                  </a:cubicBezTo>
                  <a:cubicBezTo>
                    <a:pt x="436150" y="1322677"/>
                    <a:pt x="425482" y="1315724"/>
                    <a:pt x="416243" y="1326392"/>
                  </a:cubicBezTo>
                  <a:cubicBezTo>
                    <a:pt x="398336" y="1347061"/>
                    <a:pt x="378809" y="1344775"/>
                    <a:pt x="357759" y="1339917"/>
                  </a:cubicBezTo>
                  <a:cubicBezTo>
                    <a:pt x="345472" y="1337060"/>
                    <a:pt x="335185" y="1341822"/>
                    <a:pt x="326326" y="1351442"/>
                  </a:cubicBezTo>
                  <a:cubicBezTo>
                    <a:pt x="320707" y="1357538"/>
                    <a:pt x="313468" y="1360872"/>
                    <a:pt x="308991" y="1352776"/>
                  </a:cubicBezTo>
                  <a:cubicBezTo>
                    <a:pt x="292894" y="1323629"/>
                    <a:pt x="264128" y="1320391"/>
                    <a:pt x="240697" y="1306294"/>
                  </a:cubicBezTo>
                  <a:cubicBezTo>
                    <a:pt x="234125" y="1302389"/>
                    <a:pt x="224600" y="1303532"/>
                    <a:pt x="229838" y="1289244"/>
                  </a:cubicBezTo>
                  <a:cubicBezTo>
                    <a:pt x="232410" y="1282196"/>
                    <a:pt x="225838" y="1284196"/>
                    <a:pt x="222885" y="1284101"/>
                  </a:cubicBezTo>
                  <a:cubicBezTo>
                    <a:pt x="216122" y="1283720"/>
                    <a:pt x="209645" y="1285529"/>
                    <a:pt x="203549" y="1289435"/>
                  </a:cubicBezTo>
                  <a:cubicBezTo>
                    <a:pt x="162116" y="1316105"/>
                    <a:pt x="142208" y="1276385"/>
                    <a:pt x="139922" y="123228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FFFFFF"/>
                  </a:solidFill>
                </a:rPr>
                <a:t>1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grpSp>
          <p:nvGrpSpPr>
            <p:cNvPr id="15" name="组合 14" descr="b36f1650-810b-49f8-952a-4e191f00593f">
              <a:extLst>
                <a:ext uri="{FF2B5EF4-FFF2-40B4-BE49-F238E27FC236}">
                  <a16:creationId xmlns:a16="http://schemas.microsoft.com/office/drawing/2014/main" id="{1E394121-3597-EEEC-54C6-0D46D7767156}"/>
                </a:ext>
              </a:extLst>
            </p:cNvPr>
            <p:cNvGrpSpPr/>
            <p:nvPr/>
          </p:nvGrpSpPr>
          <p:grpSpPr>
            <a:xfrm>
              <a:off x="973086" y="2136745"/>
              <a:ext cx="3110428" cy="1672061"/>
              <a:chOff x="1004263" y="1787787"/>
              <a:chExt cx="2384338" cy="1672061"/>
            </a:xfrm>
          </p:grpSpPr>
          <p:sp>
            <p:nvSpPr>
              <p:cNvPr id="32" name="Bullet5" descr="8831ee80-8cc7-497d-b190-45cb95dd1292">
                <a:extLst>
                  <a:ext uri="{FF2B5EF4-FFF2-40B4-BE49-F238E27FC236}">
                    <a16:creationId xmlns:a16="http://schemas.microsoft.com/office/drawing/2014/main" id="{DDFED25D-78DB-BFFF-CEC9-D86C489E1918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1004263" y="1787787"/>
                <a:ext cx="2384337" cy="733874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营养价值</a:t>
                </a:r>
                <a:endParaRPr lang="en-US" dirty="0"/>
              </a:p>
            </p:txBody>
          </p:sp>
          <p:sp>
            <p:nvSpPr>
              <p:cNvPr id="33" name="Text5" descr="6b776c9a-8565-428d-ab7f-2cb7cf8b3dc5">
                <a:extLst>
                  <a:ext uri="{FF2B5EF4-FFF2-40B4-BE49-F238E27FC236}">
                    <a16:creationId xmlns:a16="http://schemas.microsoft.com/office/drawing/2014/main" id="{25F5C597-AAF6-98CC-C30A-396886F8F2D4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004267" y="2521661"/>
                <a:ext cx="2384334" cy="9381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富含蛋白质和多种维生素，有益健康。</a:t>
                </a:r>
                <a:endParaRPr lang="en-US" dirty="0"/>
              </a:p>
            </p:txBody>
          </p:sp>
        </p:grpSp>
        <p:sp>
          <p:nvSpPr>
            <p:cNvPr id="16" name="Number6" descr="54a5c768-2222-428a-bea1-a023b05e645e">
              <a:extLst>
                <a:ext uri="{FF2B5EF4-FFF2-40B4-BE49-F238E27FC236}">
                  <a16:creationId xmlns:a16="http://schemas.microsoft.com/office/drawing/2014/main" id="{C6EB0CA4-E9AF-B1E6-CC1A-FDB54BBBA3F1}"/>
                </a:ext>
              </a:extLst>
            </p:cNvPr>
            <p:cNvSpPr/>
            <p:nvPr/>
          </p:nvSpPr>
          <p:spPr>
            <a:xfrm>
              <a:off x="2324942" y="4018344"/>
              <a:ext cx="406724" cy="415178"/>
            </a:xfrm>
            <a:custGeom>
              <a:avLst/>
              <a:gdLst>
                <a:gd name="connsiteX0" fmla="*/ 140113 w 1426715"/>
                <a:gd name="connsiteY0" fmla="*/ 1232475 h 1456369"/>
                <a:gd name="connsiteX1" fmla="*/ 126206 w 1426715"/>
                <a:gd name="connsiteY1" fmla="*/ 1184564 h 1456369"/>
                <a:gd name="connsiteX2" fmla="*/ 96584 w 1426715"/>
                <a:gd name="connsiteY2" fmla="*/ 1131224 h 1456369"/>
                <a:gd name="connsiteX3" fmla="*/ 91726 w 1426715"/>
                <a:gd name="connsiteY3" fmla="*/ 1110460 h 1456369"/>
                <a:gd name="connsiteX4" fmla="*/ 73724 w 1426715"/>
                <a:gd name="connsiteY4" fmla="*/ 1082456 h 1456369"/>
                <a:gd name="connsiteX5" fmla="*/ 42386 w 1426715"/>
                <a:gd name="connsiteY5" fmla="*/ 1044642 h 1456369"/>
                <a:gd name="connsiteX6" fmla="*/ 23432 w 1426715"/>
                <a:gd name="connsiteY6" fmla="*/ 1018163 h 1456369"/>
                <a:gd name="connsiteX7" fmla="*/ 7334 w 1426715"/>
                <a:gd name="connsiteY7" fmla="*/ 983682 h 1456369"/>
                <a:gd name="connsiteX8" fmla="*/ 1524 w 1426715"/>
                <a:gd name="connsiteY8" fmla="*/ 868525 h 1456369"/>
                <a:gd name="connsiteX9" fmla="*/ 0 w 1426715"/>
                <a:gd name="connsiteY9" fmla="*/ 812327 h 1456369"/>
                <a:gd name="connsiteX10" fmla="*/ 5906 w 1426715"/>
                <a:gd name="connsiteY10" fmla="*/ 790991 h 1456369"/>
                <a:gd name="connsiteX11" fmla="*/ 36195 w 1426715"/>
                <a:gd name="connsiteY11" fmla="*/ 713744 h 1456369"/>
                <a:gd name="connsiteX12" fmla="*/ 32861 w 1426715"/>
                <a:gd name="connsiteY12" fmla="*/ 695075 h 1456369"/>
                <a:gd name="connsiteX13" fmla="*/ 47816 w 1426715"/>
                <a:gd name="connsiteY13" fmla="*/ 633162 h 1456369"/>
                <a:gd name="connsiteX14" fmla="*/ 56293 w 1426715"/>
                <a:gd name="connsiteY14" fmla="*/ 592205 h 1456369"/>
                <a:gd name="connsiteX15" fmla="*/ 54293 w 1426715"/>
                <a:gd name="connsiteY15" fmla="*/ 541722 h 1456369"/>
                <a:gd name="connsiteX16" fmla="*/ 58865 w 1426715"/>
                <a:gd name="connsiteY16" fmla="*/ 530006 h 1456369"/>
                <a:gd name="connsiteX17" fmla="*/ 87154 w 1426715"/>
                <a:gd name="connsiteY17" fmla="*/ 424374 h 1456369"/>
                <a:gd name="connsiteX18" fmla="*/ 98774 w 1426715"/>
                <a:gd name="connsiteY18" fmla="*/ 401800 h 1456369"/>
                <a:gd name="connsiteX19" fmla="*/ 142780 w 1426715"/>
                <a:gd name="connsiteY19" fmla="*/ 357318 h 1456369"/>
                <a:gd name="connsiteX20" fmla="*/ 156877 w 1426715"/>
                <a:gd name="connsiteY20" fmla="*/ 342745 h 1456369"/>
                <a:gd name="connsiteX21" fmla="*/ 173069 w 1426715"/>
                <a:gd name="connsiteY21" fmla="*/ 315694 h 1456369"/>
                <a:gd name="connsiteX22" fmla="*/ 194024 w 1426715"/>
                <a:gd name="connsiteY22" fmla="*/ 296834 h 1456369"/>
                <a:gd name="connsiteX23" fmla="*/ 184690 w 1426715"/>
                <a:gd name="connsiteY23" fmla="*/ 253305 h 1456369"/>
                <a:gd name="connsiteX24" fmla="*/ 213551 w 1426715"/>
                <a:gd name="connsiteY24" fmla="*/ 179486 h 1456369"/>
                <a:gd name="connsiteX25" fmla="*/ 247841 w 1426715"/>
                <a:gd name="connsiteY25" fmla="*/ 151388 h 1456369"/>
                <a:gd name="connsiteX26" fmla="*/ 276130 w 1426715"/>
                <a:gd name="connsiteY26" fmla="*/ 120241 h 1456369"/>
                <a:gd name="connsiteX27" fmla="*/ 286893 w 1426715"/>
                <a:gd name="connsiteY27" fmla="*/ 106049 h 1456369"/>
                <a:gd name="connsiteX28" fmla="*/ 322040 w 1426715"/>
                <a:gd name="connsiteY28" fmla="*/ 83951 h 1456369"/>
                <a:gd name="connsiteX29" fmla="*/ 360331 w 1426715"/>
                <a:gd name="connsiteY29" fmla="*/ 75092 h 1456369"/>
                <a:gd name="connsiteX30" fmla="*/ 393573 w 1426715"/>
                <a:gd name="connsiteY30" fmla="*/ 70139 h 1456369"/>
                <a:gd name="connsiteX31" fmla="*/ 462439 w 1426715"/>
                <a:gd name="connsiteY31" fmla="*/ 92523 h 1456369"/>
                <a:gd name="connsiteX32" fmla="*/ 487013 w 1426715"/>
                <a:gd name="connsiteY32" fmla="*/ 87856 h 1456369"/>
                <a:gd name="connsiteX33" fmla="*/ 530447 w 1426715"/>
                <a:gd name="connsiteY33" fmla="*/ 57185 h 1456369"/>
                <a:gd name="connsiteX34" fmla="*/ 549878 w 1426715"/>
                <a:gd name="connsiteY34" fmla="*/ 31658 h 1456369"/>
                <a:gd name="connsiteX35" fmla="*/ 576834 w 1426715"/>
                <a:gd name="connsiteY35" fmla="*/ 41469 h 1456369"/>
                <a:gd name="connsiteX36" fmla="*/ 607314 w 1426715"/>
                <a:gd name="connsiteY36" fmla="*/ 34040 h 1456369"/>
                <a:gd name="connsiteX37" fmla="*/ 639604 w 1426715"/>
                <a:gd name="connsiteY37" fmla="*/ 38707 h 1456369"/>
                <a:gd name="connsiteX38" fmla="*/ 685324 w 1426715"/>
                <a:gd name="connsiteY38" fmla="*/ 42898 h 1456369"/>
                <a:gd name="connsiteX39" fmla="*/ 719423 w 1426715"/>
                <a:gd name="connsiteY39" fmla="*/ 25372 h 1456369"/>
                <a:gd name="connsiteX40" fmla="*/ 785527 w 1426715"/>
                <a:gd name="connsiteY40" fmla="*/ 8513 h 1456369"/>
                <a:gd name="connsiteX41" fmla="*/ 799148 w 1426715"/>
                <a:gd name="connsiteY41" fmla="*/ 4893 h 1456369"/>
                <a:gd name="connsiteX42" fmla="*/ 842867 w 1426715"/>
                <a:gd name="connsiteY42" fmla="*/ 9465 h 1456369"/>
                <a:gd name="connsiteX43" fmla="*/ 875443 w 1426715"/>
                <a:gd name="connsiteY43" fmla="*/ 18609 h 1456369"/>
                <a:gd name="connsiteX44" fmla="*/ 891826 w 1426715"/>
                <a:gd name="connsiteY44" fmla="*/ 21467 h 1456369"/>
                <a:gd name="connsiteX45" fmla="*/ 938498 w 1426715"/>
                <a:gd name="connsiteY45" fmla="*/ 36992 h 1456369"/>
                <a:gd name="connsiteX46" fmla="*/ 991362 w 1426715"/>
                <a:gd name="connsiteY46" fmla="*/ 67472 h 1456369"/>
                <a:gd name="connsiteX47" fmla="*/ 1017937 w 1426715"/>
                <a:gd name="connsiteY47" fmla="*/ 85189 h 1456369"/>
                <a:gd name="connsiteX48" fmla="*/ 1102995 w 1426715"/>
                <a:gd name="connsiteY48" fmla="*/ 96714 h 1456369"/>
                <a:gd name="connsiteX49" fmla="*/ 1133189 w 1426715"/>
                <a:gd name="connsiteY49" fmla="*/ 86427 h 1456369"/>
                <a:gd name="connsiteX50" fmla="*/ 1158145 w 1426715"/>
                <a:gd name="connsiteY50" fmla="*/ 90237 h 1456369"/>
                <a:gd name="connsiteX51" fmla="*/ 1214247 w 1426715"/>
                <a:gd name="connsiteY51" fmla="*/ 125956 h 1456369"/>
                <a:gd name="connsiteX52" fmla="*/ 1261586 w 1426715"/>
                <a:gd name="connsiteY52" fmla="*/ 174057 h 1456369"/>
                <a:gd name="connsiteX53" fmla="*/ 1272064 w 1426715"/>
                <a:gd name="connsiteY53" fmla="*/ 185297 h 1456369"/>
                <a:gd name="connsiteX54" fmla="*/ 1297114 w 1426715"/>
                <a:gd name="connsiteY54" fmla="*/ 245114 h 1456369"/>
                <a:gd name="connsiteX55" fmla="*/ 1306354 w 1426715"/>
                <a:gd name="connsiteY55" fmla="*/ 264354 h 1456369"/>
                <a:gd name="connsiteX56" fmla="*/ 1322165 w 1426715"/>
                <a:gd name="connsiteY56" fmla="*/ 287690 h 1456369"/>
                <a:gd name="connsiteX57" fmla="*/ 1319975 w 1426715"/>
                <a:gd name="connsiteY57" fmla="*/ 314456 h 1456369"/>
                <a:gd name="connsiteX58" fmla="*/ 1307402 w 1426715"/>
                <a:gd name="connsiteY58" fmla="*/ 351984 h 1456369"/>
                <a:gd name="connsiteX59" fmla="*/ 1321403 w 1426715"/>
                <a:gd name="connsiteY59" fmla="*/ 381607 h 1456369"/>
                <a:gd name="connsiteX60" fmla="*/ 1326642 w 1426715"/>
                <a:gd name="connsiteY60" fmla="*/ 388655 h 1456369"/>
                <a:gd name="connsiteX61" fmla="*/ 1354074 w 1426715"/>
                <a:gd name="connsiteY61" fmla="*/ 449996 h 1456369"/>
                <a:gd name="connsiteX62" fmla="*/ 1374743 w 1426715"/>
                <a:gd name="connsiteY62" fmla="*/ 518291 h 1456369"/>
                <a:gd name="connsiteX63" fmla="*/ 1400175 w 1426715"/>
                <a:gd name="connsiteY63" fmla="*/ 564868 h 1456369"/>
                <a:gd name="connsiteX64" fmla="*/ 1408748 w 1426715"/>
                <a:gd name="connsiteY64" fmla="*/ 648593 h 1456369"/>
                <a:gd name="connsiteX65" fmla="*/ 1390079 w 1426715"/>
                <a:gd name="connsiteY65" fmla="*/ 690217 h 1456369"/>
                <a:gd name="connsiteX66" fmla="*/ 1377982 w 1426715"/>
                <a:gd name="connsiteY66" fmla="*/ 722697 h 1456369"/>
                <a:gd name="connsiteX67" fmla="*/ 1372838 w 1426715"/>
                <a:gd name="connsiteY67" fmla="*/ 761083 h 1456369"/>
                <a:gd name="connsiteX68" fmla="*/ 1365885 w 1426715"/>
                <a:gd name="connsiteY68" fmla="*/ 780419 h 1456369"/>
                <a:gd name="connsiteX69" fmla="*/ 1355693 w 1426715"/>
                <a:gd name="connsiteY69" fmla="*/ 850904 h 1456369"/>
                <a:gd name="connsiteX70" fmla="*/ 1381316 w 1426715"/>
                <a:gd name="connsiteY70" fmla="*/ 917293 h 1456369"/>
                <a:gd name="connsiteX71" fmla="*/ 1373886 w 1426715"/>
                <a:gd name="connsiteY71" fmla="*/ 960632 h 1456369"/>
                <a:gd name="connsiteX72" fmla="*/ 1365885 w 1426715"/>
                <a:gd name="connsiteY72" fmla="*/ 973871 h 1456369"/>
                <a:gd name="connsiteX73" fmla="*/ 1310831 w 1426715"/>
                <a:gd name="connsiteY73" fmla="*/ 1075694 h 1456369"/>
                <a:gd name="connsiteX74" fmla="*/ 1292543 w 1426715"/>
                <a:gd name="connsiteY74" fmla="*/ 1105221 h 1456369"/>
                <a:gd name="connsiteX75" fmla="*/ 1268063 w 1426715"/>
                <a:gd name="connsiteY75" fmla="*/ 1123033 h 1456369"/>
                <a:gd name="connsiteX76" fmla="*/ 1238917 w 1426715"/>
                <a:gd name="connsiteY76" fmla="*/ 1182374 h 1456369"/>
                <a:gd name="connsiteX77" fmla="*/ 1240250 w 1426715"/>
                <a:gd name="connsiteY77" fmla="*/ 1185326 h 1456369"/>
                <a:gd name="connsiteX78" fmla="*/ 1251204 w 1426715"/>
                <a:gd name="connsiteY78" fmla="*/ 1239524 h 1456369"/>
                <a:gd name="connsiteX79" fmla="*/ 1203103 w 1426715"/>
                <a:gd name="connsiteY79" fmla="*/ 1272004 h 1456369"/>
                <a:gd name="connsiteX80" fmla="*/ 1183291 w 1426715"/>
                <a:gd name="connsiteY80" fmla="*/ 1287720 h 1456369"/>
                <a:gd name="connsiteX81" fmla="*/ 1152811 w 1426715"/>
                <a:gd name="connsiteY81" fmla="*/ 1315343 h 1456369"/>
                <a:gd name="connsiteX82" fmla="*/ 1122807 w 1426715"/>
                <a:gd name="connsiteY82" fmla="*/ 1340584 h 1456369"/>
                <a:gd name="connsiteX83" fmla="*/ 1091470 w 1426715"/>
                <a:gd name="connsiteY83" fmla="*/ 1348775 h 1456369"/>
                <a:gd name="connsiteX84" fmla="*/ 1058037 w 1426715"/>
                <a:gd name="connsiteY84" fmla="*/ 1356967 h 1456369"/>
                <a:gd name="connsiteX85" fmla="*/ 1030129 w 1426715"/>
                <a:gd name="connsiteY85" fmla="*/ 1360015 h 1456369"/>
                <a:gd name="connsiteX86" fmla="*/ 1014508 w 1426715"/>
                <a:gd name="connsiteY86" fmla="*/ 1351728 h 1456369"/>
                <a:gd name="connsiteX87" fmla="*/ 990505 w 1426715"/>
                <a:gd name="connsiteY87" fmla="*/ 1366778 h 1456369"/>
                <a:gd name="connsiteX88" fmla="*/ 981647 w 1426715"/>
                <a:gd name="connsiteY88" fmla="*/ 1394400 h 1456369"/>
                <a:gd name="connsiteX89" fmla="*/ 955358 w 1426715"/>
                <a:gd name="connsiteY89" fmla="*/ 1404211 h 1456369"/>
                <a:gd name="connsiteX90" fmla="*/ 906875 w 1426715"/>
                <a:gd name="connsiteY90" fmla="*/ 1415546 h 1456369"/>
                <a:gd name="connsiteX91" fmla="*/ 852107 w 1426715"/>
                <a:gd name="connsiteY91" fmla="*/ 1443740 h 1456369"/>
                <a:gd name="connsiteX92" fmla="*/ 788384 w 1426715"/>
                <a:gd name="connsiteY92" fmla="*/ 1420499 h 1456369"/>
                <a:gd name="connsiteX93" fmla="*/ 748189 w 1426715"/>
                <a:gd name="connsiteY93" fmla="*/ 1398686 h 1456369"/>
                <a:gd name="connsiteX94" fmla="*/ 731234 w 1426715"/>
                <a:gd name="connsiteY94" fmla="*/ 1392019 h 1456369"/>
                <a:gd name="connsiteX95" fmla="*/ 696849 w 1426715"/>
                <a:gd name="connsiteY95" fmla="*/ 1393829 h 1456369"/>
                <a:gd name="connsiteX96" fmla="*/ 683705 w 1426715"/>
                <a:gd name="connsiteY96" fmla="*/ 1403449 h 1456369"/>
                <a:gd name="connsiteX97" fmla="*/ 665893 w 1426715"/>
                <a:gd name="connsiteY97" fmla="*/ 1412783 h 1456369"/>
                <a:gd name="connsiteX98" fmla="*/ 656654 w 1426715"/>
                <a:gd name="connsiteY98" fmla="*/ 1418784 h 1456369"/>
                <a:gd name="connsiteX99" fmla="*/ 589121 w 1426715"/>
                <a:gd name="connsiteY99" fmla="*/ 1418308 h 1456369"/>
                <a:gd name="connsiteX100" fmla="*/ 575405 w 1426715"/>
                <a:gd name="connsiteY100" fmla="*/ 1421451 h 1456369"/>
                <a:gd name="connsiteX101" fmla="*/ 533495 w 1426715"/>
                <a:gd name="connsiteY101" fmla="*/ 1414688 h 1456369"/>
                <a:gd name="connsiteX102" fmla="*/ 475202 w 1426715"/>
                <a:gd name="connsiteY102" fmla="*/ 1388399 h 1456369"/>
                <a:gd name="connsiteX103" fmla="*/ 463963 w 1426715"/>
                <a:gd name="connsiteY103" fmla="*/ 1373636 h 1456369"/>
                <a:gd name="connsiteX104" fmla="*/ 457200 w 1426715"/>
                <a:gd name="connsiteY104" fmla="*/ 1362491 h 1456369"/>
                <a:gd name="connsiteX105" fmla="*/ 439484 w 1426715"/>
                <a:gd name="connsiteY105" fmla="*/ 1340012 h 1456369"/>
                <a:gd name="connsiteX106" fmla="*/ 416243 w 1426715"/>
                <a:gd name="connsiteY106" fmla="*/ 1326392 h 1456369"/>
                <a:gd name="connsiteX107" fmla="*/ 357759 w 1426715"/>
                <a:gd name="connsiteY107" fmla="*/ 1339917 h 1456369"/>
                <a:gd name="connsiteX108" fmla="*/ 326326 w 1426715"/>
                <a:gd name="connsiteY108" fmla="*/ 1351442 h 1456369"/>
                <a:gd name="connsiteX109" fmla="*/ 308991 w 1426715"/>
                <a:gd name="connsiteY109" fmla="*/ 1352776 h 1456369"/>
                <a:gd name="connsiteX110" fmla="*/ 240697 w 1426715"/>
                <a:gd name="connsiteY110" fmla="*/ 1306294 h 1456369"/>
                <a:gd name="connsiteX111" fmla="*/ 229838 w 1426715"/>
                <a:gd name="connsiteY111" fmla="*/ 1289244 h 1456369"/>
                <a:gd name="connsiteX112" fmla="*/ 222885 w 1426715"/>
                <a:gd name="connsiteY112" fmla="*/ 1284101 h 1456369"/>
                <a:gd name="connsiteX113" fmla="*/ 203549 w 1426715"/>
                <a:gd name="connsiteY113" fmla="*/ 1289435 h 1456369"/>
                <a:gd name="connsiteX114" fmla="*/ 139922 w 1426715"/>
                <a:gd name="connsiteY114" fmla="*/ 1232285 h 145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426715" h="1456369">
                  <a:moveTo>
                    <a:pt x="140113" y="1232475"/>
                  </a:moveTo>
                  <a:cubicBezTo>
                    <a:pt x="155162" y="1211711"/>
                    <a:pt x="130969" y="1201138"/>
                    <a:pt x="126206" y="1184564"/>
                  </a:cubicBezTo>
                  <a:cubicBezTo>
                    <a:pt x="120777" y="1165324"/>
                    <a:pt x="118110" y="1140654"/>
                    <a:pt x="96584" y="1131224"/>
                  </a:cubicBezTo>
                  <a:cubicBezTo>
                    <a:pt x="89154" y="1127986"/>
                    <a:pt x="90488" y="1117889"/>
                    <a:pt x="91726" y="1110460"/>
                  </a:cubicBezTo>
                  <a:cubicBezTo>
                    <a:pt x="94488" y="1093220"/>
                    <a:pt x="86297" y="1086076"/>
                    <a:pt x="73724" y="1082456"/>
                  </a:cubicBezTo>
                  <a:cubicBezTo>
                    <a:pt x="56293" y="1077503"/>
                    <a:pt x="41053" y="1071788"/>
                    <a:pt x="42386" y="1044642"/>
                  </a:cubicBezTo>
                  <a:cubicBezTo>
                    <a:pt x="43053" y="1032069"/>
                    <a:pt x="34290" y="1022830"/>
                    <a:pt x="23432" y="1018163"/>
                  </a:cubicBezTo>
                  <a:cubicBezTo>
                    <a:pt x="9335" y="1012162"/>
                    <a:pt x="7620" y="999779"/>
                    <a:pt x="7334" y="983682"/>
                  </a:cubicBezTo>
                  <a:cubicBezTo>
                    <a:pt x="6572" y="945296"/>
                    <a:pt x="5810" y="906815"/>
                    <a:pt x="1524" y="868525"/>
                  </a:cubicBezTo>
                  <a:cubicBezTo>
                    <a:pt x="-572" y="850046"/>
                    <a:pt x="191" y="831092"/>
                    <a:pt x="0" y="812327"/>
                  </a:cubicBezTo>
                  <a:cubicBezTo>
                    <a:pt x="0" y="804517"/>
                    <a:pt x="95" y="794325"/>
                    <a:pt x="5906" y="790991"/>
                  </a:cubicBezTo>
                  <a:cubicBezTo>
                    <a:pt x="34100" y="774323"/>
                    <a:pt x="18193" y="735461"/>
                    <a:pt x="36195" y="713744"/>
                  </a:cubicBezTo>
                  <a:cubicBezTo>
                    <a:pt x="39719" y="709457"/>
                    <a:pt x="35052" y="701266"/>
                    <a:pt x="32861" y="695075"/>
                  </a:cubicBezTo>
                  <a:cubicBezTo>
                    <a:pt x="22670" y="665833"/>
                    <a:pt x="26384" y="650688"/>
                    <a:pt x="47816" y="633162"/>
                  </a:cubicBezTo>
                  <a:cubicBezTo>
                    <a:pt x="60833" y="622558"/>
                    <a:pt x="63659" y="608905"/>
                    <a:pt x="56293" y="592205"/>
                  </a:cubicBezTo>
                  <a:cubicBezTo>
                    <a:pt x="48959" y="575631"/>
                    <a:pt x="45911" y="559058"/>
                    <a:pt x="54293" y="541722"/>
                  </a:cubicBezTo>
                  <a:cubicBezTo>
                    <a:pt x="56102" y="537912"/>
                    <a:pt x="59436" y="533340"/>
                    <a:pt x="58865" y="530006"/>
                  </a:cubicBezTo>
                  <a:cubicBezTo>
                    <a:pt x="51435" y="488668"/>
                    <a:pt x="77819" y="459521"/>
                    <a:pt x="87154" y="424374"/>
                  </a:cubicBezTo>
                  <a:cubicBezTo>
                    <a:pt x="89345" y="416183"/>
                    <a:pt x="96869" y="409896"/>
                    <a:pt x="98774" y="401800"/>
                  </a:cubicBezTo>
                  <a:cubicBezTo>
                    <a:pt x="104966" y="375225"/>
                    <a:pt x="114586" y="355032"/>
                    <a:pt x="142780" y="357318"/>
                  </a:cubicBezTo>
                  <a:cubicBezTo>
                    <a:pt x="150019" y="357890"/>
                    <a:pt x="154305" y="350365"/>
                    <a:pt x="156877" y="342745"/>
                  </a:cubicBezTo>
                  <a:cubicBezTo>
                    <a:pt x="160496" y="332267"/>
                    <a:pt x="166211" y="323790"/>
                    <a:pt x="173069" y="315694"/>
                  </a:cubicBezTo>
                  <a:cubicBezTo>
                    <a:pt x="179737" y="307788"/>
                    <a:pt x="196977" y="306455"/>
                    <a:pt x="194024" y="296834"/>
                  </a:cubicBezTo>
                  <a:cubicBezTo>
                    <a:pt x="189643" y="282452"/>
                    <a:pt x="191453" y="266831"/>
                    <a:pt x="184690" y="253305"/>
                  </a:cubicBezTo>
                  <a:cubicBezTo>
                    <a:pt x="167545" y="219301"/>
                    <a:pt x="176594" y="200441"/>
                    <a:pt x="213551" y="179486"/>
                  </a:cubicBezTo>
                  <a:cubicBezTo>
                    <a:pt x="226695" y="172057"/>
                    <a:pt x="240125" y="170914"/>
                    <a:pt x="247841" y="151388"/>
                  </a:cubicBezTo>
                  <a:cubicBezTo>
                    <a:pt x="252413" y="139767"/>
                    <a:pt x="261938" y="125003"/>
                    <a:pt x="276130" y="120241"/>
                  </a:cubicBezTo>
                  <a:cubicBezTo>
                    <a:pt x="282035" y="118241"/>
                    <a:pt x="284702" y="112716"/>
                    <a:pt x="286893" y="106049"/>
                  </a:cubicBezTo>
                  <a:cubicBezTo>
                    <a:pt x="295085" y="81569"/>
                    <a:pt x="303276" y="74616"/>
                    <a:pt x="322040" y="83951"/>
                  </a:cubicBezTo>
                  <a:cubicBezTo>
                    <a:pt x="338519" y="92142"/>
                    <a:pt x="349663" y="88332"/>
                    <a:pt x="360331" y="75092"/>
                  </a:cubicBezTo>
                  <a:cubicBezTo>
                    <a:pt x="370523" y="62424"/>
                    <a:pt x="380238" y="64234"/>
                    <a:pt x="393573" y="70139"/>
                  </a:cubicBezTo>
                  <a:cubicBezTo>
                    <a:pt x="415766" y="80045"/>
                    <a:pt x="439293" y="85760"/>
                    <a:pt x="462439" y="92523"/>
                  </a:cubicBezTo>
                  <a:cubicBezTo>
                    <a:pt x="470916" y="95000"/>
                    <a:pt x="481203" y="95476"/>
                    <a:pt x="487013" y="87856"/>
                  </a:cubicBezTo>
                  <a:cubicBezTo>
                    <a:pt x="498824" y="72330"/>
                    <a:pt x="516731" y="69282"/>
                    <a:pt x="530447" y="57185"/>
                  </a:cubicBezTo>
                  <a:cubicBezTo>
                    <a:pt x="539306" y="49375"/>
                    <a:pt x="537210" y="31182"/>
                    <a:pt x="549878" y="31658"/>
                  </a:cubicBezTo>
                  <a:cubicBezTo>
                    <a:pt x="558927" y="32039"/>
                    <a:pt x="567690" y="38612"/>
                    <a:pt x="576834" y="41469"/>
                  </a:cubicBezTo>
                  <a:cubicBezTo>
                    <a:pt x="587788" y="44803"/>
                    <a:pt x="597027" y="35945"/>
                    <a:pt x="607314" y="34040"/>
                  </a:cubicBezTo>
                  <a:cubicBezTo>
                    <a:pt x="618649" y="31944"/>
                    <a:pt x="629603" y="27372"/>
                    <a:pt x="639604" y="38707"/>
                  </a:cubicBezTo>
                  <a:cubicBezTo>
                    <a:pt x="653606" y="54423"/>
                    <a:pt x="669798" y="49470"/>
                    <a:pt x="685324" y="42898"/>
                  </a:cubicBezTo>
                  <a:cubicBezTo>
                    <a:pt x="696944" y="37945"/>
                    <a:pt x="707898" y="30801"/>
                    <a:pt x="719423" y="25372"/>
                  </a:cubicBezTo>
                  <a:cubicBezTo>
                    <a:pt x="740569" y="15466"/>
                    <a:pt x="760952" y="1750"/>
                    <a:pt x="785527" y="8513"/>
                  </a:cubicBezTo>
                  <a:cubicBezTo>
                    <a:pt x="789623" y="9656"/>
                    <a:pt x="794957" y="7179"/>
                    <a:pt x="799148" y="4893"/>
                  </a:cubicBezTo>
                  <a:cubicBezTo>
                    <a:pt x="814673" y="-3679"/>
                    <a:pt x="829342" y="-250"/>
                    <a:pt x="842867" y="9465"/>
                  </a:cubicBezTo>
                  <a:cubicBezTo>
                    <a:pt x="853059" y="16799"/>
                    <a:pt x="863346" y="20895"/>
                    <a:pt x="875443" y="18609"/>
                  </a:cubicBezTo>
                  <a:cubicBezTo>
                    <a:pt x="881063" y="17561"/>
                    <a:pt x="888587" y="15942"/>
                    <a:pt x="891826" y="21467"/>
                  </a:cubicBezTo>
                  <a:cubicBezTo>
                    <a:pt x="903827" y="42231"/>
                    <a:pt x="922401" y="35564"/>
                    <a:pt x="938498" y="36992"/>
                  </a:cubicBezTo>
                  <a:cubicBezTo>
                    <a:pt x="960120" y="38897"/>
                    <a:pt x="980599" y="40993"/>
                    <a:pt x="991362" y="67472"/>
                  </a:cubicBezTo>
                  <a:cubicBezTo>
                    <a:pt x="996506" y="80045"/>
                    <a:pt x="1010698" y="76235"/>
                    <a:pt x="1017937" y="85189"/>
                  </a:cubicBezTo>
                  <a:cubicBezTo>
                    <a:pt x="1043559" y="116812"/>
                    <a:pt x="1073087" y="108430"/>
                    <a:pt x="1102995" y="96714"/>
                  </a:cubicBezTo>
                  <a:cubicBezTo>
                    <a:pt x="1112996" y="92809"/>
                    <a:pt x="1122426" y="87380"/>
                    <a:pt x="1133189" y="86427"/>
                  </a:cubicBezTo>
                  <a:cubicBezTo>
                    <a:pt x="1141857" y="85665"/>
                    <a:pt x="1152906" y="83189"/>
                    <a:pt x="1158145" y="90237"/>
                  </a:cubicBezTo>
                  <a:cubicBezTo>
                    <a:pt x="1173290" y="110716"/>
                    <a:pt x="1197959" y="109097"/>
                    <a:pt x="1214247" y="125956"/>
                  </a:cubicBezTo>
                  <a:cubicBezTo>
                    <a:pt x="1229868" y="142148"/>
                    <a:pt x="1245870" y="157960"/>
                    <a:pt x="1261586" y="174057"/>
                  </a:cubicBezTo>
                  <a:cubicBezTo>
                    <a:pt x="1265206" y="177677"/>
                    <a:pt x="1268159" y="182344"/>
                    <a:pt x="1272064" y="185297"/>
                  </a:cubicBezTo>
                  <a:cubicBezTo>
                    <a:pt x="1290923" y="199489"/>
                    <a:pt x="1308830" y="213395"/>
                    <a:pt x="1297114" y="245114"/>
                  </a:cubicBezTo>
                  <a:cubicBezTo>
                    <a:pt x="1293971" y="253686"/>
                    <a:pt x="1302544" y="258353"/>
                    <a:pt x="1306354" y="264354"/>
                  </a:cubicBezTo>
                  <a:cubicBezTo>
                    <a:pt x="1311497" y="272260"/>
                    <a:pt x="1318070" y="279118"/>
                    <a:pt x="1322165" y="287690"/>
                  </a:cubicBezTo>
                  <a:cubicBezTo>
                    <a:pt x="1326356" y="296358"/>
                    <a:pt x="1329309" y="308264"/>
                    <a:pt x="1319975" y="314456"/>
                  </a:cubicBezTo>
                  <a:cubicBezTo>
                    <a:pt x="1306163" y="323695"/>
                    <a:pt x="1307592" y="337601"/>
                    <a:pt x="1307402" y="351984"/>
                  </a:cubicBezTo>
                  <a:cubicBezTo>
                    <a:pt x="1307211" y="365129"/>
                    <a:pt x="1299686" y="382178"/>
                    <a:pt x="1321403" y="381607"/>
                  </a:cubicBezTo>
                  <a:cubicBezTo>
                    <a:pt x="1323118" y="381607"/>
                    <a:pt x="1326261" y="385988"/>
                    <a:pt x="1326642" y="388655"/>
                  </a:cubicBezTo>
                  <a:cubicBezTo>
                    <a:pt x="1329690" y="412944"/>
                    <a:pt x="1340453" y="430946"/>
                    <a:pt x="1354074" y="449996"/>
                  </a:cubicBezTo>
                  <a:cubicBezTo>
                    <a:pt x="1366742" y="467808"/>
                    <a:pt x="1377220" y="491716"/>
                    <a:pt x="1374743" y="518291"/>
                  </a:cubicBezTo>
                  <a:cubicBezTo>
                    <a:pt x="1372553" y="541532"/>
                    <a:pt x="1384459" y="556200"/>
                    <a:pt x="1400175" y="564868"/>
                  </a:cubicBezTo>
                  <a:cubicBezTo>
                    <a:pt x="1438847" y="586013"/>
                    <a:pt x="1429417" y="620589"/>
                    <a:pt x="1408748" y="648593"/>
                  </a:cubicBezTo>
                  <a:cubicBezTo>
                    <a:pt x="1399889" y="660689"/>
                    <a:pt x="1383602" y="666595"/>
                    <a:pt x="1390079" y="690217"/>
                  </a:cubicBezTo>
                  <a:cubicBezTo>
                    <a:pt x="1392460" y="698789"/>
                    <a:pt x="1383316" y="712410"/>
                    <a:pt x="1377982" y="722697"/>
                  </a:cubicBezTo>
                  <a:cubicBezTo>
                    <a:pt x="1371695" y="734984"/>
                    <a:pt x="1363028" y="745367"/>
                    <a:pt x="1372838" y="761083"/>
                  </a:cubicBezTo>
                  <a:cubicBezTo>
                    <a:pt x="1377791" y="768989"/>
                    <a:pt x="1370552" y="774894"/>
                    <a:pt x="1365885" y="780419"/>
                  </a:cubicBezTo>
                  <a:cubicBezTo>
                    <a:pt x="1344644" y="805660"/>
                    <a:pt x="1343120" y="818042"/>
                    <a:pt x="1355693" y="850904"/>
                  </a:cubicBezTo>
                  <a:cubicBezTo>
                    <a:pt x="1364171" y="873097"/>
                    <a:pt x="1377220" y="892814"/>
                    <a:pt x="1381316" y="917293"/>
                  </a:cubicBezTo>
                  <a:cubicBezTo>
                    <a:pt x="1383983" y="933200"/>
                    <a:pt x="1384840" y="947868"/>
                    <a:pt x="1373886" y="960632"/>
                  </a:cubicBezTo>
                  <a:cubicBezTo>
                    <a:pt x="1370648" y="964442"/>
                    <a:pt x="1366266" y="969204"/>
                    <a:pt x="1365885" y="973871"/>
                  </a:cubicBezTo>
                  <a:cubicBezTo>
                    <a:pt x="1362266" y="1018639"/>
                    <a:pt x="1331500" y="1043594"/>
                    <a:pt x="1310831" y="1075694"/>
                  </a:cubicBezTo>
                  <a:cubicBezTo>
                    <a:pt x="1304544" y="1085409"/>
                    <a:pt x="1297019" y="1094267"/>
                    <a:pt x="1292543" y="1105221"/>
                  </a:cubicBezTo>
                  <a:cubicBezTo>
                    <a:pt x="1287399" y="1117794"/>
                    <a:pt x="1280351" y="1122176"/>
                    <a:pt x="1268063" y="1123033"/>
                  </a:cubicBezTo>
                  <a:cubicBezTo>
                    <a:pt x="1242155" y="1124938"/>
                    <a:pt x="1227773" y="1155894"/>
                    <a:pt x="1238917" y="1182374"/>
                  </a:cubicBezTo>
                  <a:cubicBezTo>
                    <a:pt x="1239298" y="1183326"/>
                    <a:pt x="1239774" y="1184374"/>
                    <a:pt x="1240250" y="1185326"/>
                  </a:cubicBezTo>
                  <a:cubicBezTo>
                    <a:pt x="1250728" y="1201709"/>
                    <a:pt x="1262539" y="1220188"/>
                    <a:pt x="1251204" y="1239524"/>
                  </a:cubicBezTo>
                  <a:cubicBezTo>
                    <a:pt x="1240631" y="1257716"/>
                    <a:pt x="1223201" y="1270194"/>
                    <a:pt x="1203103" y="1272004"/>
                  </a:cubicBezTo>
                  <a:cubicBezTo>
                    <a:pt x="1192721" y="1272861"/>
                    <a:pt x="1188053" y="1274004"/>
                    <a:pt x="1183291" y="1287720"/>
                  </a:cubicBezTo>
                  <a:cubicBezTo>
                    <a:pt x="1179100" y="1299817"/>
                    <a:pt x="1164146" y="1307818"/>
                    <a:pt x="1152811" y="1315343"/>
                  </a:cubicBezTo>
                  <a:cubicBezTo>
                    <a:pt x="1141857" y="1322582"/>
                    <a:pt x="1132046" y="1330964"/>
                    <a:pt x="1122807" y="1340584"/>
                  </a:cubicBezTo>
                  <a:cubicBezTo>
                    <a:pt x="1113758" y="1350109"/>
                    <a:pt x="1103471" y="1356110"/>
                    <a:pt x="1091470" y="1348775"/>
                  </a:cubicBezTo>
                  <a:cubicBezTo>
                    <a:pt x="1077944" y="1340584"/>
                    <a:pt x="1067276" y="1345537"/>
                    <a:pt x="1058037" y="1356967"/>
                  </a:cubicBezTo>
                  <a:cubicBezTo>
                    <a:pt x="1049179" y="1367921"/>
                    <a:pt x="1040416" y="1368206"/>
                    <a:pt x="1030129" y="1360015"/>
                  </a:cubicBezTo>
                  <a:cubicBezTo>
                    <a:pt x="1025462" y="1356300"/>
                    <a:pt x="1019937" y="1353728"/>
                    <a:pt x="1014508" y="1351728"/>
                  </a:cubicBezTo>
                  <a:cubicBezTo>
                    <a:pt x="1002316" y="1347347"/>
                    <a:pt x="993648" y="1352014"/>
                    <a:pt x="990505" y="1366778"/>
                  </a:cubicBezTo>
                  <a:cubicBezTo>
                    <a:pt x="988409" y="1376493"/>
                    <a:pt x="987457" y="1386590"/>
                    <a:pt x="981647" y="1394400"/>
                  </a:cubicBezTo>
                  <a:cubicBezTo>
                    <a:pt x="974788" y="1403544"/>
                    <a:pt x="969074" y="1412498"/>
                    <a:pt x="955358" y="1404211"/>
                  </a:cubicBezTo>
                  <a:cubicBezTo>
                    <a:pt x="938117" y="1393733"/>
                    <a:pt x="923258" y="1412212"/>
                    <a:pt x="906875" y="1415546"/>
                  </a:cubicBezTo>
                  <a:cubicBezTo>
                    <a:pt x="887159" y="1419546"/>
                    <a:pt x="869537" y="1429357"/>
                    <a:pt x="852107" y="1443740"/>
                  </a:cubicBezTo>
                  <a:cubicBezTo>
                    <a:pt x="823913" y="1467076"/>
                    <a:pt x="804386" y="1457360"/>
                    <a:pt x="788384" y="1420499"/>
                  </a:cubicBezTo>
                  <a:cubicBezTo>
                    <a:pt x="778669" y="1398115"/>
                    <a:pt x="768953" y="1392019"/>
                    <a:pt x="748189" y="1398686"/>
                  </a:cubicBezTo>
                  <a:cubicBezTo>
                    <a:pt x="739997" y="1401353"/>
                    <a:pt x="736378" y="1398305"/>
                    <a:pt x="731234" y="1392019"/>
                  </a:cubicBezTo>
                  <a:cubicBezTo>
                    <a:pt x="716375" y="1374112"/>
                    <a:pt x="708374" y="1374588"/>
                    <a:pt x="696849" y="1393829"/>
                  </a:cubicBezTo>
                  <a:cubicBezTo>
                    <a:pt x="693230" y="1399829"/>
                    <a:pt x="689801" y="1405640"/>
                    <a:pt x="683705" y="1403449"/>
                  </a:cubicBezTo>
                  <a:cubicBezTo>
                    <a:pt x="674561" y="1400210"/>
                    <a:pt x="669227" y="1402211"/>
                    <a:pt x="665893" y="1412783"/>
                  </a:cubicBezTo>
                  <a:cubicBezTo>
                    <a:pt x="664559" y="1417165"/>
                    <a:pt x="660178" y="1420689"/>
                    <a:pt x="656654" y="1418784"/>
                  </a:cubicBezTo>
                  <a:cubicBezTo>
                    <a:pt x="634175" y="1406497"/>
                    <a:pt x="611696" y="1426690"/>
                    <a:pt x="589121" y="1418308"/>
                  </a:cubicBezTo>
                  <a:cubicBezTo>
                    <a:pt x="585216" y="1416879"/>
                    <a:pt x="578834" y="1418403"/>
                    <a:pt x="575405" y="1421451"/>
                  </a:cubicBezTo>
                  <a:cubicBezTo>
                    <a:pt x="559022" y="1436215"/>
                    <a:pt x="545306" y="1430024"/>
                    <a:pt x="533495" y="1414688"/>
                  </a:cubicBezTo>
                  <a:cubicBezTo>
                    <a:pt x="517779" y="1394210"/>
                    <a:pt x="494348" y="1397829"/>
                    <a:pt x="475202" y="1388399"/>
                  </a:cubicBezTo>
                  <a:cubicBezTo>
                    <a:pt x="468916" y="1385256"/>
                    <a:pt x="461391" y="1384780"/>
                    <a:pt x="463963" y="1373636"/>
                  </a:cubicBezTo>
                  <a:cubicBezTo>
                    <a:pt x="465582" y="1366587"/>
                    <a:pt x="462820" y="1363444"/>
                    <a:pt x="457200" y="1362491"/>
                  </a:cubicBezTo>
                  <a:cubicBezTo>
                    <a:pt x="446056" y="1360491"/>
                    <a:pt x="441865" y="1352300"/>
                    <a:pt x="439484" y="1340012"/>
                  </a:cubicBezTo>
                  <a:cubicBezTo>
                    <a:pt x="436150" y="1322677"/>
                    <a:pt x="425482" y="1315724"/>
                    <a:pt x="416243" y="1326392"/>
                  </a:cubicBezTo>
                  <a:cubicBezTo>
                    <a:pt x="398336" y="1347061"/>
                    <a:pt x="378809" y="1344775"/>
                    <a:pt x="357759" y="1339917"/>
                  </a:cubicBezTo>
                  <a:cubicBezTo>
                    <a:pt x="345472" y="1337060"/>
                    <a:pt x="335185" y="1341822"/>
                    <a:pt x="326326" y="1351442"/>
                  </a:cubicBezTo>
                  <a:cubicBezTo>
                    <a:pt x="320707" y="1357538"/>
                    <a:pt x="313468" y="1360872"/>
                    <a:pt x="308991" y="1352776"/>
                  </a:cubicBezTo>
                  <a:cubicBezTo>
                    <a:pt x="292894" y="1323629"/>
                    <a:pt x="264128" y="1320391"/>
                    <a:pt x="240697" y="1306294"/>
                  </a:cubicBezTo>
                  <a:cubicBezTo>
                    <a:pt x="234125" y="1302389"/>
                    <a:pt x="224600" y="1303532"/>
                    <a:pt x="229838" y="1289244"/>
                  </a:cubicBezTo>
                  <a:cubicBezTo>
                    <a:pt x="232410" y="1282196"/>
                    <a:pt x="225838" y="1284196"/>
                    <a:pt x="222885" y="1284101"/>
                  </a:cubicBezTo>
                  <a:cubicBezTo>
                    <a:pt x="216122" y="1283720"/>
                    <a:pt x="209645" y="1285529"/>
                    <a:pt x="203549" y="1289435"/>
                  </a:cubicBezTo>
                  <a:cubicBezTo>
                    <a:pt x="162116" y="1316105"/>
                    <a:pt x="142208" y="1276385"/>
                    <a:pt x="139922" y="1232285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FFFFFF"/>
                  </a:solidFill>
                </a:rPr>
                <a:t>6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grpSp>
          <p:nvGrpSpPr>
            <p:cNvPr id="17" name="组合 16" descr="3feda34b-1ff8-48c3-ba6c-2234ae247c01">
              <a:extLst>
                <a:ext uri="{FF2B5EF4-FFF2-40B4-BE49-F238E27FC236}">
                  <a16:creationId xmlns:a16="http://schemas.microsoft.com/office/drawing/2014/main" id="{2EA4316A-205C-6C03-00DB-BFA3E1B4F83E}"/>
                </a:ext>
              </a:extLst>
            </p:cNvPr>
            <p:cNvGrpSpPr/>
            <p:nvPr/>
          </p:nvGrpSpPr>
          <p:grpSpPr>
            <a:xfrm>
              <a:off x="973086" y="4462038"/>
              <a:ext cx="3110428" cy="1672061"/>
              <a:chOff x="1004263" y="1497858"/>
              <a:chExt cx="2384338" cy="1672061"/>
            </a:xfrm>
          </p:grpSpPr>
          <p:sp>
            <p:nvSpPr>
              <p:cNvPr id="30" name="Bullet6" descr="9af6ef82-0092-4615-ba7c-d9ad25013876">
                <a:extLst>
                  <a:ext uri="{FF2B5EF4-FFF2-40B4-BE49-F238E27FC236}">
                    <a16:creationId xmlns:a16="http://schemas.microsoft.com/office/drawing/2014/main" id="{991E28FC-082C-D323-6A8B-4AD0F7A66657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1004263" y="1497858"/>
                <a:ext cx="2384337" cy="733874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文化背景</a:t>
                </a:r>
                <a:endParaRPr lang="en-US" dirty="0"/>
              </a:p>
            </p:txBody>
          </p:sp>
          <p:sp>
            <p:nvSpPr>
              <p:cNvPr id="31" name="Text6" descr="41923a30-e96a-48ab-98cc-b352fb8ea4f4">
                <a:extLst>
                  <a:ext uri="{FF2B5EF4-FFF2-40B4-BE49-F238E27FC236}">
                    <a16:creationId xmlns:a16="http://schemas.microsoft.com/office/drawing/2014/main" id="{715DCB88-3ED9-5B6F-1ABA-8A97B2F0883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004267" y="2231732"/>
                <a:ext cx="2384334" cy="9381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体现了河南人民的智慧和饮食文化。</a:t>
                </a:r>
                <a:endParaRPr lang="en-US" dirty="0"/>
              </a:p>
            </p:txBody>
          </p:sp>
        </p:grpSp>
        <p:cxnSp>
          <p:nvCxnSpPr>
            <p:cNvPr id="43" name="直接连接符 42" descr="c5285dd5-c2d6-40f9-ad54-75f37d78ee84">
              <a:extLst>
                <a:ext uri="{FF2B5EF4-FFF2-40B4-BE49-F238E27FC236}">
                  <a16:creationId xmlns:a16="http://schemas.microsoft.com/office/drawing/2014/main" id="{6FB40226-49B8-A848-AE84-2625AACE9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760" y="4208355"/>
              <a:ext cx="7446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E4BCC-5313-1891-2E3A-16D6037D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7D062-5D54-81C2-B22C-3AE73BB9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5468" cy="1081664"/>
          </a:xfrm>
        </p:spPr>
        <p:txBody>
          <a:bodyPr/>
          <a:lstStyle/>
          <a:p>
            <a:r>
              <a:rPr lang="zh-CN" altLang="en-US" dirty="0"/>
              <a:t>杏仁茶</a:t>
            </a:r>
            <a:endParaRPr lang="zh-Hans-HK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CB9215-E3A6-0165-D0EE-8D492FB689A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r="642"/>
          <a:stretch/>
        </p:blipFill>
        <p:spPr>
          <a:xfrm>
            <a:off x="0" y="1679875"/>
            <a:ext cx="5462546" cy="4144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5112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pSp>
        <p:nvGrpSpPr>
          <p:cNvPr id="4" name="11fff807-3411-4c94-9a46-322b152dc184.source.5.zh-Hans.pptx" descr="cd7c038a-4b56-41a7-a5c1-84f60d7a8e43">
            <a:extLst>
              <a:ext uri="{FF2B5EF4-FFF2-40B4-BE49-F238E27FC236}">
                <a16:creationId xmlns:a16="http://schemas.microsoft.com/office/drawing/2014/main" id="{15D9C1AD-25A6-DA20-7FDD-2DCD0B34BD34}"/>
              </a:ext>
            </a:extLst>
          </p:cNvPr>
          <p:cNvGrpSpPr/>
          <p:nvPr/>
        </p:nvGrpSpPr>
        <p:grpSpPr>
          <a:xfrm>
            <a:off x="0" y="1130300"/>
            <a:ext cx="12192000" cy="5902959"/>
            <a:chOff x="0" y="1130300"/>
            <a:chExt cx="12192000" cy="5902959"/>
          </a:xfrm>
        </p:grpSpPr>
        <p:sp>
          <p:nvSpPr>
            <p:cNvPr id="35" name="矩形 34" descr="794a3949-8aec-4280-8471-e129f5c641d5">
              <a:extLst>
                <a:ext uri="{FF2B5EF4-FFF2-40B4-BE49-F238E27FC236}">
                  <a16:creationId xmlns:a16="http://schemas.microsoft.com/office/drawing/2014/main" id="{973DC8A7-D428-856C-F896-CE77C1B6F301}"/>
                </a:ext>
              </a:extLst>
            </p:cNvPr>
            <p:cNvSpPr>
              <a:spLocks/>
            </p:cNvSpPr>
            <p:nvPr/>
          </p:nvSpPr>
          <p:spPr>
            <a:xfrm>
              <a:off x="0" y="3354613"/>
              <a:ext cx="12192000" cy="3503387"/>
            </a:xfrm>
            <a:prstGeom prst="rect">
              <a:avLst/>
            </a:prstGeom>
            <a:gradFill flip="none" rotWithShape="1">
              <a:gsLst>
                <a:gs pos="51000">
                  <a:schemeClr val="bg1"/>
                </a:gs>
                <a:gs pos="100000">
                  <a:schemeClr val="accent1">
                    <a:lumMod val="20000"/>
                    <a:lumOff val="80000"/>
                    <a:alpha val="50000"/>
                  </a:schemeClr>
                </a:gs>
              </a:gsLst>
              <a:lin ang="162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cxnSp>
          <p:nvCxnSpPr>
            <p:cNvPr id="7" name="直接连接符 1" descr="430c78ce-fa53-4188-85d9-1d527a78f5e5">
              <a:extLst>
                <a:ext uri="{FF2B5EF4-FFF2-40B4-BE49-F238E27FC236}">
                  <a16:creationId xmlns:a16="http://schemas.microsoft.com/office/drawing/2014/main" id="{FFEDA997-DFB0-DEAF-A753-FC29E8B927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354614"/>
              <a:ext cx="11488758" cy="0"/>
            </a:xfrm>
            <a:prstGeom prst="line">
              <a:avLst/>
            </a:prstGeom>
            <a:ln w="38100" cap="rnd">
              <a:gradFill flip="none" rotWithShape="1">
                <a:gsLst>
                  <a:gs pos="3400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 descr="13705774-04ed-48d6-abb0-cfb693b4d0e1">
              <a:extLst>
                <a:ext uri="{FF2B5EF4-FFF2-40B4-BE49-F238E27FC236}">
                  <a16:creationId xmlns:a16="http://schemas.microsoft.com/office/drawing/2014/main" id="{4BB9F130-ED42-988D-B4BE-C2B1C30F9BD2}"/>
                </a:ext>
              </a:extLst>
            </p:cNvPr>
            <p:cNvCxnSpPr>
              <a:cxnSpLocks/>
            </p:cNvCxnSpPr>
            <p:nvPr/>
          </p:nvCxnSpPr>
          <p:spPr>
            <a:xfrm rot="900000">
              <a:off x="11013008" y="3120960"/>
              <a:ext cx="505892" cy="172385"/>
            </a:xfrm>
            <a:prstGeom prst="line">
              <a:avLst/>
            </a:prstGeom>
            <a:ln w="38100" cap="rnd">
              <a:gradFill flip="none" rotWithShape="1">
                <a:gsLst>
                  <a:gs pos="3400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 descr="bb9f2aaf-f8c7-443e-a62e-beb5242bb111">
              <a:extLst>
                <a:ext uri="{FF2B5EF4-FFF2-40B4-BE49-F238E27FC236}">
                  <a16:creationId xmlns:a16="http://schemas.microsoft.com/office/drawing/2014/main" id="{A35FA81F-CDB5-F085-A715-7629DD017FF3}"/>
                </a:ext>
              </a:extLst>
            </p:cNvPr>
            <p:cNvGrpSpPr/>
            <p:nvPr/>
          </p:nvGrpSpPr>
          <p:grpSpPr>
            <a:xfrm>
              <a:off x="660400" y="2999367"/>
              <a:ext cx="2108228" cy="1935853"/>
              <a:chOff x="660400" y="3073753"/>
              <a:chExt cx="2108228" cy="1935853"/>
            </a:xfrm>
          </p:grpSpPr>
          <p:sp>
            <p:nvSpPr>
              <p:cNvPr id="5" name="Number1" descr="e0755678-5d8a-4057-855e-d6178fa627e8">
                <a:extLst>
                  <a:ext uri="{FF2B5EF4-FFF2-40B4-BE49-F238E27FC236}">
                    <a16:creationId xmlns:a16="http://schemas.microsoft.com/office/drawing/2014/main" id="{A9183550-6A9C-14D7-0BD0-B25B80718946}"/>
                  </a:ext>
                </a:extLst>
              </p:cNvPr>
              <p:cNvSpPr/>
              <p:nvPr/>
            </p:nvSpPr>
            <p:spPr>
              <a:xfrm>
                <a:off x="1352741" y="3073753"/>
                <a:ext cx="704628" cy="7046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</a:rPr>
                  <a:t>01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6" name="Bullet1" descr="a7ec906c-5e6b-4ea5-ba04-871c8f3dccf2">
                <a:extLst>
                  <a:ext uri="{FF2B5EF4-FFF2-40B4-BE49-F238E27FC236}">
                    <a16:creationId xmlns:a16="http://schemas.microsoft.com/office/drawing/2014/main" id="{FB96904A-E258-C544-9215-F400E3AD6F87}"/>
                  </a:ext>
                </a:extLst>
              </p:cNvPr>
              <p:cNvSpPr txBox="1"/>
              <p:nvPr/>
            </p:nvSpPr>
            <p:spPr>
              <a:xfrm>
                <a:off x="660400" y="4112969"/>
                <a:ext cx="2108228" cy="896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河南美食文化概述</a:t>
                </a:r>
                <a:endParaRPr lang="en-US" dirty="0"/>
              </a:p>
            </p:txBody>
          </p:sp>
          <p:cxnSp>
            <p:nvCxnSpPr>
              <p:cNvPr id="8" name="直接连接符 7" descr="3e43de46-6a7f-402d-889c-b491e511ba42">
                <a:extLst>
                  <a:ext uri="{FF2B5EF4-FFF2-40B4-BE49-F238E27FC236}">
                    <a16:creationId xmlns:a16="http://schemas.microsoft.com/office/drawing/2014/main" id="{B1B72756-78AE-67FC-F1D7-F3A6311DD313}"/>
                  </a:ext>
                </a:extLst>
              </p:cNvPr>
              <p:cNvCxnSpPr>
                <a:cxnSpLocks/>
                <a:stCxn id="5" idx="4"/>
              </p:cNvCxnSpPr>
              <p:nvPr/>
            </p:nvCxnSpPr>
            <p:spPr>
              <a:xfrm>
                <a:off x="1705055" y="3778381"/>
                <a:ext cx="0" cy="2609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 descr="685071de-c8b6-4c3f-9a60-b8cbe34015b9">
              <a:extLst>
                <a:ext uri="{FF2B5EF4-FFF2-40B4-BE49-F238E27FC236}">
                  <a16:creationId xmlns:a16="http://schemas.microsoft.com/office/drawing/2014/main" id="{7EA3A4A2-4307-203F-F80D-1C130C08C114}"/>
                </a:ext>
              </a:extLst>
            </p:cNvPr>
            <p:cNvGrpSpPr/>
            <p:nvPr/>
          </p:nvGrpSpPr>
          <p:grpSpPr>
            <a:xfrm>
              <a:off x="2795606" y="2999367"/>
              <a:ext cx="2108228" cy="1935853"/>
              <a:chOff x="660400" y="3073753"/>
              <a:chExt cx="2108228" cy="1935853"/>
            </a:xfrm>
          </p:grpSpPr>
          <p:sp>
            <p:nvSpPr>
              <p:cNvPr id="13" name="Number2" descr="e78343bd-62a9-430f-b164-7bd07482ea8b">
                <a:extLst>
                  <a:ext uri="{FF2B5EF4-FFF2-40B4-BE49-F238E27FC236}">
                    <a16:creationId xmlns:a16="http://schemas.microsoft.com/office/drawing/2014/main" id="{60DB86BC-EF08-D329-B902-AB1DFF14482A}"/>
                  </a:ext>
                </a:extLst>
              </p:cNvPr>
              <p:cNvSpPr/>
              <p:nvPr/>
            </p:nvSpPr>
            <p:spPr>
              <a:xfrm>
                <a:off x="1352741" y="3073753"/>
                <a:ext cx="704628" cy="7046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</a:rPr>
                  <a:t>02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14" name="Bullet2" descr="cd3bc88f-7795-4018-8775-3d53bee14b01">
                <a:extLst>
                  <a:ext uri="{FF2B5EF4-FFF2-40B4-BE49-F238E27FC236}">
                    <a16:creationId xmlns:a16="http://schemas.microsoft.com/office/drawing/2014/main" id="{0F1AC741-7700-35BC-8B9E-3ECBB209B4C6}"/>
                  </a:ext>
                </a:extLst>
              </p:cNvPr>
              <p:cNvSpPr txBox="1"/>
              <p:nvPr/>
            </p:nvSpPr>
            <p:spPr>
              <a:xfrm>
                <a:off x="660400" y="4112969"/>
                <a:ext cx="2108228" cy="896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面食类</a:t>
                </a:r>
                <a:endParaRPr lang="en-US" dirty="0"/>
              </a:p>
            </p:txBody>
          </p:sp>
          <p:cxnSp>
            <p:nvCxnSpPr>
              <p:cNvPr id="16" name="直接连接符 15" descr="1351afee-6deb-4279-831a-9cdfc0f1d29c">
                <a:extLst>
                  <a:ext uri="{FF2B5EF4-FFF2-40B4-BE49-F238E27FC236}">
                    <a16:creationId xmlns:a16="http://schemas.microsoft.com/office/drawing/2014/main" id="{4E96F2E1-FA46-C70A-B66E-C64712EBC6F1}"/>
                  </a:ext>
                </a:extLst>
              </p:cNvPr>
              <p:cNvCxnSpPr>
                <a:cxnSpLocks/>
                <a:stCxn id="13" idx="4"/>
              </p:cNvCxnSpPr>
              <p:nvPr/>
            </p:nvCxnSpPr>
            <p:spPr>
              <a:xfrm>
                <a:off x="1705055" y="3778381"/>
                <a:ext cx="0" cy="2609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 descr="83304e57-62e2-4fa3-9f5d-b69ae7808ce1">
              <a:extLst>
                <a:ext uri="{FF2B5EF4-FFF2-40B4-BE49-F238E27FC236}">
                  <a16:creationId xmlns:a16="http://schemas.microsoft.com/office/drawing/2014/main" id="{54E69A83-7351-8681-4336-5EC4DFD6834A}"/>
                </a:ext>
              </a:extLst>
            </p:cNvPr>
            <p:cNvGrpSpPr/>
            <p:nvPr/>
          </p:nvGrpSpPr>
          <p:grpSpPr>
            <a:xfrm>
              <a:off x="4930811" y="2999367"/>
              <a:ext cx="2108228" cy="1935852"/>
              <a:chOff x="660399" y="3073753"/>
              <a:chExt cx="2108228" cy="1935852"/>
            </a:xfrm>
          </p:grpSpPr>
          <p:sp>
            <p:nvSpPr>
              <p:cNvPr id="18" name="Number3" descr="0633993e-42f7-4bec-ae8e-be462b3116b5">
                <a:extLst>
                  <a:ext uri="{FF2B5EF4-FFF2-40B4-BE49-F238E27FC236}">
                    <a16:creationId xmlns:a16="http://schemas.microsoft.com/office/drawing/2014/main" id="{81871100-171E-9C02-1ADB-F6AE0982FBE9}"/>
                  </a:ext>
                </a:extLst>
              </p:cNvPr>
              <p:cNvSpPr/>
              <p:nvPr/>
            </p:nvSpPr>
            <p:spPr>
              <a:xfrm>
                <a:off x="1352741" y="3073753"/>
                <a:ext cx="704628" cy="7046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</a:rPr>
                  <a:t>03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19" name="Bullet3" descr="2283f6c0-cc5e-4b24-8797-ee095aabeed8">
                <a:extLst>
                  <a:ext uri="{FF2B5EF4-FFF2-40B4-BE49-F238E27FC236}">
                    <a16:creationId xmlns:a16="http://schemas.microsoft.com/office/drawing/2014/main" id="{C01FFD95-1D9B-0C48-5D06-4D947086725F}"/>
                  </a:ext>
                </a:extLst>
              </p:cNvPr>
              <p:cNvSpPr txBox="1"/>
              <p:nvPr/>
            </p:nvSpPr>
            <p:spPr>
              <a:xfrm>
                <a:off x="660399" y="4112968"/>
                <a:ext cx="2108228" cy="896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汤类</a:t>
                </a:r>
                <a:endParaRPr lang="en-US" dirty="0"/>
              </a:p>
            </p:txBody>
          </p:sp>
          <p:cxnSp>
            <p:nvCxnSpPr>
              <p:cNvPr id="21" name="直接连接符 20" descr="19c30e79-01b8-4597-b2a9-60cc7ab0c4e2">
                <a:extLst>
                  <a:ext uri="{FF2B5EF4-FFF2-40B4-BE49-F238E27FC236}">
                    <a16:creationId xmlns:a16="http://schemas.microsoft.com/office/drawing/2014/main" id="{BEA120AB-AEEA-3DF2-019A-D0BABAE542AE}"/>
                  </a:ext>
                </a:extLst>
              </p:cNvPr>
              <p:cNvCxnSpPr>
                <a:cxnSpLocks/>
                <a:stCxn id="18" idx="4"/>
              </p:cNvCxnSpPr>
              <p:nvPr/>
            </p:nvCxnSpPr>
            <p:spPr>
              <a:xfrm>
                <a:off x="1705055" y="3778381"/>
                <a:ext cx="0" cy="2609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 descr="83d50e86-2e6e-4bd6-8ad3-c9dbb30bce72">
              <a:extLst>
                <a:ext uri="{FF2B5EF4-FFF2-40B4-BE49-F238E27FC236}">
                  <a16:creationId xmlns:a16="http://schemas.microsoft.com/office/drawing/2014/main" id="{1E60A63D-D7F9-ABC0-BCB1-D868286EBB6A}"/>
                </a:ext>
              </a:extLst>
            </p:cNvPr>
            <p:cNvGrpSpPr/>
            <p:nvPr/>
          </p:nvGrpSpPr>
          <p:grpSpPr>
            <a:xfrm>
              <a:off x="7066018" y="2999367"/>
              <a:ext cx="2108228" cy="1935853"/>
              <a:chOff x="660400" y="3073753"/>
              <a:chExt cx="2108228" cy="1935853"/>
            </a:xfrm>
          </p:grpSpPr>
          <p:sp>
            <p:nvSpPr>
              <p:cNvPr id="23" name="Number4" descr="dcf90273-16aa-48ad-a819-b791b3c8906d">
                <a:extLst>
                  <a:ext uri="{FF2B5EF4-FFF2-40B4-BE49-F238E27FC236}">
                    <a16:creationId xmlns:a16="http://schemas.microsoft.com/office/drawing/2014/main" id="{DCF5B341-8FF2-C6A5-2B3F-F1A0B12E3C82}"/>
                  </a:ext>
                </a:extLst>
              </p:cNvPr>
              <p:cNvSpPr/>
              <p:nvPr/>
            </p:nvSpPr>
            <p:spPr>
              <a:xfrm>
                <a:off x="1352741" y="3073753"/>
                <a:ext cx="704628" cy="7046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</a:rPr>
                  <a:t>04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24" name="Bullet4" descr="9de4fa8f-736e-4389-ae4d-b98304271b74">
                <a:extLst>
                  <a:ext uri="{FF2B5EF4-FFF2-40B4-BE49-F238E27FC236}">
                    <a16:creationId xmlns:a16="http://schemas.microsoft.com/office/drawing/2014/main" id="{695A0AAF-F061-CDEF-9D2F-D8CA86AD00D3}"/>
                  </a:ext>
                </a:extLst>
              </p:cNvPr>
              <p:cNvSpPr txBox="1"/>
              <p:nvPr/>
            </p:nvSpPr>
            <p:spPr>
              <a:xfrm>
                <a:off x="660400" y="4112969"/>
                <a:ext cx="2108228" cy="896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甜点类</a:t>
                </a:r>
                <a:endParaRPr lang="en-US" dirty="0"/>
              </a:p>
            </p:txBody>
          </p:sp>
          <p:cxnSp>
            <p:nvCxnSpPr>
              <p:cNvPr id="26" name="直接连接符 25" descr="96e47f09-b200-4dc5-9186-64ff9597b5ae">
                <a:extLst>
                  <a:ext uri="{FF2B5EF4-FFF2-40B4-BE49-F238E27FC236}">
                    <a16:creationId xmlns:a16="http://schemas.microsoft.com/office/drawing/2014/main" id="{72F952D9-FCD4-63B4-C33E-468BF8F233E4}"/>
                  </a:ext>
                </a:extLst>
              </p:cNvPr>
              <p:cNvCxnSpPr>
                <a:cxnSpLocks/>
                <a:stCxn id="23" idx="4"/>
              </p:cNvCxnSpPr>
              <p:nvPr/>
            </p:nvCxnSpPr>
            <p:spPr>
              <a:xfrm>
                <a:off x="1705055" y="3778381"/>
                <a:ext cx="0" cy="2609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 descr="5aea9a1e-cf1f-4f7a-9674-2ff7d09fab1d">
              <a:extLst>
                <a:ext uri="{FF2B5EF4-FFF2-40B4-BE49-F238E27FC236}">
                  <a16:creationId xmlns:a16="http://schemas.microsoft.com/office/drawing/2014/main" id="{C7191A6D-3DD7-DD83-0E50-B1EC1B3C45E0}"/>
                </a:ext>
              </a:extLst>
            </p:cNvPr>
            <p:cNvGrpSpPr/>
            <p:nvPr/>
          </p:nvGrpSpPr>
          <p:grpSpPr>
            <a:xfrm>
              <a:off x="9201223" y="2999367"/>
              <a:ext cx="2108228" cy="1935853"/>
              <a:chOff x="660400" y="3073753"/>
              <a:chExt cx="2108228" cy="1935853"/>
            </a:xfrm>
          </p:grpSpPr>
          <p:sp>
            <p:nvSpPr>
              <p:cNvPr id="28" name="Number5" descr="33a159da-dfd5-4a3a-8549-38f9f1fd30be">
                <a:extLst>
                  <a:ext uri="{FF2B5EF4-FFF2-40B4-BE49-F238E27FC236}">
                    <a16:creationId xmlns:a16="http://schemas.microsoft.com/office/drawing/2014/main" id="{0A367146-45BC-F34B-FF73-418B2A4E229C}"/>
                  </a:ext>
                </a:extLst>
              </p:cNvPr>
              <p:cNvSpPr/>
              <p:nvPr/>
            </p:nvSpPr>
            <p:spPr>
              <a:xfrm>
                <a:off x="1352741" y="3073753"/>
                <a:ext cx="704628" cy="7046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63500" dir="2700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FFFF"/>
                    </a:solidFill>
                    <a:cs typeface="+mn-ea"/>
                  </a:rPr>
                  <a:t>05</a:t>
                </a:r>
                <a:endParaRPr lang="zh-CN" altLang="en-US" sz="2000" b="1" dirty="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29" name="Bullet5" descr="4db07b12-ea66-4c38-8201-9e5d8baebb68">
                <a:extLst>
                  <a:ext uri="{FF2B5EF4-FFF2-40B4-BE49-F238E27FC236}">
                    <a16:creationId xmlns:a16="http://schemas.microsoft.com/office/drawing/2014/main" id="{CB158EF3-0C89-D1AD-4BF8-32A47F5A22A2}"/>
                  </a:ext>
                </a:extLst>
              </p:cNvPr>
              <p:cNvSpPr txBox="1"/>
              <p:nvPr/>
            </p:nvSpPr>
            <p:spPr>
              <a:xfrm>
                <a:off x="660400" y="4112969"/>
                <a:ext cx="2108228" cy="896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地方特色小吃</a:t>
                </a:r>
                <a:endParaRPr lang="en-US" dirty="0"/>
              </a:p>
            </p:txBody>
          </p:sp>
          <p:cxnSp>
            <p:nvCxnSpPr>
              <p:cNvPr id="31" name="直接连接符 30" descr="799bdeb9-eb10-4eb7-bca6-65ece34e2e87">
                <a:extLst>
                  <a:ext uri="{FF2B5EF4-FFF2-40B4-BE49-F238E27FC236}">
                    <a16:creationId xmlns:a16="http://schemas.microsoft.com/office/drawing/2014/main" id="{3E5FC174-6458-AFA4-9F7E-B13BC2685E2B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1705055" y="3778381"/>
                <a:ext cx="0" cy="2609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PictureMisc" descr="3f916ec5-b6f5-40a9-acd7-f1e9c4e8445f">
              <a:extLst>
                <a:ext uri="{FF2B5EF4-FFF2-40B4-BE49-F238E27FC236}">
                  <a16:creationId xmlns:a16="http://schemas.microsoft.com/office/drawing/2014/main" id="{8BDBFCA6-82C7-D811-0FFD-C056F0DE7AA5}"/>
                </a:ext>
              </a:extLst>
            </p:cNvPr>
            <p:cNvSpPr>
              <a:spLocks/>
            </p:cNvSpPr>
            <p:nvPr/>
          </p:nvSpPr>
          <p:spPr>
            <a:xfrm>
              <a:off x="0" y="6931647"/>
              <a:ext cx="12192000" cy="101612"/>
            </a:xfrm>
            <a:prstGeom prst="rect">
              <a:avLst/>
            </a:prstGeom>
            <a:blipFill>
              <a:blip r:embed="rId2"/>
              <a:srcRect/>
              <a:stretch>
                <a:fillRect t="-206660" b="-7010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itle" descr="b6ae9492-125e-4f47-8c7e-c78df7423d92">
              <a:extLst>
                <a:ext uri="{FF2B5EF4-FFF2-40B4-BE49-F238E27FC236}">
                  <a16:creationId xmlns:a16="http://schemas.microsoft.com/office/drawing/2014/main" id="{A86760AA-9899-DCF7-1CC7-9FF1E0522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00" y="1130300"/>
              <a:ext cx="10858500" cy="1244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endParaRPr lang="en-US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杏仁茶</a:t>
            </a:r>
            <a:endParaRPr lang="en-US" dirty="0"/>
          </a:p>
        </p:txBody>
      </p:sp>
      <p:grpSp>
        <p:nvGrpSpPr>
          <p:cNvPr id="40" name="2c00a942-811f-4044-be72-f08bb7cca32f.source.6.zh-Hans.pptx" descr="4c1b8df2-d556-4359-8011-e78ee3e0615e">
            <a:extLst>
              <a:ext uri="{FF2B5EF4-FFF2-40B4-BE49-F238E27FC236}">
                <a16:creationId xmlns:a16="http://schemas.microsoft.com/office/drawing/2014/main" id="{2F334FE0-0D06-01FB-8268-AFCE74A4234C}"/>
              </a:ext>
            </a:extLst>
          </p:cNvPr>
          <p:cNvGrpSpPr/>
          <p:nvPr/>
        </p:nvGrpSpPr>
        <p:grpSpPr>
          <a:xfrm>
            <a:off x="660400" y="1130301"/>
            <a:ext cx="10858500" cy="5241558"/>
            <a:chOff x="660400" y="1130301"/>
            <a:chExt cx="10858500" cy="5241558"/>
          </a:xfrm>
        </p:grpSpPr>
        <p:sp>
          <p:nvSpPr>
            <p:cNvPr id="3" name="Title" descr="993b0135-78b9-45d6-866a-d4c33cde3936">
              <a:extLst>
                <a:ext uri="{FF2B5EF4-FFF2-40B4-BE49-F238E27FC236}">
                  <a16:creationId xmlns:a16="http://schemas.microsoft.com/office/drawing/2014/main" id="{B048F65E-ADC3-0A9F-31F6-B3F822CC10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00" y="1130301"/>
              <a:ext cx="10858500" cy="462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 fontScale="92500"/>
            </a:bodyPr>
            <a:lstStyle/>
            <a:p>
              <a:pPr algn="ctr">
                <a:lnSpc>
                  <a:spcPct val="12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营养丰富，香甜可口</a:t>
              </a:r>
              <a:endParaRPr lang="en-US" dirty="0"/>
            </a:p>
          </p:txBody>
        </p:sp>
        <p:grpSp>
          <p:nvGrpSpPr>
            <p:cNvPr id="4" name="组合 3" descr="3a317ba0-1db5-4acf-b479-9f60fca41418">
              <a:extLst>
                <a:ext uri="{FF2B5EF4-FFF2-40B4-BE49-F238E27FC236}">
                  <a16:creationId xmlns:a16="http://schemas.microsoft.com/office/drawing/2014/main" id="{C6EFAF2B-E044-E81A-3047-FA4A5875E8E8}"/>
                </a:ext>
              </a:extLst>
            </p:cNvPr>
            <p:cNvGrpSpPr/>
            <p:nvPr/>
          </p:nvGrpSpPr>
          <p:grpSpPr>
            <a:xfrm>
              <a:off x="660400" y="1791095"/>
              <a:ext cx="3588869" cy="2247507"/>
              <a:chOff x="660400" y="1791095"/>
              <a:chExt cx="3588869" cy="2247507"/>
            </a:xfrm>
          </p:grpSpPr>
          <p:sp>
            <p:nvSpPr>
              <p:cNvPr id="29" name="Shape1" descr="d7721be2-5603-441e-b6b9-26b216fe73d4">
                <a:extLst>
                  <a:ext uri="{FF2B5EF4-FFF2-40B4-BE49-F238E27FC236}">
                    <a16:creationId xmlns:a16="http://schemas.microsoft.com/office/drawing/2014/main" id="{72958515-840E-5A16-C76C-A822940213F8}"/>
                  </a:ext>
                </a:extLst>
              </p:cNvPr>
              <p:cNvSpPr/>
              <p:nvPr/>
            </p:nvSpPr>
            <p:spPr>
              <a:xfrm>
                <a:off x="913198" y="3378148"/>
                <a:ext cx="2771097" cy="635128"/>
              </a:xfrm>
              <a:custGeom>
                <a:avLst/>
                <a:gdLst>
                  <a:gd name="connsiteX0" fmla="*/ 840013 w 2330891"/>
                  <a:gd name="connsiteY0" fmla="*/ 497979 h 635128"/>
                  <a:gd name="connsiteX1" fmla="*/ 859718 w 2330891"/>
                  <a:gd name="connsiteY1" fmla="*/ 501709 h 635128"/>
                  <a:gd name="connsiteX2" fmla="*/ 899615 w 2330891"/>
                  <a:gd name="connsiteY2" fmla="*/ 626518 h 635128"/>
                  <a:gd name="connsiteX3" fmla="*/ 867486 w 2330891"/>
                  <a:gd name="connsiteY3" fmla="*/ 627577 h 635128"/>
                  <a:gd name="connsiteX4" fmla="*/ 819645 w 2330891"/>
                  <a:gd name="connsiteY4" fmla="*/ 507887 h 635128"/>
                  <a:gd name="connsiteX5" fmla="*/ 840013 w 2330891"/>
                  <a:gd name="connsiteY5" fmla="*/ 497979 h 635128"/>
                  <a:gd name="connsiteX6" fmla="*/ 764881 w 2330891"/>
                  <a:gd name="connsiteY6" fmla="*/ 496967 h 635128"/>
                  <a:gd name="connsiteX7" fmla="*/ 797401 w 2330891"/>
                  <a:gd name="connsiteY7" fmla="*/ 536663 h 635128"/>
                  <a:gd name="connsiteX8" fmla="*/ 818585 w 2330891"/>
                  <a:gd name="connsiteY8" fmla="*/ 628460 h 635128"/>
                  <a:gd name="connsiteX9" fmla="*/ 764036 w 2330891"/>
                  <a:gd name="connsiteY9" fmla="*/ 606923 h 635128"/>
                  <a:gd name="connsiteX10" fmla="*/ 732437 w 2330891"/>
                  <a:gd name="connsiteY10" fmla="*/ 498707 h 635128"/>
                  <a:gd name="connsiteX11" fmla="*/ 764881 w 2330891"/>
                  <a:gd name="connsiteY11" fmla="*/ 496967 h 635128"/>
                  <a:gd name="connsiteX12" fmla="*/ 497294 w 2330891"/>
                  <a:gd name="connsiteY12" fmla="*/ 482113 h 635128"/>
                  <a:gd name="connsiteX13" fmla="*/ 680536 w 2330891"/>
                  <a:gd name="connsiteY13" fmla="*/ 490411 h 635128"/>
                  <a:gd name="connsiteX14" fmla="*/ 707369 w 2330891"/>
                  <a:gd name="connsiteY14" fmla="*/ 556964 h 635128"/>
                  <a:gd name="connsiteX15" fmla="*/ 725905 w 2330891"/>
                  <a:gd name="connsiteY15" fmla="*/ 633049 h 635128"/>
                  <a:gd name="connsiteX16" fmla="*/ 538074 w 2330891"/>
                  <a:gd name="connsiteY16" fmla="*/ 625811 h 635128"/>
                  <a:gd name="connsiteX17" fmla="*/ 537897 w 2330891"/>
                  <a:gd name="connsiteY17" fmla="*/ 625811 h 635128"/>
                  <a:gd name="connsiteX18" fmla="*/ 487938 w 2330891"/>
                  <a:gd name="connsiteY18" fmla="*/ 487586 h 635128"/>
                  <a:gd name="connsiteX19" fmla="*/ 497294 w 2330891"/>
                  <a:gd name="connsiteY19" fmla="*/ 482113 h 635128"/>
                  <a:gd name="connsiteX20" fmla="*/ 446607 w 2330891"/>
                  <a:gd name="connsiteY20" fmla="*/ 473992 h 635128"/>
                  <a:gd name="connsiteX21" fmla="*/ 459692 w 2330891"/>
                  <a:gd name="connsiteY21" fmla="*/ 488998 h 635128"/>
                  <a:gd name="connsiteX22" fmla="*/ 482465 w 2330891"/>
                  <a:gd name="connsiteY22" fmla="*/ 618396 h 635128"/>
                  <a:gd name="connsiteX23" fmla="*/ 420149 w 2330891"/>
                  <a:gd name="connsiteY23" fmla="*/ 477523 h 635128"/>
                  <a:gd name="connsiteX24" fmla="*/ 446607 w 2330891"/>
                  <a:gd name="connsiteY24" fmla="*/ 473992 h 635128"/>
                  <a:gd name="connsiteX25" fmla="*/ 364873 w 2330891"/>
                  <a:gd name="connsiteY25" fmla="*/ 462937 h 635128"/>
                  <a:gd name="connsiteX26" fmla="*/ 380960 w 2330891"/>
                  <a:gd name="connsiteY26" fmla="*/ 475227 h 635128"/>
                  <a:gd name="connsiteX27" fmla="*/ 416443 w 2330891"/>
                  <a:gd name="connsiteY27" fmla="*/ 616102 h 635128"/>
                  <a:gd name="connsiteX28" fmla="*/ 416266 w 2330891"/>
                  <a:gd name="connsiteY28" fmla="*/ 616102 h 635128"/>
                  <a:gd name="connsiteX29" fmla="*/ 340710 w 2330891"/>
                  <a:gd name="connsiteY29" fmla="*/ 469049 h 635128"/>
                  <a:gd name="connsiteX30" fmla="*/ 364873 w 2330891"/>
                  <a:gd name="connsiteY30" fmla="*/ 462937 h 635128"/>
                  <a:gd name="connsiteX31" fmla="*/ 1391437 w 2330891"/>
                  <a:gd name="connsiteY31" fmla="*/ 458810 h 635128"/>
                  <a:gd name="connsiteX32" fmla="*/ 1433276 w 2330891"/>
                  <a:gd name="connsiteY32" fmla="*/ 588915 h 635128"/>
                  <a:gd name="connsiteX33" fmla="*/ 942159 w 2330891"/>
                  <a:gd name="connsiteY33" fmla="*/ 632166 h 635128"/>
                  <a:gd name="connsiteX34" fmla="*/ 942159 w 2330891"/>
                  <a:gd name="connsiteY34" fmla="*/ 631990 h 635128"/>
                  <a:gd name="connsiteX35" fmla="*/ 898026 w 2330891"/>
                  <a:gd name="connsiteY35" fmla="*/ 498707 h 635128"/>
                  <a:gd name="connsiteX36" fmla="*/ 1391437 w 2330891"/>
                  <a:gd name="connsiteY36" fmla="*/ 458810 h 635128"/>
                  <a:gd name="connsiteX37" fmla="*/ 1441572 w 2330891"/>
                  <a:gd name="connsiteY37" fmla="*/ 455810 h 635128"/>
                  <a:gd name="connsiteX38" fmla="*/ 1469464 w 2330891"/>
                  <a:gd name="connsiteY38" fmla="*/ 585032 h 635128"/>
                  <a:gd name="connsiteX39" fmla="*/ 1441572 w 2330891"/>
                  <a:gd name="connsiteY39" fmla="*/ 455810 h 635128"/>
                  <a:gd name="connsiteX40" fmla="*/ 1494885 w 2330891"/>
                  <a:gd name="connsiteY40" fmla="*/ 445041 h 635128"/>
                  <a:gd name="connsiteX41" fmla="*/ 1547139 w 2330891"/>
                  <a:gd name="connsiteY41" fmla="*/ 566143 h 635128"/>
                  <a:gd name="connsiteX42" fmla="*/ 1522248 w 2330891"/>
                  <a:gd name="connsiteY42" fmla="*/ 570910 h 635128"/>
                  <a:gd name="connsiteX43" fmla="*/ 1494885 w 2330891"/>
                  <a:gd name="connsiteY43" fmla="*/ 445041 h 635128"/>
                  <a:gd name="connsiteX44" fmla="*/ 2253228 w 2330891"/>
                  <a:gd name="connsiteY44" fmla="*/ 379790 h 635128"/>
                  <a:gd name="connsiteX45" fmla="*/ 2253274 w 2330891"/>
                  <a:gd name="connsiteY45" fmla="*/ 379900 h 635128"/>
                  <a:gd name="connsiteX46" fmla="*/ 2253097 w 2330891"/>
                  <a:gd name="connsiteY46" fmla="*/ 379900 h 635128"/>
                  <a:gd name="connsiteX47" fmla="*/ 8500 w 2330891"/>
                  <a:gd name="connsiteY47" fmla="*/ 349376 h 635128"/>
                  <a:gd name="connsiteX48" fmla="*/ 76894 w 2330891"/>
                  <a:gd name="connsiteY48" fmla="*/ 388592 h 635128"/>
                  <a:gd name="connsiteX49" fmla="*/ 300990 w 2330891"/>
                  <a:gd name="connsiteY49" fmla="*/ 453162 h 635128"/>
                  <a:gd name="connsiteX50" fmla="*/ 355186 w 2330891"/>
                  <a:gd name="connsiteY50" fmla="*/ 612395 h 635128"/>
                  <a:gd name="connsiteX51" fmla="*/ 218549 w 2330891"/>
                  <a:gd name="connsiteY51" fmla="*/ 589623 h 635128"/>
                  <a:gd name="connsiteX52" fmla="*/ 67082 w 2330891"/>
                  <a:gd name="connsiteY52" fmla="*/ 472758 h 635128"/>
                  <a:gd name="connsiteX53" fmla="*/ 0 w 2330891"/>
                  <a:gd name="connsiteY53" fmla="*/ 360305 h 635128"/>
                  <a:gd name="connsiteX54" fmla="*/ 8650 w 2330891"/>
                  <a:gd name="connsiteY54" fmla="*/ 349184 h 635128"/>
                  <a:gd name="connsiteX55" fmla="*/ 8500 w 2330891"/>
                  <a:gd name="connsiteY55" fmla="*/ 349376 h 635128"/>
                  <a:gd name="connsiteX56" fmla="*/ 8473 w 2330891"/>
                  <a:gd name="connsiteY56" fmla="*/ 349361 h 635128"/>
                  <a:gd name="connsiteX57" fmla="*/ 2013542 w 2330891"/>
                  <a:gd name="connsiteY57" fmla="*/ 327823 h 635128"/>
                  <a:gd name="connsiteX58" fmla="*/ 2064736 w 2330891"/>
                  <a:gd name="connsiteY58" fmla="*/ 469402 h 635128"/>
                  <a:gd name="connsiteX59" fmla="*/ 1581917 w 2330891"/>
                  <a:gd name="connsiteY59" fmla="*/ 570910 h 635128"/>
                  <a:gd name="connsiteX60" fmla="*/ 1581741 w 2330891"/>
                  <a:gd name="connsiteY60" fmla="*/ 571086 h 635128"/>
                  <a:gd name="connsiteX61" fmla="*/ 1543256 w 2330891"/>
                  <a:gd name="connsiteY61" fmla="*/ 436567 h 635128"/>
                  <a:gd name="connsiteX62" fmla="*/ 2013542 w 2330891"/>
                  <a:gd name="connsiteY62" fmla="*/ 327823 h 635128"/>
                  <a:gd name="connsiteX63" fmla="*/ 2041080 w 2330891"/>
                  <a:gd name="connsiteY63" fmla="*/ 312818 h 635128"/>
                  <a:gd name="connsiteX64" fmla="*/ 2099512 w 2330891"/>
                  <a:gd name="connsiteY64" fmla="*/ 469933 h 635128"/>
                  <a:gd name="connsiteX65" fmla="*/ 2041080 w 2330891"/>
                  <a:gd name="connsiteY65" fmla="*/ 312818 h 635128"/>
                  <a:gd name="connsiteX66" fmla="*/ 2105382 w 2330891"/>
                  <a:gd name="connsiteY66" fmla="*/ 296421 h 635128"/>
                  <a:gd name="connsiteX67" fmla="*/ 2113989 w 2330891"/>
                  <a:gd name="connsiteY67" fmla="*/ 299047 h 635128"/>
                  <a:gd name="connsiteX68" fmla="*/ 2158652 w 2330891"/>
                  <a:gd name="connsiteY68" fmla="*/ 440098 h 635128"/>
                  <a:gd name="connsiteX69" fmla="*/ 2143470 w 2330891"/>
                  <a:gd name="connsiteY69" fmla="*/ 444511 h 635128"/>
                  <a:gd name="connsiteX70" fmla="*/ 2143470 w 2330891"/>
                  <a:gd name="connsiteY70" fmla="*/ 444334 h 635128"/>
                  <a:gd name="connsiteX71" fmla="*/ 2093334 w 2330891"/>
                  <a:gd name="connsiteY71" fmla="*/ 303990 h 635128"/>
                  <a:gd name="connsiteX72" fmla="*/ 2105382 w 2330891"/>
                  <a:gd name="connsiteY72" fmla="*/ 296421 h 635128"/>
                  <a:gd name="connsiteX73" fmla="*/ 2140292 w 2330891"/>
                  <a:gd name="connsiteY73" fmla="*/ 284573 h 635128"/>
                  <a:gd name="connsiteX74" fmla="*/ 2140336 w 2330891"/>
                  <a:gd name="connsiteY74" fmla="*/ 284698 h 635128"/>
                  <a:gd name="connsiteX75" fmla="*/ 2140292 w 2330891"/>
                  <a:gd name="connsiteY75" fmla="*/ 284750 h 635128"/>
                  <a:gd name="connsiteX76" fmla="*/ 2168185 w 2330891"/>
                  <a:gd name="connsiteY76" fmla="*/ 264095 h 635128"/>
                  <a:gd name="connsiteX77" fmla="*/ 2178070 w 2330891"/>
                  <a:gd name="connsiteY77" fmla="*/ 269744 h 635128"/>
                  <a:gd name="connsiteX78" fmla="*/ 2221674 w 2330891"/>
                  <a:gd name="connsiteY78" fmla="*/ 387845 h 635128"/>
                  <a:gd name="connsiteX79" fmla="*/ 2187780 w 2330891"/>
                  <a:gd name="connsiteY79" fmla="*/ 419268 h 635128"/>
                  <a:gd name="connsiteX80" fmla="*/ 2140336 w 2330891"/>
                  <a:gd name="connsiteY80" fmla="*/ 284698 h 635128"/>
                  <a:gd name="connsiteX81" fmla="*/ 2153047 w 2330891"/>
                  <a:gd name="connsiteY81" fmla="*/ 269788 h 635128"/>
                  <a:gd name="connsiteX82" fmla="*/ 2168185 w 2330891"/>
                  <a:gd name="connsiteY82" fmla="*/ 264095 h 635128"/>
                  <a:gd name="connsiteX83" fmla="*/ 2318944 w 2330891"/>
                  <a:gd name="connsiteY83" fmla="*/ 0 h 635128"/>
                  <a:gd name="connsiteX84" fmla="*/ 2279248 w 2330891"/>
                  <a:gd name="connsiteY84" fmla="*/ 358051 h 635128"/>
                  <a:gd name="connsiteX85" fmla="*/ 2253228 w 2330891"/>
                  <a:gd name="connsiteY85" fmla="*/ 379790 h 635128"/>
                  <a:gd name="connsiteX86" fmla="*/ 2225690 w 2330891"/>
                  <a:gd name="connsiteY86" fmla="*/ 313545 h 635128"/>
                  <a:gd name="connsiteX87" fmla="*/ 2196253 w 2330891"/>
                  <a:gd name="connsiteY87" fmla="*/ 242557 h 635128"/>
                  <a:gd name="connsiteX88" fmla="*/ 2318944 w 2330891"/>
                  <a:gd name="connsiteY88" fmla="*/ 0 h 635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330891" h="635128">
                    <a:moveTo>
                      <a:pt x="840013" y="497979"/>
                    </a:moveTo>
                    <a:cubicBezTo>
                      <a:pt x="846522" y="497384"/>
                      <a:pt x="852922" y="499061"/>
                      <a:pt x="859718" y="501709"/>
                    </a:cubicBezTo>
                    <a:cubicBezTo>
                      <a:pt x="881962" y="540017"/>
                      <a:pt x="888317" y="583797"/>
                      <a:pt x="899615" y="626518"/>
                    </a:cubicBezTo>
                    <a:cubicBezTo>
                      <a:pt x="883550" y="635168"/>
                      <a:pt x="872782" y="635521"/>
                      <a:pt x="867486" y="627577"/>
                    </a:cubicBezTo>
                    <a:cubicBezTo>
                      <a:pt x="842594" y="590505"/>
                      <a:pt x="830590" y="548490"/>
                      <a:pt x="819645" y="507887"/>
                    </a:cubicBezTo>
                    <a:cubicBezTo>
                      <a:pt x="826883" y="501444"/>
                      <a:pt x="833503" y="498575"/>
                      <a:pt x="840013" y="497979"/>
                    </a:cubicBezTo>
                    <a:close/>
                    <a:moveTo>
                      <a:pt x="764881" y="496967"/>
                    </a:moveTo>
                    <a:cubicBezTo>
                      <a:pt x="789226" y="497141"/>
                      <a:pt x="791973" y="504886"/>
                      <a:pt x="797401" y="536663"/>
                    </a:cubicBezTo>
                    <a:cubicBezTo>
                      <a:pt x="802697" y="567203"/>
                      <a:pt x="826706" y="592977"/>
                      <a:pt x="818585" y="628460"/>
                    </a:cubicBezTo>
                    <a:cubicBezTo>
                      <a:pt x="792988" y="640641"/>
                      <a:pt x="771451" y="635875"/>
                      <a:pt x="764036" y="606923"/>
                    </a:cubicBezTo>
                    <a:cubicBezTo>
                      <a:pt x="755034" y="571616"/>
                      <a:pt x="736321" y="539134"/>
                      <a:pt x="732437" y="498707"/>
                    </a:cubicBezTo>
                    <a:cubicBezTo>
                      <a:pt x="746251" y="497692"/>
                      <a:pt x="756766" y="496909"/>
                      <a:pt x="764881" y="496967"/>
                    </a:cubicBezTo>
                    <a:close/>
                    <a:moveTo>
                      <a:pt x="497294" y="482113"/>
                    </a:moveTo>
                    <a:cubicBezTo>
                      <a:pt x="558022" y="484761"/>
                      <a:pt x="618573" y="487586"/>
                      <a:pt x="680536" y="490411"/>
                    </a:cubicBezTo>
                    <a:cubicBezTo>
                      <a:pt x="693776" y="511595"/>
                      <a:pt x="701014" y="534190"/>
                      <a:pt x="707369" y="556964"/>
                    </a:cubicBezTo>
                    <a:cubicBezTo>
                      <a:pt x="713725" y="579736"/>
                      <a:pt x="718667" y="602685"/>
                      <a:pt x="725905" y="633049"/>
                    </a:cubicBezTo>
                    <a:cubicBezTo>
                      <a:pt x="661294" y="635874"/>
                      <a:pt x="599860" y="637639"/>
                      <a:pt x="538074" y="625811"/>
                    </a:cubicBezTo>
                    <a:lnTo>
                      <a:pt x="537897" y="625811"/>
                    </a:lnTo>
                    <a:cubicBezTo>
                      <a:pt x="513183" y="580972"/>
                      <a:pt x="503297" y="532778"/>
                      <a:pt x="487938" y="487586"/>
                    </a:cubicBezTo>
                    <a:cubicBezTo>
                      <a:pt x="494117" y="483878"/>
                      <a:pt x="495705" y="482113"/>
                      <a:pt x="497294" y="482113"/>
                    </a:cubicBezTo>
                    <a:close/>
                    <a:moveTo>
                      <a:pt x="446607" y="473992"/>
                    </a:moveTo>
                    <a:cubicBezTo>
                      <a:pt x="453602" y="475846"/>
                      <a:pt x="458368" y="480789"/>
                      <a:pt x="459692" y="488998"/>
                    </a:cubicBezTo>
                    <a:cubicBezTo>
                      <a:pt x="466577" y="532071"/>
                      <a:pt x="487231" y="572498"/>
                      <a:pt x="482465" y="618396"/>
                    </a:cubicBezTo>
                    <a:cubicBezTo>
                      <a:pt x="452984" y="575146"/>
                      <a:pt x="429505" y="529777"/>
                      <a:pt x="420149" y="477523"/>
                    </a:cubicBezTo>
                    <a:cubicBezTo>
                      <a:pt x="430388" y="473374"/>
                      <a:pt x="439612" y="472138"/>
                      <a:pt x="446607" y="473992"/>
                    </a:cubicBezTo>
                    <a:close/>
                    <a:moveTo>
                      <a:pt x="364873" y="462937"/>
                    </a:moveTo>
                    <a:cubicBezTo>
                      <a:pt x="371956" y="463488"/>
                      <a:pt x="377694" y="467107"/>
                      <a:pt x="380960" y="475227"/>
                    </a:cubicBezTo>
                    <a:cubicBezTo>
                      <a:pt x="399142" y="520244"/>
                      <a:pt x="418914" y="565083"/>
                      <a:pt x="416443" y="616102"/>
                    </a:cubicBezTo>
                    <a:lnTo>
                      <a:pt x="416266" y="616102"/>
                    </a:lnTo>
                    <a:cubicBezTo>
                      <a:pt x="373722" y="574970"/>
                      <a:pt x="359246" y="521479"/>
                      <a:pt x="340710" y="469049"/>
                    </a:cubicBezTo>
                    <a:cubicBezTo>
                      <a:pt x="349360" y="464900"/>
                      <a:pt x="357789" y="462385"/>
                      <a:pt x="364873" y="462937"/>
                    </a:cubicBezTo>
                    <a:close/>
                    <a:moveTo>
                      <a:pt x="1391437" y="458810"/>
                    </a:moveTo>
                    <a:cubicBezTo>
                      <a:pt x="1423567" y="500825"/>
                      <a:pt x="1415799" y="546195"/>
                      <a:pt x="1433276" y="588915"/>
                    </a:cubicBezTo>
                    <a:cubicBezTo>
                      <a:pt x="1268746" y="618750"/>
                      <a:pt x="1106335" y="622280"/>
                      <a:pt x="942159" y="632166"/>
                    </a:cubicBezTo>
                    <a:lnTo>
                      <a:pt x="942159" y="631990"/>
                    </a:lnTo>
                    <a:cubicBezTo>
                      <a:pt x="925565" y="584149"/>
                      <a:pt x="906852" y="546370"/>
                      <a:pt x="898026" y="498707"/>
                    </a:cubicBezTo>
                    <a:cubicBezTo>
                      <a:pt x="1066262" y="488115"/>
                      <a:pt x="1231674" y="488821"/>
                      <a:pt x="1391437" y="458810"/>
                    </a:cubicBezTo>
                    <a:close/>
                    <a:moveTo>
                      <a:pt x="1441572" y="455810"/>
                    </a:moveTo>
                    <a:cubicBezTo>
                      <a:pt x="1473524" y="484055"/>
                      <a:pt x="1490294" y="558729"/>
                      <a:pt x="1469464" y="585032"/>
                    </a:cubicBezTo>
                    <a:cubicBezTo>
                      <a:pt x="1462932" y="540546"/>
                      <a:pt x="1436275" y="502768"/>
                      <a:pt x="1441572" y="455810"/>
                    </a:cubicBezTo>
                    <a:close/>
                    <a:moveTo>
                      <a:pt x="1494885" y="445041"/>
                    </a:moveTo>
                    <a:cubicBezTo>
                      <a:pt x="1539548" y="475052"/>
                      <a:pt x="1526308" y="528188"/>
                      <a:pt x="1547139" y="566143"/>
                    </a:cubicBezTo>
                    <a:cubicBezTo>
                      <a:pt x="1537782" y="576559"/>
                      <a:pt x="1524896" y="579913"/>
                      <a:pt x="1522248" y="570910"/>
                    </a:cubicBezTo>
                    <a:cubicBezTo>
                      <a:pt x="1510067" y="530130"/>
                      <a:pt x="1485352" y="492353"/>
                      <a:pt x="1494885" y="445041"/>
                    </a:cubicBezTo>
                    <a:close/>
                    <a:moveTo>
                      <a:pt x="2253228" y="379790"/>
                    </a:moveTo>
                    <a:lnTo>
                      <a:pt x="2253274" y="379900"/>
                    </a:lnTo>
                    <a:lnTo>
                      <a:pt x="2253097" y="379900"/>
                    </a:lnTo>
                    <a:close/>
                    <a:moveTo>
                      <a:pt x="8500" y="349376"/>
                    </a:moveTo>
                    <a:lnTo>
                      <a:pt x="76894" y="388592"/>
                    </a:lnTo>
                    <a:cubicBezTo>
                      <a:pt x="147372" y="421882"/>
                      <a:pt x="223536" y="438863"/>
                      <a:pt x="300990" y="453162"/>
                    </a:cubicBezTo>
                    <a:cubicBezTo>
                      <a:pt x="318997" y="505945"/>
                      <a:pt x="336473" y="557317"/>
                      <a:pt x="355186" y="612395"/>
                    </a:cubicBezTo>
                    <a:cubicBezTo>
                      <a:pt x="305050" y="617162"/>
                      <a:pt x="262505" y="598272"/>
                      <a:pt x="218549" y="589623"/>
                    </a:cubicBezTo>
                    <a:cubicBezTo>
                      <a:pt x="149171" y="575853"/>
                      <a:pt x="101330" y="533132"/>
                      <a:pt x="67082" y="472758"/>
                    </a:cubicBezTo>
                    <a:cubicBezTo>
                      <a:pt x="45546" y="434803"/>
                      <a:pt x="22420" y="397730"/>
                      <a:pt x="0" y="360305"/>
                    </a:cubicBezTo>
                    <a:close/>
                    <a:moveTo>
                      <a:pt x="8650" y="349184"/>
                    </a:moveTo>
                    <a:lnTo>
                      <a:pt x="8500" y="349376"/>
                    </a:lnTo>
                    <a:lnTo>
                      <a:pt x="8473" y="349361"/>
                    </a:lnTo>
                    <a:close/>
                    <a:moveTo>
                      <a:pt x="2013542" y="327823"/>
                    </a:moveTo>
                    <a:cubicBezTo>
                      <a:pt x="2041787" y="375663"/>
                      <a:pt x="2048671" y="424563"/>
                      <a:pt x="2064736" y="469402"/>
                    </a:cubicBezTo>
                    <a:cubicBezTo>
                      <a:pt x="2001361" y="503474"/>
                      <a:pt x="1676716" y="563319"/>
                      <a:pt x="1581917" y="570910"/>
                    </a:cubicBezTo>
                    <a:lnTo>
                      <a:pt x="1581741" y="571086"/>
                    </a:lnTo>
                    <a:cubicBezTo>
                      <a:pt x="1570266" y="526246"/>
                      <a:pt x="1549435" y="487232"/>
                      <a:pt x="1543256" y="436567"/>
                    </a:cubicBezTo>
                    <a:cubicBezTo>
                      <a:pt x="1700725" y="404614"/>
                      <a:pt x="1859075" y="376546"/>
                      <a:pt x="2013542" y="327823"/>
                    </a:cubicBezTo>
                    <a:close/>
                    <a:moveTo>
                      <a:pt x="2041080" y="312818"/>
                    </a:moveTo>
                    <a:cubicBezTo>
                      <a:pt x="2086626" y="336121"/>
                      <a:pt x="2112929" y="408147"/>
                      <a:pt x="2099512" y="469933"/>
                    </a:cubicBezTo>
                    <a:cubicBezTo>
                      <a:pt x="2078858" y="414325"/>
                      <a:pt x="2061558" y="368073"/>
                      <a:pt x="2041080" y="312818"/>
                    </a:cubicBezTo>
                    <a:close/>
                    <a:moveTo>
                      <a:pt x="2105382" y="296421"/>
                    </a:moveTo>
                    <a:cubicBezTo>
                      <a:pt x="2109354" y="295649"/>
                      <a:pt x="2112753" y="296576"/>
                      <a:pt x="2113989" y="299047"/>
                    </a:cubicBezTo>
                    <a:cubicBezTo>
                      <a:pt x="2136232" y="343886"/>
                      <a:pt x="2154415" y="390138"/>
                      <a:pt x="2158652" y="440098"/>
                    </a:cubicBezTo>
                    <a:cubicBezTo>
                      <a:pt x="2153532" y="441686"/>
                      <a:pt x="2148589" y="443098"/>
                      <a:pt x="2143470" y="444511"/>
                    </a:cubicBezTo>
                    <a:lnTo>
                      <a:pt x="2143470" y="444334"/>
                    </a:lnTo>
                    <a:cubicBezTo>
                      <a:pt x="2126699" y="397200"/>
                      <a:pt x="2109752" y="350065"/>
                      <a:pt x="2093334" y="303990"/>
                    </a:cubicBezTo>
                    <a:cubicBezTo>
                      <a:pt x="2096865" y="299665"/>
                      <a:pt x="2101410" y="297193"/>
                      <a:pt x="2105382" y="296421"/>
                    </a:cubicBezTo>
                    <a:close/>
                    <a:moveTo>
                      <a:pt x="2140292" y="284573"/>
                    </a:moveTo>
                    <a:lnTo>
                      <a:pt x="2140336" y="284698"/>
                    </a:lnTo>
                    <a:lnTo>
                      <a:pt x="2140292" y="284750"/>
                    </a:lnTo>
                    <a:close/>
                    <a:moveTo>
                      <a:pt x="2168185" y="264095"/>
                    </a:moveTo>
                    <a:cubicBezTo>
                      <a:pt x="2172068" y="266214"/>
                      <a:pt x="2176658" y="267096"/>
                      <a:pt x="2178070" y="269744"/>
                    </a:cubicBezTo>
                    <a:cubicBezTo>
                      <a:pt x="2198372" y="306993"/>
                      <a:pt x="2211436" y="346890"/>
                      <a:pt x="2221674" y="387845"/>
                    </a:cubicBezTo>
                    <a:cubicBezTo>
                      <a:pt x="2228029" y="413618"/>
                      <a:pt x="2214084" y="420857"/>
                      <a:pt x="2187780" y="419268"/>
                    </a:cubicBezTo>
                    <a:lnTo>
                      <a:pt x="2140336" y="284698"/>
                    </a:lnTo>
                    <a:lnTo>
                      <a:pt x="2153047" y="269788"/>
                    </a:lnTo>
                    <a:cubicBezTo>
                      <a:pt x="2157681" y="266611"/>
                      <a:pt x="2162712" y="264978"/>
                      <a:pt x="2168185" y="264095"/>
                    </a:cubicBezTo>
                    <a:close/>
                    <a:moveTo>
                      <a:pt x="2318944" y="0"/>
                    </a:moveTo>
                    <a:cubicBezTo>
                      <a:pt x="2341805" y="127590"/>
                      <a:pt x="2333580" y="292077"/>
                      <a:pt x="2279248" y="358051"/>
                    </a:cubicBezTo>
                    <a:lnTo>
                      <a:pt x="2253228" y="379790"/>
                    </a:lnTo>
                    <a:lnTo>
                      <a:pt x="2225690" y="313545"/>
                    </a:lnTo>
                    <a:cubicBezTo>
                      <a:pt x="2216290" y="290927"/>
                      <a:pt x="2206580" y="267536"/>
                      <a:pt x="2196253" y="242557"/>
                    </a:cubicBezTo>
                    <a:cubicBezTo>
                      <a:pt x="2268985" y="183242"/>
                      <a:pt x="2286109" y="91267"/>
                      <a:pt x="2318944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0" name="Number1" descr="3eb05d44-02cd-4aec-aa1b-f0e4b217ef6e">
                <a:extLst>
                  <a:ext uri="{FF2B5EF4-FFF2-40B4-BE49-F238E27FC236}">
                    <a16:creationId xmlns:a16="http://schemas.microsoft.com/office/drawing/2014/main" id="{B1C1F67A-5C43-DF25-AF73-62228A5CFBF6}"/>
                  </a:ext>
                </a:extLst>
              </p:cNvPr>
              <p:cNvSpPr/>
              <p:nvPr/>
            </p:nvSpPr>
            <p:spPr>
              <a:xfrm>
                <a:off x="3732568" y="1876846"/>
                <a:ext cx="516701" cy="547694"/>
              </a:xfrm>
              <a:custGeom>
                <a:avLst/>
                <a:gdLst>
                  <a:gd name="connsiteX0" fmla="*/ 507286 w 516701"/>
                  <a:gd name="connsiteY0" fmla="*/ 318704 h 547694"/>
                  <a:gd name="connsiteX1" fmla="*/ 480289 w 516701"/>
                  <a:gd name="connsiteY1" fmla="*/ 409856 h 547694"/>
                  <a:gd name="connsiteX2" fmla="*/ 361983 w 516701"/>
                  <a:gd name="connsiteY2" fmla="*/ 528480 h 547694"/>
                  <a:gd name="connsiteX3" fmla="*/ 331175 w 516701"/>
                  <a:gd name="connsiteY3" fmla="*/ 536261 h 547694"/>
                  <a:gd name="connsiteX4" fmla="*/ 249234 w 516701"/>
                  <a:gd name="connsiteY4" fmla="*/ 547695 h 547694"/>
                  <a:gd name="connsiteX5" fmla="*/ 169357 w 516701"/>
                  <a:gd name="connsiteY5" fmla="*/ 534038 h 547694"/>
                  <a:gd name="connsiteX6" fmla="*/ 79317 w 516701"/>
                  <a:gd name="connsiteY6" fmla="*/ 459402 h 547694"/>
                  <a:gd name="connsiteX7" fmla="*/ 72012 w 516701"/>
                  <a:gd name="connsiteY7" fmla="*/ 445268 h 547694"/>
                  <a:gd name="connsiteX8" fmla="*/ 42316 w 516701"/>
                  <a:gd name="connsiteY8" fmla="*/ 391752 h 547694"/>
                  <a:gd name="connsiteX9" fmla="*/ 75 w 516701"/>
                  <a:gd name="connsiteY9" fmla="*/ 258836 h 547694"/>
                  <a:gd name="connsiteX10" fmla="*/ 20084 w 516701"/>
                  <a:gd name="connsiteY10" fmla="*/ 180070 h 547694"/>
                  <a:gd name="connsiteX11" fmla="*/ 163958 w 516701"/>
                  <a:gd name="connsiteY11" fmla="*/ 40802 h 547694"/>
                  <a:gd name="connsiteX12" fmla="*/ 216521 w 516701"/>
                  <a:gd name="connsiteY12" fmla="*/ 28892 h 547694"/>
                  <a:gd name="connsiteX13" fmla="*/ 235736 w 516701"/>
                  <a:gd name="connsiteY13" fmla="*/ 22381 h 547694"/>
                  <a:gd name="connsiteX14" fmla="*/ 364206 w 516701"/>
                  <a:gd name="connsiteY14" fmla="*/ 9836 h 547694"/>
                  <a:gd name="connsiteX15" fmla="*/ 492994 w 516701"/>
                  <a:gd name="connsiteY15" fmla="*/ 117662 h 547694"/>
                  <a:gd name="connsiteX16" fmla="*/ 515702 w 516701"/>
                  <a:gd name="connsiteY16" fmla="*/ 201667 h 547694"/>
                  <a:gd name="connsiteX17" fmla="*/ 507127 w 516701"/>
                  <a:gd name="connsiteY17" fmla="*/ 318386 h 547694"/>
                  <a:gd name="connsiteX18" fmla="*/ 401365 w 516701"/>
                  <a:gd name="connsiteY18" fmla="*/ 62875 h 547694"/>
                  <a:gd name="connsiteX19" fmla="*/ 381198 w 516701"/>
                  <a:gd name="connsiteY19" fmla="*/ 56682 h 547694"/>
                  <a:gd name="connsiteX20" fmla="*/ 401842 w 516701"/>
                  <a:gd name="connsiteY20" fmla="*/ 62716 h 547694"/>
                  <a:gd name="connsiteX21" fmla="*/ 402636 w 516701"/>
                  <a:gd name="connsiteY21" fmla="*/ 68751 h 547694"/>
                  <a:gd name="connsiteX22" fmla="*/ 423121 w 516701"/>
                  <a:gd name="connsiteY22" fmla="*/ 90030 h 547694"/>
                  <a:gd name="connsiteX23" fmla="*/ 489024 w 516701"/>
                  <a:gd name="connsiteY23" fmla="*/ 203414 h 547694"/>
                  <a:gd name="connsiteX24" fmla="*/ 494740 w 516701"/>
                  <a:gd name="connsiteY24" fmla="*/ 228346 h 547694"/>
                  <a:gd name="connsiteX25" fmla="*/ 490135 w 516701"/>
                  <a:gd name="connsiteY25" fmla="*/ 173242 h 547694"/>
                  <a:gd name="connsiteX26" fmla="*/ 401365 w 516701"/>
                  <a:gd name="connsiteY26" fmla="*/ 63034 h 547694"/>
                  <a:gd name="connsiteX27" fmla="*/ 174439 w 516701"/>
                  <a:gd name="connsiteY27" fmla="*/ 53347 h 547694"/>
                  <a:gd name="connsiteX28" fmla="*/ 157447 w 516701"/>
                  <a:gd name="connsiteY28" fmla="*/ 60017 h 547694"/>
                  <a:gd name="connsiteX29" fmla="*/ 26595 w 516701"/>
                  <a:gd name="connsiteY29" fmla="*/ 200873 h 547694"/>
                  <a:gd name="connsiteX30" fmla="*/ 17384 w 516701"/>
                  <a:gd name="connsiteY30" fmla="*/ 304253 h 547694"/>
                  <a:gd name="connsiteX31" fmla="*/ 38664 w 516701"/>
                  <a:gd name="connsiteY31" fmla="*/ 357769 h 547694"/>
                  <a:gd name="connsiteX32" fmla="*/ 50732 w 516701"/>
                  <a:gd name="connsiteY32" fmla="*/ 181658 h 547694"/>
                  <a:gd name="connsiteX33" fmla="*/ 174439 w 516701"/>
                  <a:gd name="connsiteY33" fmla="*/ 53506 h 547694"/>
                  <a:gd name="connsiteX34" fmla="*/ 79317 w 516701"/>
                  <a:gd name="connsiteY34" fmla="*/ 433041 h 547694"/>
                  <a:gd name="connsiteX35" fmla="*/ 246217 w 516701"/>
                  <a:gd name="connsiteY35" fmla="*/ 533562 h 547694"/>
                  <a:gd name="connsiteX36" fmla="*/ 79317 w 516701"/>
                  <a:gd name="connsiteY36" fmla="*/ 433041 h 547694"/>
                  <a:gd name="connsiteX37" fmla="*/ 250028 w 516701"/>
                  <a:gd name="connsiteY37" fmla="*/ 29051 h 547694"/>
                  <a:gd name="connsiteX38" fmla="*/ 315136 w 516701"/>
                  <a:gd name="connsiteY38" fmla="*/ 23969 h 547694"/>
                  <a:gd name="connsiteX39" fmla="*/ 377704 w 516701"/>
                  <a:gd name="connsiteY39" fmla="*/ 33973 h 547694"/>
                  <a:gd name="connsiteX40" fmla="*/ 249869 w 516701"/>
                  <a:gd name="connsiteY40" fmla="*/ 29051 h 547694"/>
                  <a:gd name="connsiteX41" fmla="*/ 299256 w 516701"/>
                  <a:gd name="connsiteY41" fmla="*/ 482904 h 547694"/>
                  <a:gd name="connsiteX42" fmla="*/ 293539 w 516701"/>
                  <a:gd name="connsiteY42" fmla="*/ 467183 h 547694"/>
                  <a:gd name="connsiteX43" fmla="*/ 282582 w 516701"/>
                  <a:gd name="connsiteY43" fmla="*/ 473852 h 547694"/>
                  <a:gd name="connsiteX44" fmla="*/ 290999 w 516701"/>
                  <a:gd name="connsiteY44" fmla="*/ 487351 h 547694"/>
                  <a:gd name="connsiteX45" fmla="*/ 299256 w 516701"/>
                  <a:gd name="connsiteY45" fmla="*/ 482904 h 547694"/>
                  <a:gd name="connsiteX46" fmla="*/ 318312 w 516701"/>
                  <a:gd name="connsiteY46" fmla="*/ 465912 h 547694"/>
                  <a:gd name="connsiteX47" fmla="*/ 308467 w 516701"/>
                  <a:gd name="connsiteY47" fmla="*/ 471470 h 547694"/>
                  <a:gd name="connsiteX48" fmla="*/ 316566 w 516701"/>
                  <a:gd name="connsiteY48" fmla="*/ 483222 h 547694"/>
                  <a:gd name="connsiteX49" fmla="*/ 325617 w 516701"/>
                  <a:gd name="connsiteY49" fmla="*/ 476076 h 547694"/>
                  <a:gd name="connsiteX50" fmla="*/ 318312 w 516701"/>
                  <a:gd name="connsiteY50" fmla="*/ 465754 h 547694"/>
                  <a:gd name="connsiteX51" fmla="*/ 370876 w 516701"/>
                  <a:gd name="connsiteY51" fmla="*/ 50806 h 547694"/>
                  <a:gd name="connsiteX52" fmla="*/ 351660 w 516701"/>
                  <a:gd name="connsiteY52" fmla="*/ 44931 h 547694"/>
                  <a:gd name="connsiteX53" fmla="*/ 370876 w 516701"/>
                  <a:gd name="connsiteY53" fmla="*/ 50806 h 54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516701" h="547694">
                    <a:moveTo>
                      <a:pt x="507286" y="318704"/>
                    </a:moveTo>
                    <a:cubicBezTo>
                      <a:pt x="504427" y="344906"/>
                      <a:pt x="495376" y="378254"/>
                      <a:pt x="480289" y="409856"/>
                    </a:cubicBezTo>
                    <a:cubicBezTo>
                      <a:pt x="454881" y="463372"/>
                      <a:pt x="419151" y="506724"/>
                      <a:pt x="361983" y="528480"/>
                    </a:cubicBezTo>
                    <a:cubicBezTo>
                      <a:pt x="351978" y="532291"/>
                      <a:pt x="341656" y="534832"/>
                      <a:pt x="331175" y="536261"/>
                    </a:cubicBezTo>
                    <a:cubicBezTo>
                      <a:pt x="303861" y="539914"/>
                      <a:pt x="277183" y="547536"/>
                      <a:pt x="249234" y="547695"/>
                    </a:cubicBezTo>
                    <a:cubicBezTo>
                      <a:pt x="221602" y="547695"/>
                      <a:pt x="195559" y="543090"/>
                      <a:pt x="169357" y="534038"/>
                    </a:cubicBezTo>
                    <a:cubicBezTo>
                      <a:pt x="129815" y="520222"/>
                      <a:pt x="100596" y="494814"/>
                      <a:pt x="79317" y="459402"/>
                    </a:cubicBezTo>
                    <a:cubicBezTo>
                      <a:pt x="76617" y="454796"/>
                      <a:pt x="73282" y="450350"/>
                      <a:pt x="72012" y="445268"/>
                    </a:cubicBezTo>
                    <a:cubicBezTo>
                      <a:pt x="66613" y="424783"/>
                      <a:pt x="54544" y="408585"/>
                      <a:pt x="42316" y="391752"/>
                    </a:cubicBezTo>
                    <a:cubicBezTo>
                      <a:pt x="13732" y="352528"/>
                      <a:pt x="-1196" y="307905"/>
                      <a:pt x="75" y="258836"/>
                    </a:cubicBezTo>
                    <a:cubicBezTo>
                      <a:pt x="869" y="231204"/>
                      <a:pt x="9444" y="205161"/>
                      <a:pt x="20084" y="180070"/>
                    </a:cubicBezTo>
                    <a:cubicBezTo>
                      <a:pt x="48509" y="113850"/>
                      <a:pt x="96944" y="67639"/>
                      <a:pt x="163958" y="40802"/>
                    </a:cubicBezTo>
                    <a:cubicBezTo>
                      <a:pt x="180949" y="33973"/>
                      <a:pt x="198576" y="30639"/>
                      <a:pt x="216521" y="28892"/>
                    </a:cubicBezTo>
                    <a:cubicBezTo>
                      <a:pt x="223667" y="28257"/>
                      <a:pt x="229860" y="26192"/>
                      <a:pt x="235736" y="22381"/>
                    </a:cubicBezTo>
                    <a:cubicBezTo>
                      <a:pt x="276389" y="-3504"/>
                      <a:pt x="318948" y="-5886"/>
                      <a:pt x="364206" y="9836"/>
                    </a:cubicBezTo>
                    <a:cubicBezTo>
                      <a:pt x="421057" y="29686"/>
                      <a:pt x="464092" y="64940"/>
                      <a:pt x="492994" y="117662"/>
                    </a:cubicBezTo>
                    <a:cubicBezTo>
                      <a:pt x="507444" y="143864"/>
                      <a:pt x="513002" y="172289"/>
                      <a:pt x="515702" y="201667"/>
                    </a:cubicBezTo>
                    <a:cubicBezTo>
                      <a:pt x="519037" y="238192"/>
                      <a:pt x="513479" y="274081"/>
                      <a:pt x="507127" y="318386"/>
                    </a:cubicBezTo>
                    <a:close/>
                    <a:moveTo>
                      <a:pt x="401365" y="62875"/>
                    </a:moveTo>
                    <a:cubicBezTo>
                      <a:pt x="395013" y="60970"/>
                      <a:pt x="390249" y="54300"/>
                      <a:pt x="381198" y="56682"/>
                    </a:cubicBezTo>
                    <a:cubicBezTo>
                      <a:pt x="387867" y="61922"/>
                      <a:pt x="394060" y="64940"/>
                      <a:pt x="401842" y="62716"/>
                    </a:cubicBezTo>
                    <a:cubicBezTo>
                      <a:pt x="401524" y="64781"/>
                      <a:pt x="401365" y="66686"/>
                      <a:pt x="402636" y="68751"/>
                    </a:cubicBezTo>
                    <a:cubicBezTo>
                      <a:pt x="408194" y="77167"/>
                      <a:pt x="415340" y="83678"/>
                      <a:pt x="423121" y="90030"/>
                    </a:cubicBezTo>
                    <a:cubicBezTo>
                      <a:pt x="459645" y="119250"/>
                      <a:pt x="478384" y="159109"/>
                      <a:pt x="489024" y="203414"/>
                    </a:cubicBezTo>
                    <a:cubicBezTo>
                      <a:pt x="491088" y="211672"/>
                      <a:pt x="492835" y="220088"/>
                      <a:pt x="494740" y="228346"/>
                    </a:cubicBezTo>
                    <a:cubicBezTo>
                      <a:pt x="496646" y="209449"/>
                      <a:pt x="495534" y="191028"/>
                      <a:pt x="490135" y="173242"/>
                    </a:cubicBezTo>
                    <a:cubicBezTo>
                      <a:pt x="475208" y="124808"/>
                      <a:pt x="444242" y="89236"/>
                      <a:pt x="401365" y="63034"/>
                    </a:cubicBezTo>
                    <a:close/>
                    <a:moveTo>
                      <a:pt x="174439" y="53347"/>
                    </a:moveTo>
                    <a:cubicBezTo>
                      <a:pt x="168722" y="55570"/>
                      <a:pt x="163005" y="57476"/>
                      <a:pt x="157447" y="60017"/>
                    </a:cubicBezTo>
                    <a:cubicBezTo>
                      <a:pt x="94085" y="88601"/>
                      <a:pt x="50891" y="135765"/>
                      <a:pt x="26595" y="200873"/>
                    </a:cubicBezTo>
                    <a:cubicBezTo>
                      <a:pt x="13891" y="234698"/>
                      <a:pt x="9285" y="268840"/>
                      <a:pt x="17384" y="304253"/>
                    </a:cubicBezTo>
                    <a:cubicBezTo>
                      <a:pt x="21672" y="322991"/>
                      <a:pt x="27230" y="341412"/>
                      <a:pt x="38664" y="357769"/>
                    </a:cubicBezTo>
                    <a:cubicBezTo>
                      <a:pt x="21195" y="297424"/>
                      <a:pt x="25324" y="238509"/>
                      <a:pt x="50732" y="181658"/>
                    </a:cubicBezTo>
                    <a:cubicBezTo>
                      <a:pt x="76299" y="124172"/>
                      <a:pt x="120923" y="84790"/>
                      <a:pt x="174439" y="53506"/>
                    </a:cubicBezTo>
                    <a:close/>
                    <a:moveTo>
                      <a:pt x="79317" y="433041"/>
                    </a:moveTo>
                    <a:cubicBezTo>
                      <a:pt x="109489" y="506089"/>
                      <a:pt x="184125" y="539596"/>
                      <a:pt x="246217" y="533562"/>
                    </a:cubicBezTo>
                    <a:cubicBezTo>
                      <a:pt x="180314" y="511488"/>
                      <a:pt x="149824" y="500849"/>
                      <a:pt x="79317" y="433041"/>
                    </a:cubicBezTo>
                    <a:close/>
                    <a:moveTo>
                      <a:pt x="250028" y="29051"/>
                    </a:moveTo>
                    <a:cubicBezTo>
                      <a:pt x="274166" y="27145"/>
                      <a:pt x="294492" y="22857"/>
                      <a:pt x="315136" y="23969"/>
                    </a:cubicBezTo>
                    <a:cubicBezTo>
                      <a:pt x="336416" y="25081"/>
                      <a:pt x="357219" y="28733"/>
                      <a:pt x="377704" y="33973"/>
                    </a:cubicBezTo>
                    <a:cubicBezTo>
                      <a:pt x="342926" y="11582"/>
                      <a:pt x="284329" y="5230"/>
                      <a:pt x="249869" y="29051"/>
                    </a:cubicBezTo>
                    <a:close/>
                    <a:moveTo>
                      <a:pt x="299256" y="482904"/>
                    </a:moveTo>
                    <a:cubicBezTo>
                      <a:pt x="301797" y="473535"/>
                      <a:pt x="299256" y="467977"/>
                      <a:pt x="293539" y="467183"/>
                    </a:cubicBezTo>
                    <a:cubicBezTo>
                      <a:pt x="288299" y="466389"/>
                      <a:pt x="284011" y="468294"/>
                      <a:pt x="282582" y="473852"/>
                    </a:cubicBezTo>
                    <a:cubicBezTo>
                      <a:pt x="281312" y="478775"/>
                      <a:pt x="285917" y="486080"/>
                      <a:pt x="290999" y="487351"/>
                    </a:cubicBezTo>
                    <a:cubicBezTo>
                      <a:pt x="296557" y="488780"/>
                      <a:pt x="298621" y="485445"/>
                      <a:pt x="299256" y="482904"/>
                    </a:cubicBezTo>
                    <a:close/>
                    <a:moveTo>
                      <a:pt x="318312" y="465912"/>
                    </a:moveTo>
                    <a:cubicBezTo>
                      <a:pt x="313231" y="464960"/>
                      <a:pt x="309578" y="467183"/>
                      <a:pt x="308467" y="471470"/>
                    </a:cubicBezTo>
                    <a:cubicBezTo>
                      <a:pt x="307355" y="475917"/>
                      <a:pt x="311960" y="483063"/>
                      <a:pt x="316566" y="483222"/>
                    </a:cubicBezTo>
                    <a:cubicBezTo>
                      <a:pt x="321330" y="483539"/>
                      <a:pt x="324664" y="480998"/>
                      <a:pt x="325617" y="476076"/>
                    </a:cubicBezTo>
                    <a:cubicBezTo>
                      <a:pt x="326570" y="470359"/>
                      <a:pt x="324029" y="466865"/>
                      <a:pt x="318312" y="465754"/>
                    </a:cubicBezTo>
                    <a:close/>
                    <a:moveTo>
                      <a:pt x="370876" y="50806"/>
                    </a:moveTo>
                    <a:cubicBezTo>
                      <a:pt x="365476" y="47789"/>
                      <a:pt x="359918" y="44137"/>
                      <a:pt x="351660" y="44931"/>
                    </a:cubicBezTo>
                    <a:cubicBezTo>
                      <a:pt x="358013" y="50012"/>
                      <a:pt x="363888" y="51759"/>
                      <a:pt x="370876" y="5080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FFFFFF"/>
                    </a:solidFill>
                  </a:rPr>
                  <a:t>1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ComponentBackground1" descr="5c13e7f1-2ad4-476c-aa60-0899e4218853">
                <a:extLst>
                  <a:ext uri="{FF2B5EF4-FFF2-40B4-BE49-F238E27FC236}">
                    <a16:creationId xmlns:a16="http://schemas.microsoft.com/office/drawing/2014/main" id="{FC982C77-9CE4-ACB0-84C2-7A965C818931}"/>
                  </a:ext>
                </a:extLst>
              </p:cNvPr>
              <p:cNvSpPr/>
              <p:nvPr/>
            </p:nvSpPr>
            <p:spPr>
              <a:xfrm>
                <a:off x="660400" y="1791095"/>
                <a:ext cx="3109667" cy="2247507"/>
              </a:xfrm>
              <a:custGeom>
                <a:avLst/>
                <a:gdLst>
                  <a:gd name="connsiteX0" fmla="*/ 1267085 w 3109667"/>
                  <a:gd name="connsiteY0" fmla="*/ 2061024 h 2247507"/>
                  <a:gd name="connsiteX1" fmla="*/ 1242871 w 3109667"/>
                  <a:gd name="connsiteY1" fmla="*/ 2070366 h 2247507"/>
                  <a:gd name="connsiteX2" fmla="*/ 1299747 w 3109667"/>
                  <a:gd name="connsiteY2" fmla="*/ 2183217 h 2247507"/>
                  <a:gd name="connsiteX3" fmla="*/ 1337944 w 3109667"/>
                  <a:gd name="connsiteY3" fmla="*/ 2182218 h 2247507"/>
                  <a:gd name="connsiteX4" fmla="*/ 1290513 w 3109667"/>
                  <a:gd name="connsiteY4" fmla="*/ 2064540 h 2247507"/>
                  <a:gd name="connsiteX5" fmla="*/ 1267085 w 3109667"/>
                  <a:gd name="connsiteY5" fmla="*/ 2061024 h 2247507"/>
                  <a:gd name="connsiteX6" fmla="*/ 1177765 w 3109667"/>
                  <a:gd name="connsiteY6" fmla="*/ 2059903 h 2247507"/>
                  <a:gd name="connsiteX7" fmla="*/ 1139194 w 3109667"/>
                  <a:gd name="connsiteY7" fmla="*/ 2061545 h 2247507"/>
                  <a:gd name="connsiteX8" fmla="*/ 1176760 w 3109667"/>
                  <a:gd name="connsiteY8" fmla="*/ 2163577 h 2247507"/>
                  <a:gd name="connsiteX9" fmla="*/ 1241612 w 3109667"/>
                  <a:gd name="connsiteY9" fmla="*/ 2183883 h 2247507"/>
                  <a:gd name="connsiteX10" fmla="*/ 1216427 w 3109667"/>
                  <a:gd name="connsiteY10" fmla="*/ 2097330 h 2247507"/>
                  <a:gd name="connsiteX11" fmla="*/ 1177765 w 3109667"/>
                  <a:gd name="connsiteY11" fmla="*/ 2059903 h 2247507"/>
                  <a:gd name="connsiteX12" fmla="*/ 859643 w 3109667"/>
                  <a:gd name="connsiteY12" fmla="*/ 2045898 h 2247507"/>
                  <a:gd name="connsiteX13" fmla="*/ 848519 w 3109667"/>
                  <a:gd name="connsiteY13" fmla="*/ 2051058 h 2247507"/>
                  <a:gd name="connsiteX14" fmla="*/ 907913 w 3109667"/>
                  <a:gd name="connsiteY14" fmla="*/ 2181386 h 2247507"/>
                  <a:gd name="connsiteX15" fmla="*/ 908123 w 3109667"/>
                  <a:gd name="connsiteY15" fmla="*/ 2181386 h 2247507"/>
                  <a:gd name="connsiteX16" fmla="*/ 1131428 w 3109667"/>
                  <a:gd name="connsiteY16" fmla="*/ 2188210 h 2247507"/>
                  <a:gd name="connsiteX17" fmla="*/ 1109391 w 3109667"/>
                  <a:gd name="connsiteY17" fmla="*/ 2116472 h 2247507"/>
                  <a:gd name="connsiteX18" fmla="*/ 1077490 w 3109667"/>
                  <a:gd name="connsiteY18" fmla="*/ 2053721 h 2247507"/>
                  <a:gd name="connsiteX19" fmla="*/ 859643 w 3109667"/>
                  <a:gd name="connsiteY19" fmla="*/ 2045898 h 2247507"/>
                  <a:gd name="connsiteX20" fmla="*/ 799383 w 3109667"/>
                  <a:gd name="connsiteY20" fmla="*/ 2038408 h 2247507"/>
                  <a:gd name="connsiteX21" fmla="*/ 767928 w 3109667"/>
                  <a:gd name="connsiteY21" fmla="*/ 2041737 h 2247507"/>
                  <a:gd name="connsiteX22" fmla="*/ 842014 w 3109667"/>
                  <a:gd name="connsiteY22" fmla="*/ 2174561 h 2247507"/>
                  <a:gd name="connsiteX23" fmla="*/ 814939 w 3109667"/>
                  <a:gd name="connsiteY23" fmla="*/ 2052556 h 2247507"/>
                  <a:gd name="connsiteX24" fmla="*/ 799383 w 3109667"/>
                  <a:gd name="connsiteY24" fmla="*/ 2038408 h 2247507"/>
                  <a:gd name="connsiteX25" fmla="*/ 702421 w 3109667"/>
                  <a:gd name="connsiteY25" fmla="*/ 2027817 h 2247507"/>
                  <a:gd name="connsiteX26" fmla="*/ 673695 w 3109667"/>
                  <a:gd name="connsiteY26" fmla="*/ 2033581 h 2247507"/>
                  <a:gd name="connsiteX27" fmla="*/ 763521 w 3109667"/>
                  <a:gd name="connsiteY27" fmla="*/ 2172231 h 2247507"/>
                  <a:gd name="connsiteX28" fmla="*/ 763731 w 3109667"/>
                  <a:gd name="connsiteY28" fmla="*/ 2172231 h 2247507"/>
                  <a:gd name="connsiteX29" fmla="*/ 721546 w 3109667"/>
                  <a:gd name="connsiteY29" fmla="*/ 2039407 h 2247507"/>
                  <a:gd name="connsiteX30" fmla="*/ 702421 w 3109667"/>
                  <a:gd name="connsiteY30" fmla="*/ 2027817 h 2247507"/>
                  <a:gd name="connsiteX31" fmla="*/ 1922441 w 3109667"/>
                  <a:gd name="connsiteY31" fmla="*/ 2024093 h 2247507"/>
                  <a:gd name="connsiteX32" fmla="*/ 1335845 w 3109667"/>
                  <a:gd name="connsiteY32" fmla="*/ 2061710 h 2247507"/>
                  <a:gd name="connsiteX33" fmla="*/ 1388313 w 3109667"/>
                  <a:gd name="connsiteY33" fmla="*/ 2187378 h 2247507"/>
                  <a:gd name="connsiteX34" fmla="*/ 1388313 w 3109667"/>
                  <a:gd name="connsiteY34" fmla="*/ 2187545 h 2247507"/>
                  <a:gd name="connsiteX35" fmla="*/ 1972179 w 3109667"/>
                  <a:gd name="connsiteY35" fmla="*/ 2146765 h 2247507"/>
                  <a:gd name="connsiteX36" fmla="*/ 1922441 w 3109667"/>
                  <a:gd name="connsiteY36" fmla="*/ 2024093 h 2247507"/>
                  <a:gd name="connsiteX37" fmla="*/ 1982254 w 3109667"/>
                  <a:gd name="connsiteY37" fmla="*/ 2021264 h 2247507"/>
                  <a:gd name="connsiteX38" fmla="*/ 2015413 w 3109667"/>
                  <a:gd name="connsiteY38" fmla="*/ 2143103 h 2247507"/>
                  <a:gd name="connsiteX39" fmla="*/ 1982254 w 3109667"/>
                  <a:gd name="connsiteY39" fmla="*/ 2021264 h 2247507"/>
                  <a:gd name="connsiteX40" fmla="*/ 2045636 w 3109667"/>
                  <a:gd name="connsiteY40" fmla="*/ 2011111 h 2247507"/>
                  <a:gd name="connsiteX41" fmla="*/ 2078166 w 3109667"/>
                  <a:gd name="connsiteY41" fmla="*/ 2129787 h 2247507"/>
                  <a:gd name="connsiteX42" fmla="*/ 2107758 w 3109667"/>
                  <a:gd name="connsiteY42" fmla="*/ 2125294 h 2247507"/>
                  <a:gd name="connsiteX43" fmla="*/ 2045636 w 3109667"/>
                  <a:gd name="connsiteY43" fmla="*/ 2011111 h 2247507"/>
                  <a:gd name="connsiteX44" fmla="*/ 665288 w 3109667"/>
                  <a:gd name="connsiteY44" fmla="*/ 1920719 h 2247507"/>
                  <a:gd name="connsiteX45" fmla="*/ 665288 w 3109667"/>
                  <a:gd name="connsiteY45" fmla="*/ 1920886 h 2247507"/>
                  <a:gd name="connsiteX46" fmla="*/ 665149 w 3109667"/>
                  <a:gd name="connsiteY46" fmla="*/ 1920797 h 2247507"/>
                  <a:gd name="connsiteX47" fmla="*/ 278504 w 3109667"/>
                  <a:gd name="connsiteY47" fmla="*/ 1920563 h 2247507"/>
                  <a:gd name="connsiteX48" fmla="*/ 278294 w 3109667"/>
                  <a:gd name="connsiteY48" fmla="*/ 1920730 h 2247507"/>
                  <a:gd name="connsiteX49" fmla="*/ 278326 w 3109667"/>
                  <a:gd name="connsiteY49" fmla="*/ 1920745 h 2247507"/>
                  <a:gd name="connsiteX50" fmla="*/ 268220 w 3109667"/>
                  <a:gd name="connsiteY50" fmla="*/ 1931050 h 2247507"/>
                  <a:gd name="connsiteX51" fmla="*/ 347972 w 3109667"/>
                  <a:gd name="connsiteY51" fmla="*/ 2037077 h 2247507"/>
                  <a:gd name="connsiteX52" fmla="*/ 528043 w 3109667"/>
                  <a:gd name="connsiteY52" fmla="*/ 2147264 h 2247507"/>
                  <a:gd name="connsiteX53" fmla="*/ 690484 w 3109667"/>
                  <a:gd name="connsiteY53" fmla="*/ 2168737 h 2247507"/>
                  <a:gd name="connsiteX54" fmla="*/ 626053 w 3109667"/>
                  <a:gd name="connsiteY54" fmla="*/ 2018601 h 2247507"/>
                  <a:gd name="connsiteX55" fmla="*/ 359636 w 3109667"/>
                  <a:gd name="connsiteY55" fmla="*/ 1957720 h 2247507"/>
                  <a:gd name="connsiteX56" fmla="*/ 278326 w 3109667"/>
                  <a:gd name="connsiteY56" fmla="*/ 1920745 h 2247507"/>
                  <a:gd name="connsiteX57" fmla="*/ 2662034 w 3109667"/>
                  <a:gd name="connsiteY57" fmla="*/ 1900590 h 2247507"/>
                  <a:gd name="connsiteX58" fmla="*/ 2102930 w 3109667"/>
                  <a:gd name="connsiteY58" fmla="*/ 2003121 h 2247507"/>
                  <a:gd name="connsiteX59" fmla="*/ 2148683 w 3109667"/>
                  <a:gd name="connsiteY59" fmla="*/ 2129954 h 2247507"/>
                  <a:gd name="connsiteX60" fmla="*/ 2148893 w 3109667"/>
                  <a:gd name="connsiteY60" fmla="*/ 2129787 h 2247507"/>
                  <a:gd name="connsiteX61" fmla="*/ 2722897 w 3109667"/>
                  <a:gd name="connsiteY61" fmla="*/ 2034080 h 2247507"/>
                  <a:gd name="connsiteX62" fmla="*/ 2662034 w 3109667"/>
                  <a:gd name="connsiteY62" fmla="*/ 1900590 h 2247507"/>
                  <a:gd name="connsiteX63" fmla="*/ 2694983 w 3109667"/>
                  <a:gd name="connsiteY63" fmla="*/ 1886275 h 2247507"/>
                  <a:gd name="connsiteX64" fmla="*/ 2764452 w 3109667"/>
                  <a:gd name="connsiteY64" fmla="*/ 2034413 h 2247507"/>
                  <a:gd name="connsiteX65" fmla="*/ 2694983 w 3109667"/>
                  <a:gd name="connsiteY65" fmla="*/ 1886275 h 2247507"/>
                  <a:gd name="connsiteX66" fmla="*/ 2771220 w 3109667"/>
                  <a:gd name="connsiteY66" fmla="*/ 1870983 h 2247507"/>
                  <a:gd name="connsiteX67" fmla="*/ 2756896 w 3109667"/>
                  <a:gd name="connsiteY67" fmla="*/ 1878120 h 2247507"/>
                  <a:gd name="connsiteX68" fmla="*/ 2816500 w 3109667"/>
                  <a:gd name="connsiteY68" fmla="*/ 2010445 h 2247507"/>
                  <a:gd name="connsiteX69" fmla="*/ 2816500 w 3109667"/>
                  <a:gd name="connsiteY69" fmla="*/ 2010612 h 2247507"/>
                  <a:gd name="connsiteX70" fmla="*/ 2834549 w 3109667"/>
                  <a:gd name="connsiteY70" fmla="*/ 2006451 h 2247507"/>
                  <a:gd name="connsiteX71" fmla="*/ 2781451 w 3109667"/>
                  <a:gd name="connsiteY71" fmla="*/ 1873459 h 2247507"/>
                  <a:gd name="connsiteX72" fmla="*/ 2771220 w 3109667"/>
                  <a:gd name="connsiteY72" fmla="*/ 1870983 h 2247507"/>
                  <a:gd name="connsiteX73" fmla="*/ 2846092 w 3109667"/>
                  <a:gd name="connsiteY73" fmla="*/ 1840503 h 2247507"/>
                  <a:gd name="connsiteX74" fmla="*/ 2828096 w 3109667"/>
                  <a:gd name="connsiteY74" fmla="*/ 1845871 h 2247507"/>
                  <a:gd name="connsiteX75" fmla="*/ 2812985 w 3109667"/>
                  <a:gd name="connsiteY75" fmla="*/ 1859928 h 2247507"/>
                  <a:gd name="connsiteX76" fmla="*/ 2812933 w 3109667"/>
                  <a:gd name="connsiteY76" fmla="*/ 1859811 h 2247507"/>
                  <a:gd name="connsiteX77" fmla="*/ 2812933 w 3109667"/>
                  <a:gd name="connsiteY77" fmla="*/ 1859977 h 2247507"/>
                  <a:gd name="connsiteX78" fmla="*/ 2812985 w 3109667"/>
                  <a:gd name="connsiteY78" fmla="*/ 1859928 h 2247507"/>
                  <a:gd name="connsiteX79" fmla="*/ 2869388 w 3109667"/>
                  <a:gd name="connsiteY79" fmla="*/ 1986810 h 2247507"/>
                  <a:gd name="connsiteX80" fmla="*/ 2909684 w 3109667"/>
                  <a:gd name="connsiteY80" fmla="*/ 1957182 h 2247507"/>
                  <a:gd name="connsiteX81" fmla="*/ 2857845 w 3109667"/>
                  <a:gd name="connsiteY81" fmla="*/ 1845828 h 2247507"/>
                  <a:gd name="connsiteX82" fmla="*/ 2846092 w 3109667"/>
                  <a:gd name="connsiteY82" fmla="*/ 1840503 h 2247507"/>
                  <a:gd name="connsiteX83" fmla="*/ 3025323 w 3109667"/>
                  <a:gd name="connsiteY83" fmla="*/ 1591331 h 2247507"/>
                  <a:gd name="connsiteX84" fmla="*/ 2879462 w 3109667"/>
                  <a:gd name="connsiteY84" fmla="*/ 1820029 h 2247507"/>
                  <a:gd name="connsiteX85" fmla="*/ 2914458 w 3109667"/>
                  <a:gd name="connsiteY85" fmla="*/ 1886962 h 2247507"/>
                  <a:gd name="connsiteX86" fmla="*/ 2947197 w 3109667"/>
                  <a:gd name="connsiteY86" fmla="*/ 1949423 h 2247507"/>
                  <a:gd name="connsiteX87" fmla="*/ 2947042 w 3109667"/>
                  <a:gd name="connsiteY87" fmla="*/ 1949526 h 2247507"/>
                  <a:gd name="connsiteX88" fmla="*/ 2947250 w 3109667"/>
                  <a:gd name="connsiteY88" fmla="*/ 1949526 h 2247507"/>
                  <a:gd name="connsiteX89" fmla="*/ 2947197 w 3109667"/>
                  <a:gd name="connsiteY89" fmla="*/ 1949423 h 2247507"/>
                  <a:gd name="connsiteX90" fmla="*/ 2978132 w 3109667"/>
                  <a:gd name="connsiteY90" fmla="*/ 1928925 h 2247507"/>
                  <a:gd name="connsiteX91" fmla="*/ 3025323 w 3109667"/>
                  <a:gd name="connsiteY91" fmla="*/ 1591331 h 2247507"/>
                  <a:gd name="connsiteX92" fmla="*/ 145853 w 3109667"/>
                  <a:gd name="connsiteY92" fmla="*/ 1249937 h 2247507"/>
                  <a:gd name="connsiteX93" fmla="*/ 167679 w 3109667"/>
                  <a:gd name="connsiteY93" fmla="*/ 1271075 h 2247507"/>
                  <a:gd name="connsiteX94" fmla="*/ 193703 w 3109667"/>
                  <a:gd name="connsiteY94" fmla="*/ 1442017 h 2247507"/>
                  <a:gd name="connsiteX95" fmla="*/ 235469 w 3109667"/>
                  <a:gd name="connsiteY95" fmla="*/ 1652572 h 2247507"/>
                  <a:gd name="connsiteX96" fmla="*/ 513550 w 3109667"/>
                  <a:gd name="connsiteY96" fmla="*/ 1871783 h 2247507"/>
                  <a:gd name="connsiteX97" fmla="*/ 613450 w 3109667"/>
                  <a:gd name="connsiteY97" fmla="*/ 1897250 h 2247507"/>
                  <a:gd name="connsiteX98" fmla="*/ 640943 w 3109667"/>
                  <a:gd name="connsiteY98" fmla="*/ 1905385 h 2247507"/>
                  <a:gd name="connsiteX99" fmla="*/ 665149 w 3109667"/>
                  <a:gd name="connsiteY99" fmla="*/ 1920797 h 2247507"/>
                  <a:gd name="connsiteX100" fmla="*/ 641914 w 3109667"/>
                  <a:gd name="connsiteY100" fmla="*/ 1933869 h 2247507"/>
                  <a:gd name="connsiteX101" fmla="*/ 619326 w 3109667"/>
                  <a:gd name="connsiteY101" fmla="*/ 1933036 h 2247507"/>
                  <a:gd name="connsiteX102" fmla="*/ 334949 w 3109667"/>
                  <a:gd name="connsiteY102" fmla="*/ 1843821 h 2247507"/>
                  <a:gd name="connsiteX103" fmla="*/ 167259 w 3109667"/>
                  <a:gd name="connsiteY103" fmla="*/ 1604803 h 2247507"/>
                  <a:gd name="connsiteX104" fmla="*/ 136828 w 3109667"/>
                  <a:gd name="connsiteY104" fmla="*/ 1282228 h 2247507"/>
                  <a:gd name="connsiteX105" fmla="*/ 145853 w 3109667"/>
                  <a:gd name="connsiteY105" fmla="*/ 1249937 h 2247507"/>
                  <a:gd name="connsiteX106" fmla="*/ 2903666 w 3109667"/>
                  <a:gd name="connsiteY106" fmla="*/ 1099172 h 2247507"/>
                  <a:gd name="connsiteX107" fmla="*/ 2927081 w 3109667"/>
                  <a:gd name="connsiteY107" fmla="*/ 1126018 h 2247507"/>
                  <a:gd name="connsiteX108" fmla="*/ 2943167 w 3109667"/>
                  <a:gd name="connsiteY108" fmla="*/ 1215992 h 2247507"/>
                  <a:gd name="connsiteX109" fmla="*/ 2922179 w 3109667"/>
                  <a:gd name="connsiteY109" fmla="*/ 1232970 h 2247507"/>
                  <a:gd name="connsiteX110" fmla="*/ 2894265 w 3109667"/>
                  <a:gd name="connsiteY110" fmla="*/ 1215992 h 2247507"/>
                  <a:gd name="connsiteX111" fmla="*/ 2890566 w 3109667"/>
                  <a:gd name="connsiteY111" fmla="*/ 1157549 h 2247507"/>
                  <a:gd name="connsiteX112" fmla="*/ 2903499 w 3109667"/>
                  <a:gd name="connsiteY112" fmla="*/ 1098980 h 2247507"/>
                  <a:gd name="connsiteX113" fmla="*/ 2903709 w 3109667"/>
                  <a:gd name="connsiteY113" fmla="*/ 1098980 h 2247507"/>
                  <a:gd name="connsiteX114" fmla="*/ 2903666 w 3109667"/>
                  <a:gd name="connsiteY114" fmla="*/ 1099172 h 2247507"/>
                  <a:gd name="connsiteX115" fmla="*/ 2569306 w 3109667"/>
                  <a:gd name="connsiteY115" fmla="*/ 173117 h 2247507"/>
                  <a:gd name="connsiteX116" fmla="*/ 2603070 w 3109667"/>
                  <a:gd name="connsiteY116" fmla="*/ 181024 h 2247507"/>
                  <a:gd name="connsiteX117" fmla="*/ 2824275 w 3109667"/>
                  <a:gd name="connsiteY117" fmla="*/ 368277 h 2247507"/>
                  <a:gd name="connsiteX118" fmla="*/ 2906337 w 3109667"/>
                  <a:gd name="connsiteY118" fmla="*/ 752270 h 2247507"/>
                  <a:gd name="connsiteX119" fmla="*/ 2932361 w 3109667"/>
                  <a:gd name="connsiteY119" fmla="*/ 970150 h 2247507"/>
                  <a:gd name="connsiteX120" fmla="*/ 2924595 w 3109667"/>
                  <a:gd name="connsiteY120" fmla="*/ 1019752 h 2247507"/>
                  <a:gd name="connsiteX121" fmla="*/ 2899410 w 3109667"/>
                  <a:gd name="connsiteY121" fmla="*/ 994618 h 2247507"/>
                  <a:gd name="connsiteX122" fmla="*/ 2855756 w 3109667"/>
                  <a:gd name="connsiteY122" fmla="*/ 762757 h 2247507"/>
                  <a:gd name="connsiteX123" fmla="*/ 2769080 w 3109667"/>
                  <a:gd name="connsiteY123" fmla="*/ 405061 h 2247507"/>
                  <a:gd name="connsiteX124" fmla="*/ 2566552 w 3109667"/>
                  <a:gd name="connsiteY124" fmla="*/ 209653 h 2247507"/>
                  <a:gd name="connsiteX125" fmla="*/ 2534441 w 3109667"/>
                  <a:gd name="connsiteY125" fmla="*/ 181689 h 2247507"/>
                  <a:gd name="connsiteX126" fmla="*/ 2569306 w 3109667"/>
                  <a:gd name="connsiteY126" fmla="*/ 173117 h 2247507"/>
                  <a:gd name="connsiteX127" fmla="*/ 1842059 w 3109667"/>
                  <a:gd name="connsiteY127" fmla="*/ 51528 h 2247507"/>
                  <a:gd name="connsiteX128" fmla="*/ 1842059 w 3109667"/>
                  <a:gd name="connsiteY128" fmla="*/ 51860 h 2247507"/>
                  <a:gd name="connsiteX129" fmla="*/ 1295549 w 3109667"/>
                  <a:gd name="connsiteY129" fmla="*/ 80323 h 2247507"/>
                  <a:gd name="connsiteX130" fmla="*/ 716090 w 3109667"/>
                  <a:gd name="connsiteY130" fmla="*/ 147568 h 2247507"/>
                  <a:gd name="connsiteX131" fmla="*/ 262764 w 3109667"/>
                  <a:gd name="connsiteY131" fmla="*/ 268741 h 2247507"/>
                  <a:gd name="connsiteX132" fmla="*/ 141666 w 3109667"/>
                  <a:gd name="connsiteY132" fmla="*/ 402233 h 2247507"/>
                  <a:gd name="connsiteX133" fmla="*/ 91926 w 3109667"/>
                  <a:gd name="connsiteY133" fmla="*/ 760260 h 2247507"/>
                  <a:gd name="connsiteX134" fmla="*/ 101161 w 3109667"/>
                  <a:gd name="connsiteY134" fmla="*/ 1355475 h 2247507"/>
                  <a:gd name="connsiteX135" fmla="*/ 163074 w 3109667"/>
                  <a:gd name="connsiteY135" fmla="*/ 1684874 h 2247507"/>
                  <a:gd name="connsiteX136" fmla="*/ 444304 w 3109667"/>
                  <a:gd name="connsiteY136" fmla="*/ 1924059 h 2247507"/>
                  <a:gd name="connsiteX137" fmla="*/ 838235 w 3109667"/>
                  <a:gd name="connsiteY137" fmla="*/ 1982648 h 2247507"/>
                  <a:gd name="connsiteX138" fmla="*/ 1450225 w 3109667"/>
                  <a:gd name="connsiteY138" fmla="*/ 2000625 h 2247507"/>
                  <a:gd name="connsiteX139" fmla="*/ 1870181 w 3109667"/>
                  <a:gd name="connsiteY139" fmla="*/ 1973993 h 2247507"/>
                  <a:gd name="connsiteX140" fmla="*/ 2247114 w 3109667"/>
                  <a:gd name="connsiteY140" fmla="*/ 1925723 h 2247507"/>
                  <a:gd name="connsiteX141" fmla="*/ 2700230 w 3109667"/>
                  <a:gd name="connsiteY141" fmla="*/ 1838505 h 2247507"/>
                  <a:gd name="connsiteX142" fmla="*/ 2894783 w 3109667"/>
                  <a:gd name="connsiteY142" fmla="*/ 1724323 h 2247507"/>
                  <a:gd name="connsiteX143" fmla="*/ 3006645 w 3109667"/>
                  <a:gd name="connsiteY143" fmla="*/ 1404411 h 2247507"/>
                  <a:gd name="connsiteX144" fmla="*/ 2993632 w 3109667"/>
                  <a:gd name="connsiteY144" fmla="*/ 1039225 h 2247507"/>
                  <a:gd name="connsiteX145" fmla="*/ 2957535 w 3109667"/>
                  <a:gd name="connsiteY145" fmla="*/ 758596 h 2247507"/>
                  <a:gd name="connsiteX146" fmla="*/ 2900450 w 3109667"/>
                  <a:gd name="connsiteY146" fmla="*/ 422372 h 2247507"/>
                  <a:gd name="connsiteX147" fmla="*/ 2854487 w 3109667"/>
                  <a:gd name="connsiteY147" fmla="*/ 303196 h 2247507"/>
                  <a:gd name="connsiteX148" fmla="*/ 2560874 w 3109667"/>
                  <a:gd name="connsiteY148" fmla="*/ 105456 h 2247507"/>
                  <a:gd name="connsiteX149" fmla="*/ 2308397 w 3109667"/>
                  <a:gd name="connsiteY149" fmla="*/ 70336 h 2247507"/>
                  <a:gd name="connsiteX150" fmla="*/ 1842059 w 3109667"/>
                  <a:gd name="connsiteY150" fmla="*/ 51528 h 2247507"/>
                  <a:gd name="connsiteX151" fmla="*/ 1925378 w 3109667"/>
                  <a:gd name="connsiteY151" fmla="*/ 1094 h 2247507"/>
                  <a:gd name="connsiteX152" fmla="*/ 2293706 w 3109667"/>
                  <a:gd name="connsiteY152" fmla="*/ 19570 h 2247507"/>
                  <a:gd name="connsiteX153" fmla="*/ 2752068 w 3109667"/>
                  <a:gd name="connsiteY153" fmla="*/ 122434 h 2247507"/>
                  <a:gd name="connsiteX154" fmla="*/ 2908424 w 3109667"/>
                  <a:gd name="connsiteY154" fmla="*/ 277064 h 2247507"/>
                  <a:gd name="connsiteX155" fmla="*/ 2996362 w 3109667"/>
                  <a:gd name="connsiteY155" fmla="*/ 645412 h 2247507"/>
                  <a:gd name="connsiteX156" fmla="*/ 3059323 w 3109667"/>
                  <a:gd name="connsiteY156" fmla="*/ 1070684 h 2247507"/>
                  <a:gd name="connsiteX157" fmla="*/ 3065829 w 3109667"/>
                  <a:gd name="connsiteY157" fmla="*/ 1211665 h 2247507"/>
                  <a:gd name="connsiteX158" fmla="*/ 3100039 w 3109667"/>
                  <a:gd name="connsiteY158" fmla="*/ 1565531 h 2247507"/>
                  <a:gd name="connsiteX159" fmla="*/ 3094162 w 3109667"/>
                  <a:gd name="connsiteY159" fmla="*/ 1851821 h 2247507"/>
                  <a:gd name="connsiteX160" fmla="*/ 2941375 w 3109667"/>
                  <a:gd name="connsiteY160" fmla="*/ 2031418 h 2247507"/>
                  <a:gd name="connsiteX161" fmla="*/ 2671478 w 3109667"/>
                  <a:gd name="connsiteY161" fmla="*/ 2112144 h 2247507"/>
                  <a:gd name="connsiteX162" fmla="*/ 1952452 w 3109667"/>
                  <a:gd name="connsiteY162" fmla="*/ 2213844 h 2247507"/>
                  <a:gd name="connsiteX163" fmla="*/ 1248747 w 3109667"/>
                  <a:gd name="connsiteY163" fmla="*/ 2247466 h 2247507"/>
                  <a:gd name="connsiteX164" fmla="*/ 1249167 w 3109667"/>
                  <a:gd name="connsiteY164" fmla="*/ 2247300 h 2247507"/>
                  <a:gd name="connsiteX165" fmla="*/ 821025 w 3109667"/>
                  <a:gd name="connsiteY165" fmla="*/ 2235148 h 2247507"/>
                  <a:gd name="connsiteX166" fmla="*/ 474315 w 3109667"/>
                  <a:gd name="connsiteY166" fmla="*/ 2179888 h 2247507"/>
                  <a:gd name="connsiteX167" fmla="*/ 325936 w 3109667"/>
                  <a:gd name="connsiteY167" fmla="*/ 2080853 h 2247507"/>
                  <a:gd name="connsiteX168" fmla="*/ 97383 w 3109667"/>
                  <a:gd name="connsiteY168" fmla="*/ 1708010 h 2247507"/>
                  <a:gd name="connsiteX169" fmla="*/ 34842 w 3109667"/>
                  <a:gd name="connsiteY169" fmla="*/ 1441529 h 2247507"/>
                  <a:gd name="connsiteX170" fmla="*/ 212 w 3109667"/>
                  <a:gd name="connsiteY170" fmla="*/ 1092821 h 2247507"/>
                  <a:gd name="connsiteX171" fmla="*/ 24977 w 3109667"/>
                  <a:gd name="connsiteY171" fmla="*/ 675705 h 2247507"/>
                  <a:gd name="connsiteX172" fmla="*/ 77865 w 3109667"/>
                  <a:gd name="connsiteY172" fmla="*/ 365447 h 2247507"/>
                  <a:gd name="connsiteX173" fmla="*/ 205468 w 3109667"/>
                  <a:gd name="connsiteY173" fmla="*/ 227795 h 2247507"/>
                  <a:gd name="connsiteX174" fmla="*/ 528882 w 3109667"/>
                  <a:gd name="connsiteY174" fmla="*/ 127760 h 2247507"/>
                  <a:gd name="connsiteX175" fmla="*/ 817668 w 3109667"/>
                  <a:gd name="connsiteY175" fmla="*/ 76495 h 2247507"/>
                  <a:gd name="connsiteX176" fmla="*/ 1130799 w 3109667"/>
                  <a:gd name="connsiteY176" fmla="*/ 42539 h 2247507"/>
                  <a:gd name="connsiteX177" fmla="*/ 1451275 w 3109667"/>
                  <a:gd name="connsiteY177" fmla="*/ 12080 h 2247507"/>
                  <a:gd name="connsiteX178" fmla="*/ 1925378 w 3109667"/>
                  <a:gd name="connsiteY178" fmla="*/ 1094 h 224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109667" h="2247507">
                    <a:moveTo>
                      <a:pt x="1267085" y="2061024"/>
                    </a:moveTo>
                    <a:cubicBezTo>
                      <a:pt x="1259346" y="2061586"/>
                      <a:pt x="1251476" y="2064291"/>
                      <a:pt x="1242871" y="2070366"/>
                    </a:cubicBezTo>
                    <a:cubicBezTo>
                      <a:pt x="1255883" y="2108648"/>
                      <a:pt x="1270155" y="2148263"/>
                      <a:pt x="1299747" y="2183217"/>
                    </a:cubicBezTo>
                    <a:cubicBezTo>
                      <a:pt x="1306043" y="2190707"/>
                      <a:pt x="1318845" y="2190375"/>
                      <a:pt x="1337944" y="2182218"/>
                    </a:cubicBezTo>
                    <a:cubicBezTo>
                      <a:pt x="1324511" y="2141939"/>
                      <a:pt x="1316955" y="2100659"/>
                      <a:pt x="1290513" y="2064540"/>
                    </a:cubicBezTo>
                    <a:cubicBezTo>
                      <a:pt x="1282433" y="2062043"/>
                      <a:pt x="1274824" y="2060462"/>
                      <a:pt x="1267085" y="2061024"/>
                    </a:cubicBezTo>
                    <a:close/>
                    <a:moveTo>
                      <a:pt x="1177765" y="2059903"/>
                    </a:moveTo>
                    <a:cubicBezTo>
                      <a:pt x="1168117" y="2059849"/>
                      <a:pt x="1155616" y="2060587"/>
                      <a:pt x="1139194" y="2061545"/>
                    </a:cubicBezTo>
                    <a:cubicBezTo>
                      <a:pt x="1143811" y="2099661"/>
                      <a:pt x="1166057" y="2130287"/>
                      <a:pt x="1176760" y="2163577"/>
                    </a:cubicBezTo>
                    <a:cubicBezTo>
                      <a:pt x="1185576" y="2190874"/>
                      <a:pt x="1211180" y="2195368"/>
                      <a:pt x="1241612" y="2183883"/>
                    </a:cubicBezTo>
                    <a:cubicBezTo>
                      <a:pt x="1251266" y="2150427"/>
                      <a:pt x="1222513" y="2126126"/>
                      <a:pt x="1216427" y="2097330"/>
                    </a:cubicBezTo>
                    <a:cubicBezTo>
                      <a:pt x="1209973" y="2067370"/>
                      <a:pt x="1206708" y="2060067"/>
                      <a:pt x="1177765" y="2059903"/>
                    </a:cubicBezTo>
                    <a:close/>
                    <a:moveTo>
                      <a:pt x="859643" y="2045898"/>
                    </a:moveTo>
                    <a:cubicBezTo>
                      <a:pt x="857754" y="2045898"/>
                      <a:pt x="855864" y="2047562"/>
                      <a:pt x="848519" y="2051058"/>
                    </a:cubicBezTo>
                    <a:cubicBezTo>
                      <a:pt x="866778" y="2093668"/>
                      <a:pt x="878531" y="2139109"/>
                      <a:pt x="907913" y="2181386"/>
                    </a:cubicBezTo>
                    <a:lnTo>
                      <a:pt x="908123" y="2181386"/>
                    </a:lnTo>
                    <a:cubicBezTo>
                      <a:pt x="981578" y="2192538"/>
                      <a:pt x="1054615" y="2190874"/>
                      <a:pt x="1131428" y="2188210"/>
                    </a:cubicBezTo>
                    <a:cubicBezTo>
                      <a:pt x="1122823" y="2159581"/>
                      <a:pt x="1116947" y="2137943"/>
                      <a:pt x="1109391" y="2116472"/>
                    </a:cubicBezTo>
                    <a:cubicBezTo>
                      <a:pt x="1101836" y="2095001"/>
                      <a:pt x="1093231" y="2073695"/>
                      <a:pt x="1077490" y="2053721"/>
                    </a:cubicBezTo>
                    <a:cubicBezTo>
                      <a:pt x="1003825" y="2051058"/>
                      <a:pt x="931838" y="2048395"/>
                      <a:pt x="859643" y="2045898"/>
                    </a:cubicBezTo>
                    <a:close/>
                    <a:moveTo>
                      <a:pt x="799383" y="2038408"/>
                    </a:moveTo>
                    <a:cubicBezTo>
                      <a:pt x="791067" y="2036660"/>
                      <a:pt x="780101" y="2037826"/>
                      <a:pt x="767928" y="2041737"/>
                    </a:cubicBezTo>
                    <a:cubicBezTo>
                      <a:pt x="779051" y="2091006"/>
                      <a:pt x="806965" y="2133782"/>
                      <a:pt x="842014" y="2174561"/>
                    </a:cubicBezTo>
                    <a:cubicBezTo>
                      <a:pt x="847679" y="2131285"/>
                      <a:pt x="823124" y="2093169"/>
                      <a:pt x="814939" y="2052556"/>
                    </a:cubicBezTo>
                    <a:cubicBezTo>
                      <a:pt x="813365" y="2044816"/>
                      <a:pt x="807699" y="2040156"/>
                      <a:pt x="799383" y="2038408"/>
                    </a:cubicBezTo>
                    <a:close/>
                    <a:moveTo>
                      <a:pt x="702421" y="2027817"/>
                    </a:moveTo>
                    <a:cubicBezTo>
                      <a:pt x="694000" y="2027297"/>
                      <a:pt x="683979" y="2029669"/>
                      <a:pt x="673695" y="2033581"/>
                    </a:cubicBezTo>
                    <a:cubicBezTo>
                      <a:pt x="695731" y="2083016"/>
                      <a:pt x="712941" y="2133450"/>
                      <a:pt x="763521" y="2172231"/>
                    </a:cubicBezTo>
                    <a:lnTo>
                      <a:pt x="763731" y="2172231"/>
                    </a:lnTo>
                    <a:cubicBezTo>
                      <a:pt x="766669" y="2124129"/>
                      <a:pt x="743163" y="2081850"/>
                      <a:pt x="721546" y="2039407"/>
                    </a:cubicBezTo>
                    <a:cubicBezTo>
                      <a:pt x="717663" y="2031750"/>
                      <a:pt x="710843" y="2028338"/>
                      <a:pt x="702421" y="2027817"/>
                    </a:cubicBezTo>
                    <a:close/>
                    <a:moveTo>
                      <a:pt x="1922441" y="2024093"/>
                    </a:moveTo>
                    <a:cubicBezTo>
                      <a:pt x="1732505" y="2052390"/>
                      <a:pt x="1535854" y="2051723"/>
                      <a:pt x="1335845" y="2061710"/>
                    </a:cubicBezTo>
                    <a:cubicBezTo>
                      <a:pt x="1346339" y="2106652"/>
                      <a:pt x="1368584" y="2142271"/>
                      <a:pt x="1388313" y="2187378"/>
                    </a:cubicBezTo>
                    <a:lnTo>
                      <a:pt x="1388313" y="2187545"/>
                    </a:lnTo>
                    <a:cubicBezTo>
                      <a:pt x="1583495" y="2178223"/>
                      <a:pt x="1776578" y="2174895"/>
                      <a:pt x="1972179" y="2146765"/>
                    </a:cubicBezTo>
                    <a:cubicBezTo>
                      <a:pt x="1951402" y="2106485"/>
                      <a:pt x="1960636" y="2063708"/>
                      <a:pt x="1922441" y="2024093"/>
                    </a:cubicBezTo>
                    <a:close/>
                    <a:moveTo>
                      <a:pt x="1982254" y="2021264"/>
                    </a:moveTo>
                    <a:cubicBezTo>
                      <a:pt x="1975958" y="2065539"/>
                      <a:pt x="2007649" y="2101158"/>
                      <a:pt x="2015413" y="2143103"/>
                    </a:cubicBezTo>
                    <a:cubicBezTo>
                      <a:pt x="2040389" y="2118303"/>
                      <a:pt x="2020241" y="2047896"/>
                      <a:pt x="1982254" y="2021264"/>
                    </a:cubicBezTo>
                    <a:close/>
                    <a:moveTo>
                      <a:pt x="2045636" y="2011111"/>
                    </a:moveTo>
                    <a:cubicBezTo>
                      <a:pt x="2034303" y="2055719"/>
                      <a:pt x="2063685" y="2091338"/>
                      <a:pt x="2078166" y="2129787"/>
                    </a:cubicBezTo>
                    <a:cubicBezTo>
                      <a:pt x="2081314" y="2138276"/>
                      <a:pt x="2096635" y="2135114"/>
                      <a:pt x="2107758" y="2125294"/>
                    </a:cubicBezTo>
                    <a:cubicBezTo>
                      <a:pt x="2082992" y="2089507"/>
                      <a:pt x="2098734" y="2039407"/>
                      <a:pt x="2045636" y="2011111"/>
                    </a:cubicBezTo>
                    <a:close/>
                    <a:moveTo>
                      <a:pt x="665288" y="1920719"/>
                    </a:moveTo>
                    <a:lnTo>
                      <a:pt x="665288" y="1920886"/>
                    </a:lnTo>
                    <a:lnTo>
                      <a:pt x="665149" y="1920797"/>
                    </a:lnTo>
                    <a:close/>
                    <a:moveTo>
                      <a:pt x="278504" y="1920563"/>
                    </a:moveTo>
                    <a:lnTo>
                      <a:pt x="278294" y="1920730"/>
                    </a:lnTo>
                    <a:lnTo>
                      <a:pt x="278326" y="1920745"/>
                    </a:lnTo>
                    <a:lnTo>
                      <a:pt x="268220" y="1931050"/>
                    </a:lnTo>
                    <a:cubicBezTo>
                      <a:pt x="294874" y="1966336"/>
                      <a:pt x="322367" y="2001291"/>
                      <a:pt x="347972" y="2037077"/>
                    </a:cubicBezTo>
                    <a:cubicBezTo>
                      <a:pt x="388687" y="2094002"/>
                      <a:pt x="445562" y="2134282"/>
                      <a:pt x="528043" y="2147264"/>
                    </a:cubicBezTo>
                    <a:cubicBezTo>
                      <a:pt x="580302" y="2155420"/>
                      <a:pt x="630881" y="2173230"/>
                      <a:pt x="690484" y="2168737"/>
                    </a:cubicBezTo>
                    <a:cubicBezTo>
                      <a:pt x="668238" y="2116805"/>
                      <a:pt x="647461" y="2068535"/>
                      <a:pt x="626053" y="2018601"/>
                    </a:cubicBezTo>
                    <a:cubicBezTo>
                      <a:pt x="533972" y="2005119"/>
                      <a:pt x="443425" y="1989109"/>
                      <a:pt x="359636" y="1957720"/>
                    </a:cubicBezTo>
                    <a:lnTo>
                      <a:pt x="278326" y="1920745"/>
                    </a:lnTo>
                    <a:close/>
                    <a:moveTo>
                      <a:pt x="2662034" y="1900590"/>
                    </a:moveTo>
                    <a:cubicBezTo>
                      <a:pt x="2478394" y="1946529"/>
                      <a:pt x="2290138" y="1972994"/>
                      <a:pt x="2102930" y="2003121"/>
                    </a:cubicBezTo>
                    <a:cubicBezTo>
                      <a:pt x="2110277" y="2050891"/>
                      <a:pt x="2135041" y="2087676"/>
                      <a:pt x="2148683" y="2129954"/>
                    </a:cubicBezTo>
                    <a:lnTo>
                      <a:pt x="2148893" y="2129787"/>
                    </a:lnTo>
                    <a:cubicBezTo>
                      <a:pt x="2261595" y="2122631"/>
                      <a:pt x="2647552" y="2066205"/>
                      <a:pt x="2722897" y="2034080"/>
                    </a:cubicBezTo>
                    <a:cubicBezTo>
                      <a:pt x="2703798" y="1991803"/>
                      <a:pt x="2695613" y="1945697"/>
                      <a:pt x="2662034" y="1900590"/>
                    </a:cubicBezTo>
                    <a:close/>
                    <a:moveTo>
                      <a:pt x="2694983" y="1886275"/>
                    </a:moveTo>
                    <a:cubicBezTo>
                      <a:pt x="2719328" y="1938374"/>
                      <a:pt x="2739896" y="1981983"/>
                      <a:pt x="2764452" y="2034413"/>
                    </a:cubicBezTo>
                    <a:cubicBezTo>
                      <a:pt x="2780401" y="1976157"/>
                      <a:pt x="2749131" y="1908080"/>
                      <a:pt x="2694983" y="1886275"/>
                    </a:cubicBezTo>
                    <a:close/>
                    <a:moveTo>
                      <a:pt x="2771220" y="1870983"/>
                    </a:moveTo>
                    <a:cubicBezTo>
                      <a:pt x="2766498" y="1871711"/>
                      <a:pt x="2761094" y="1874042"/>
                      <a:pt x="2756896" y="1878120"/>
                    </a:cubicBezTo>
                    <a:cubicBezTo>
                      <a:pt x="2776414" y="1921562"/>
                      <a:pt x="2796562" y="1966004"/>
                      <a:pt x="2816500" y="2010445"/>
                    </a:cubicBezTo>
                    <a:lnTo>
                      <a:pt x="2816500" y="2010612"/>
                    </a:lnTo>
                    <a:cubicBezTo>
                      <a:pt x="2822587" y="2009280"/>
                      <a:pt x="2828463" y="2007949"/>
                      <a:pt x="2834549" y="2006451"/>
                    </a:cubicBezTo>
                    <a:cubicBezTo>
                      <a:pt x="2829512" y="1959346"/>
                      <a:pt x="2807895" y="1915737"/>
                      <a:pt x="2781451" y="1873459"/>
                    </a:cubicBezTo>
                    <a:cubicBezTo>
                      <a:pt x="2779982" y="1871128"/>
                      <a:pt x="2775942" y="1870255"/>
                      <a:pt x="2771220" y="1870983"/>
                    </a:cubicBezTo>
                    <a:close/>
                    <a:moveTo>
                      <a:pt x="2846092" y="1840503"/>
                    </a:moveTo>
                    <a:cubicBezTo>
                      <a:pt x="2839586" y="1841335"/>
                      <a:pt x="2833605" y="1842875"/>
                      <a:pt x="2828096" y="1845871"/>
                    </a:cubicBezTo>
                    <a:lnTo>
                      <a:pt x="2812985" y="1859928"/>
                    </a:lnTo>
                    <a:lnTo>
                      <a:pt x="2812933" y="1859811"/>
                    </a:lnTo>
                    <a:lnTo>
                      <a:pt x="2812933" y="1859977"/>
                    </a:lnTo>
                    <a:lnTo>
                      <a:pt x="2812985" y="1859928"/>
                    </a:lnTo>
                    <a:lnTo>
                      <a:pt x="2869388" y="1986810"/>
                    </a:lnTo>
                    <a:cubicBezTo>
                      <a:pt x="2900660" y="1988307"/>
                      <a:pt x="2917239" y="1981483"/>
                      <a:pt x="2909684" y="1957182"/>
                    </a:cubicBezTo>
                    <a:cubicBezTo>
                      <a:pt x="2897510" y="1918567"/>
                      <a:pt x="2881980" y="1880949"/>
                      <a:pt x="2857845" y="1845828"/>
                    </a:cubicBezTo>
                    <a:cubicBezTo>
                      <a:pt x="2856166" y="1843332"/>
                      <a:pt x="2850709" y="1842499"/>
                      <a:pt x="2846092" y="1840503"/>
                    </a:cubicBezTo>
                    <a:close/>
                    <a:moveTo>
                      <a:pt x="3025323" y="1591331"/>
                    </a:moveTo>
                    <a:cubicBezTo>
                      <a:pt x="2986287" y="1677384"/>
                      <a:pt x="2965930" y="1764103"/>
                      <a:pt x="2879462" y="1820029"/>
                    </a:cubicBezTo>
                    <a:cubicBezTo>
                      <a:pt x="2891740" y="1843581"/>
                      <a:pt x="2903282" y="1865636"/>
                      <a:pt x="2914458" y="1886962"/>
                    </a:cubicBezTo>
                    <a:lnTo>
                      <a:pt x="2947197" y="1949423"/>
                    </a:lnTo>
                    <a:lnTo>
                      <a:pt x="2947042" y="1949526"/>
                    </a:lnTo>
                    <a:lnTo>
                      <a:pt x="2947250" y="1949526"/>
                    </a:lnTo>
                    <a:lnTo>
                      <a:pt x="2947197" y="1949423"/>
                    </a:lnTo>
                    <a:lnTo>
                      <a:pt x="2978132" y="1928925"/>
                    </a:lnTo>
                    <a:cubicBezTo>
                      <a:pt x="3042723" y="1866721"/>
                      <a:pt x="3052502" y="1711631"/>
                      <a:pt x="3025323" y="1591331"/>
                    </a:cubicBezTo>
                    <a:close/>
                    <a:moveTo>
                      <a:pt x="145853" y="1249937"/>
                    </a:moveTo>
                    <a:cubicBezTo>
                      <a:pt x="165160" y="1249604"/>
                      <a:pt x="166630" y="1261422"/>
                      <a:pt x="167679" y="1271075"/>
                    </a:cubicBezTo>
                    <a:cubicBezTo>
                      <a:pt x="174396" y="1328167"/>
                      <a:pt x="190136" y="1384260"/>
                      <a:pt x="193703" y="1442017"/>
                    </a:cubicBezTo>
                    <a:cubicBezTo>
                      <a:pt x="198111" y="1513090"/>
                      <a:pt x="209025" y="1583664"/>
                      <a:pt x="235469" y="1652572"/>
                    </a:cubicBezTo>
                    <a:cubicBezTo>
                      <a:pt x="278913" y="1765757"/>
                      <a:pt x="383220" y="1829173"/>
                      <a:pt x="513550" y="1871783"/>
                    </a:cubicBezTo>
                    <a:cubicBezTo>
                      <a:pt x="545871" y="1882270"/>
                      <a:pt x="580080" y="1888761"/>
                      <a:pt x="613450" y="1897250"/>
                    </a:cubicBezTo>
                    <a:cubicBezTo>
                      <a:pt x="622685" y="1899664"/>
                      <a:pt x="632076" y="1901911"/>
                      <a:pt x="640943" y="1905385"/>
                    </a:cubicBezTo>
                    <a:lnTo>
                      <a:pt x="665149" y="1920797"/>
                    </a:lnTo>
                    <a:lnTo>
                      <a:pt x="641914" y="1933869"/>
                    </a:lnTo>
                    <a:cubicBezTo>
                      <a:pt x="634070" y="1935117"/>
                      <a:pt x="626357" y="1934035"/>
                      <a:pt x="619326" y="1933036"/>
                    </a:cubicBezTo>
                    <a:cubicBezTo>
                      <a:pt x="517118" y="1918389"/>
                      <a:pt x="419947" y="1893588"/>
                      <a:pt x="334949" y="1843821"/>
                    </a:cubicBezTo>
                    <a:cubicBezTo>
                      <a:pt x="233370" y="1784232"/>
                      <a:pt x="182371" y="1700176"/>
                      <a:pt x="167259" y="1604803"/>
                    </a:cubicBezTo>
                    <a:cubicBezTo>
                      <a:pt x="150469" y="1497943"/>
                      <a:pt x="146063" y="1389752"/>
                      <a:pt x="136828" y="1282228"/>
                    </a:cubicBezTo>
                    <a:cubicBezTo>
                      <a:pt x="135778" y="1271242"/>
                      <a:pt x="128433" y="1257926"/>
                      <a:pt x="145853" y="1249937"/>
                    </a:cubicBezTo>
                    <a:close/>
                    <a:moveTo>
                      <a:pt x="2903666" y="1099172"/>
                    </a:moveTo>
                    <a:lnTo>
                      <a:pt x="2927081" y="1126018"/>
                    </a:lnTo>
                    <a:cubicBezTo>
                      <a:pt x="2944662" y="1154043"/>
                      <a:pt x="2945686" y="1184784"/>
                      <a:pt x="2943167" y="1215992"/>
                    </a:cubicBezTo>
                    <a:cubicBezTo>
                      <a:pt x="2942536" y="1225480"/>
                      <a:pt x="2934562" y="1232138"/>
                      <a:pt x="2922179" y="1232970"/>
                    </a:cubicBezTo>
                    <a:cubicBezTo>
                      <a:pt x="2906858" y="1233969"/>
                      <a:pt x="2895944" y="1227810"/>
                      <a:pt x="2894265" y="1215992"/>
                    </a:cubicBezTo>
                    <a:cubicBezTo>
                      <a:pt x="2891432" y="1196518"/>
                      <a:pt x="2889596" y="1177044"/>
                      <a:pt x="2890566" y="1157549"/>
                    </a:cubicBezTo>
                    <a:close/>
                    <a:moveTo>
                      <a:pt x="2903499" y="1098980"/>
                    </a:moveTo>
                    <a:lnTo>
                      <a:pt x="2903709" y="1098980"/>
                    </a:lnTo>
                    <a:lnTo>
                      <a:pt x="2903666" y="1099172"/>
                    </a:lnTo>
                    <a:close/>
                    <a:moveTo>
                      <a:pt x="2569306" y="173117"/>
                    </a:moveTo>
                    <a:cubicBezTo>
                      <a:pt x="2580613" y="173908"/>
                      <a:pt x="2591736" y="177445"/>
                      <a:pt x="2603070" y="181024"/>
                    </a:cubicBezTo>
                    <a:cubicBezTo>
                      <a:pt x="2714303" y="215645"/>
                      <a:pt x="2786919" y="281058"/>
                      <a:pt x="2824275" y="368277"/>
                    </a:cubicBezTo>
                    <a:cubicBezTo>
                      <a:pt x="2877374" y="492447"/>
                      <a:pt x="2900880" y="621443"/>
                      <a:pt x="2906337" y="752270"/>
                    </a:cubicBezTo>
                    <a:cubicBezTo>
                      <a:pt x="2909485" y="825341"/>
                      <a:pt x="2936978" y="896580"/>
                      <a:pt x="2932361" y="970150"/>
                    </a:cubicBezTo>
                    <a:cubicBezTo>
                      <a:pt x="2931311" y="986795"/>
                      <a:pt x="2938237" y="1004272"/>
                      <a:pt x="2924595" y="1019752"/>
                    </a:cubicBezTo>
                    <a:cubicBezTo>
                      <a:pt x="2900249" y="1020251"/>
                      <a:pt x="2902768" y="1005270"/>
                      <a:pt x="2899410" y="994618"/>
                    </a:cubicBezTo>
                    <a:cubicBezTo>
                      <a:pt x="2876324" y="918385"/>
                      <a:pt x="2867930" y="840154"/>
                      <a:pt x="2855756" y="762757"/>
                    </a:cubicBezTo>
                    <a:cubicBezTo>
                      <a:pt x="2836659" y="641749"/>
                      <a:pt x="2812103" y="522074"/>
                      <a:pt x="2769080" y="405061"/>
                    </a:cubicBezTo>
                    <a:cubicBezTo>
                      <a:pt x="2736969" y="317843"/>
                      <a:pt x="2668340" y="252430"/>
                      <a:pt x="2566552" y="209653"/>
                    </a:cubicBezTo>
                    <a:cubicBezTo>
                      <a:pt x="2553540" y="204160"/>
                      <a:pt x="2536330" y="202495"/>
                      <a:pt x="2534441" y="181689"/>
                    </a:cubicBezTo>
                    <a:cubicBezTo>
                      <a:pt x="2546509" y="174283"/>
                      <a:pt x="2557999" y="172327"/>
                      <a:pt x="2569306" y="173117"/>
                    </a:cubicBezTo>
                    <a:close/>
                    <a:moveTo>
                      <a:pt x="1842059" y="51528"/>
                    </a:moveTo>
                    <a:lnTo>
                      <a:pt x="1842059" y="51860"/>
                    </a:lnTo>
                    <a:cubicBezTo>
                      <a:pt x="1668074" y="63678"/>
                      <a:pt x="1481287" y="58186"/>
                      <a:pt x="1295549" y="80323"/>
                    </a:cubicBezTo>
                    <a:cubicBezTo>
                      <a:pt x="1102466" y="103126"/>
                      <a:pt x="906864" y="113280"/>
                      <a:pt x="716090" y="147568"/>
                    </a:cubicBezTo>
                    <a:cubicBezTo>
                      <a:pt x="560154" y="175697"/>
                      <a:pt x="405477" y="206823"/>
                      <a:pt x="262764" y="268741"/>
                    </a:cubicBezTo>
                    <a:cubicBezTo>
                      <a:pt x="191616" y="299534"/>
                      <a:pt x="151741" y="342811"/>
                      <a:pt x="141666" y="402233"/>
                    </a:cubicBezTo>
                    <a:cubicBezTo>
                      <a:pt x="121518" y="521241"/>
                      <a:pt x="100322" y="640585"/>
                      <a:pt x="91926" y="760260"/>
                    </a:cubicBezTo>
                    <a:cubicBezTo>
                      <a:pt x="77865" y="958499"/>
                      <a:pt x="78494" y="1157071"/>
                      <a:pt x="101161" y="1355475"/>
                    </a:cubicBezTo>
                    <a:cubicBezTo>
                      <a:pt x="113964" y="1466496"/>
                      <a:pt x="123827" y="1576850"/>
                      <a:pt x="163074" y="1684874"/>
                    </a:cubicBezTo>
                    <a:cubicBezTo>
                      <a:pt x="206097" y="1803884"/>
                      <a:pt x="292565" y="1885443"/>
                      <a:pt x="444304" y="1924059"/>
                    </a:cubicBezTo>
                    <a:cubicBezTo>
                      <a:pt x="572956" y="1956849"/>
                      <a:pt x="705176" y="1972662"/>
                      <a:pt x="838235" y="1982648"/>
                    </a:cubicBezTo>
                    <a:cubicBezTo>
                      <a:pt x="1041602" y="1997962"/>
                      <a:pt x="1245809" y="2008947"/>
                      <a:pt x="1450225" y="2000625"/>
                    </a:cubicBezTo>
                    <a:cubicBezTo>
                      <a:pt x="1590420" y="1994965"/>
                      <a:pt x="1730826" y="1989640"/>
                      <a:pt x="1870181" y="1973993"/>
                    </a:cubicBezTo>
                    <a:cubicBezTo>
                      <a:pt x="1996316" y="1959845"/>
                      <a:pt x="2121820" y="1944532"/>
                      <a:pt x="2247114" y="1925723"/>
                    </a:cubicBezTo>
                    <a:cubicBezTo>
                      <a:pt x="2400112" y="1902920"/>
                      <a:pt x="2552899" y="1878952"/>
                      <a:pt x="2700230" y="1838505"/>
                    </a:cubicBezTo>
                    <a:cubicBezTo>
                      <a:pt x="2779352" y="1816700"/>
                      <a:pt x="2856377" y="1790901"/>
                      <a:pt x="2894783" y="1724323"/>
                    </a:cubicBezTo>
                    <a:cubicBezTo>
                      <a:pt x="2953757" y="1622456"/>
                      <a:pt x="2996362" y="1515931"/>
                      <a:pt x="3006645" y="1404411"/>
                    </a:cubicBezTo>
                    <a:cubicBezTo>
                      <a:pt x="3017978" y="1282904"/>
                      <a:pt x="3012521" y="1160732"/>
                      <a:pt x="2993632" y="1039225"/>
                    </a:cubicBezTo>
                    <a:cubicBezTo>
                      <a:pt x="2979152" y="946015"/>
                      <a:pt x="2969707" y="852139"/>
                      <a:pt x="2957535" y="758596"/>
                    </a:cubicBezTo>
                    <a:cubicBezTo>
                      <a:pt x="2943053" y="646077"/>
                      <a:pt x="2930042" y="533226"/>
                      <a:pt x="2900450" y="422372"/>
                    </a:cubicBezTo>
                    <a:cubicBezTo>
                      <a:pt x="2889746" y="382258"/>
                      <a:pt x="2876733" y="341645"/>
                      <a:pt x="2854487" y="303196"/>
                    </a:cubicBezTo>
                    <a:cubicBezTo>
                      <a:pt x="2795092" y="200165"/>
                      <a:pt x="2701699" y="132088"/>
                      <a:pt x="2560874" y="105456"/>
                    </a:cubicBezTo>
                    <a:cubicBezTo>
                      <a:pt x="2477555" y="89644"/>
                      <a:pt x="2393185" y="78825"/>
                      <a:pt x="2308397" y="70336"/>
                    </a:cubicBezTo>
                    <a:cubicBezTo>
                      <a:pt x="2157708" y="55189"/>
                      <a:pt x="2005340" y="64844"/>
                      <a:pt x="1842059" y="51528"/>
                    </a:cubicBezTo>
                    <a:close/>
                    <a:moveTo>
                      <a:pt x="1925378" y="1094"/>
                    </a:moveTo>
                    <a:cubicBezTo>
                      <a:pt x="2048364" y="3424"/>
                      <a:pt x="2171350" y="9750"/>
                      <a:pt x="2293706" y="19570"/>
                    </a:cubicBezTo>
                    <a:cubicBezTo>
                      <a:pt x="2453629" y="32386"/>
                      <a:pt x="2610405" y="57020"/>
                      <a:pt x="2752068" y="122434"/>
                    </a:cubicBezTo>
                    <a:cubicBezTo>
                      <a:pt x="2829302" y="158053"/>
                      <a:pt x="2880931" y="209819"/>
                      <a:pt x="2908424" y="277064"/>
                    </a:cubicBezTo>
                    <a:cubicBezTo>
                      <a:pt x="2957535" y="396906"/>
                      <a:pt x="2980201" y="520409"/>
                      <a:pt x="2996362" y="645412"/>
                    </a:cubicBezTo>
                    <a:cubicBezTo>
                      <a:pt x="3014830" y="787391"/>
                      <a:pt x="3039805" y="928871"/>
                      <a:pt x="3059323" y="1070684"/>
                    </a:cubicBezTo>
                    <a:cubicBezTo>
                      <a:pt x="3065829" y="1117289"/>
                      <a:pt x="3068767" y="1164893"/>
                      <a:pt x="3065829" y="1211665"/>
                    </a:cubicBezTo>
                    <a:cubicBezTo>
                      <a:pt x="3058694" y="1330841"/>
                      <a:pt x="3089335" y="1447520"/>
                      <a:pt x="3100039" y="1565531"/>
                    </a:cubicBezTo>
                    <a:cubicBezTo>
                      <a:pt x="3108643" y="1661239"/>
                      <a:pt x="3118928" y="1756281"/>
                      <a:pt x="3094162" y="1851821"/>
                    </a:cubicBezTo>
                    <a:cubicBezTo>
                      <a:pt x="3074224" y="1929386"/>
                      <a:pt x="3027632" y="1989972"/>
                      <a:pt x="2941375" y="2031418"/>
                    </a:cubicBezTo>
                    <a:cubicBezTo>
                      <a:pt x="2857635" y="2071698"/>
                      <a:pt x="2764661" y="2092337"/>
                      <a:pt x="2671478" y="2112144"/>
                    </a:cubicBezTo>
                    <a:cubicBezTo>
                      <a:pt x="2435580" y="2162244"/>
                      <a:pt x="2194226" y="2190375"/>
                      <a:pt x="1952452" y="2213844"/>
                    </a:cubicBezTo>
                    <a:cubicBezTo>
                      <a:pt x="1719072" y="2236481"/>
                      <a:pt x="1484435" y="2248299"/>
                      <a:pt x="1248747" y="2247466"/>
                    </a:cubicBezTo>
                    <a:lnTo>
                      <a:pt x="1249167" y="2247300"/>
                    </a:lnTo>
                    <a:cubicBezTo>
                      <a:pt x="1106453" y="2243804"/>
                      <a:pt x="963110" y="2244803"/>
                      <a:pt x="821025" y="2235148"/>
                    </a:cubicBezTo>
                    <a:cubicBezTo>
                      <a:pt x="703707" y="2227159"/>
                      <a:pt x="584918" y="2219669"/>
                      <a:pt x="474315" y="2179888"/>
                    </a:cubicBezTo>
                    <a:cubicBezTo>
                      <a:pt x="412193" y="2157584"/>
                      <a:pt x="361614" y="2125626"/>
                      <a:pt x="325936" y="2080853"/>
                    </a:cubicBezTo>
                    <a:cubicBezTo>
                      <a:pt x="231912" y="1963507"/>
                      <a:pt x="146284" y="1842833"/>
                      <a:pt x="97383" y="1708010"/>
                    </a:cubicBezTo>
                    <a:cubicBezTo>
                      <a:pt x="65692" y="1620792"/>
                      <a:pt x="47014" y="1531243"/>
                      <a:pt x="34842" y="1441529"/>
                    </a:cubicBezTo>
                    <a:cubicBezTo>
                      <a:pt x="18891" y="1325848"/>
                      <a:pt x="422" y="1210000"/>
                      <a:pt x="212" y="1092821"/>
                    </a:cubicBezTo>
                    <a:cubicBezTo>
                      <a:pt x="212" y="953339"/>
                      <a:pt x="-3986" y="814189"/>
                      <a:pt x="24977" y="675705"/>
                    </a:cubicBezTo>
                    <a:cubicBezTo>
                      <a:pt x="46593" y="572841"/>
                      <a:pt x="54149" y="468312"/>
                      <a:pt x="77865" y="365447"/>
                    </a:cubicBezTo>
                    <a:cubicBezTo>
                      <a:pt x="92346" y="302696"/>
                      <a:pt x="136840" y="258921"/>
                      <a:pt x="205468" y="227795"/>
                    </a:cubicBezTo>
                    <a:cubicBezTo>
                      <a:pt x="307256" y="181689"/>
                      <a:pt x="415551" y="148899"/>
                      <a:pt x="528882" y="127760"/>
                    </a:cubicBezTo>
                    <a:cubicBezTo>
                      <a:pt x="624794" y="109951"/>
                      <a:pt x="719866" y="89311"/>
                      <a:pt x="817668" y="76495"/>
                    </a:cubicBezTo>
                    <a:cubicBezTo>
                      <a:pt x="921765" y="62846"/>
                      <a:pt x="1026492" y="53858"/>
                      <a:pt x="1130799" y="42539"/>
                    </a:cubicBezTo>
                    <a:cubicBezTo>
                      <a:pt x="1237204" y="30888"/>
                      <a:pt x="1343820" y="19570"/>
                      <a:pt x="1451275" y="12080"/>
                    </a:cubicBezTo>
                    <a:cubicBezTo>
                      <a:pt x="1609309" y="1094"/>
                      <a:pt x="1766924" y="-1902"/>
                      <a:pt x="1925378" y="10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2" name="Bullet1" descr="7e900b55-ffe7-4ae8-a383-c832692888a0">
                <a:extLst>
                  <a:ext uri="{FF2B5EF4-FFF2-40B4-BE49-F238E27FC236}">
                    <a16:creationId xmlns:a16="http://schemas.microsoft.com/office/drawing/2014/main" id="{42A87A2F-7DB7-4F7A-600E-75ED43F33BB1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52088" y="1997027"/>
                <a:ext cx="2398878" cy="743633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香甜可口</a:t>
                </a:r>
                <a:endParaRPr lang="en-US" dirty="0"/>
              </a:p>
            </p:txBody>
          </p:sp>
          <p:sp>
            <p:nvSpPr>
              <p:cNvPr id="33" name="Text1" descr="19e9390b-bb68-4c04-9998-6d8b188d2285">
                <a:extLst>
                  <a:ext uri="{FF2B5EF4-FFF2-40B4-BE49-F238E27FC236}">
                    <a16:creationId xmlns:a16="http://schemas.microsoft.com/office/drawing/2014/main" id="{6DBD14F9-E7C2-40C6-BCE6-42316F339AFE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952093" y="2740661"/>
                <a:ext cx="2398877" cy="87818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杏仁磨成粉，冲泡后香甜浓郁，回味悠长。</a:t>
                </a:r>
                <a:endParaRPr lang="en-US" dirty="0"/>
              </a:p>
            </p:txBody>
          </p:sp>
        </p:grpSp>
        <p:grpSp>
          <p:nvGrpSpPr>
            <p:cNvPr id="5" name="组合 4" descr="5edb3f7c-c9b4-44fb-8f5f-fbeb96ca1057">
              <a:extLst>
                <a:ext uri="{FF2B5EF4-FFF2-40B4-BE49-F238E27FC236}">
                  <a16:creationId xmlns:a16="http://schemas.microsoft.com/office/drawing/2014/main" id="{88D5D499-1FBB-E3E9-EF46-21304822EE7A}"/>
                </a:ext>
              </a:extLst>
            </p:cNvPr>
            <p:cNvGrpSpPr/>
            <p:nvPr/>
          </p:nvGrpSpPr>
          <p:grpSpPr>
            <a:xfrm>
              <a:off x="4295215" y="1791095"/>
              <a:ext cx="3588869" cy="2247507"/>
              <a:chOff x="4295215" y="1791095"/>
              <a:chExt cx="3588869" cy="2247507"/>
            </a:xfrm>
          </p:grpSpPr>
          <p:sp>
            <p:nvSpPr>
              <p:cNvPr id="24" name="Shape2" descr="ea6f78f3-bce9-4823-aa20-2d87acf525a4">
                <a:extLst>
                  <a:ext uri="{FF2B5EF4-FFF2-40B4-BE49-F238E27FC236}">
                    <a16:creationId xmlns:a16="http://schemas.microsoft.com/office/drawing/2014/main" id="{FB5136D7-CB0F-E2BD-F374-640572A33FFF}"/>
                  </a:ext>
                </a:extLst>
              </p:cNvPr>
              <p:cNvSpPr/>
              <p:nvPr/>
            </p:nvSpPr>
            <p:spPr>
              <a:xfrm>
                <a:off x="4548013" y="3378148"/>
                <a:ext cx="2771097" cy="635128"/>
              </a:xfrm>
              <a:custGeom>
                <a:avLst/>
                <a:gdLst>
                  <a:gd name="connsiteX0" fmla="*/ 840013 w 2330891"/>
                  <a:gd name="connsiteY0" fmla="*/ 497979 h 635128"/>
                  <a:gd name="connsiteX1" fmla="*/ 859718 w 2330891"/>
                  <a:gd name="connsiteY1" fmla="*/ 501709 h 635128"/>
                  <a:gd name="connsiteX2" fmla="*/ 899615 w 2330891"/>
                  <a:gd name="connsiteY2" fmla="*/ 626518 h 635128"/>
                  <a:gd name="connsiteX3" fmla="*/ 867486 w 2330891"/>
                  <a:gd name="connsiteY3" fmla="*/ 627577 h 635128"/>
                  <a:gd name="connsiteX4" fmla="*/ 819645 w 2330891"/>
                  <a:gd name="connsiteY4" fmla="*/ 507887 h 635128"/>
                  <a:gd name="connsiteX5" fmla="*/ 840013 w 2330891"/>
                  <a:gd name="connsiteY5" fmla="*/ 497979 h 635128"/>
                  <a:gd name="connsiteX6" fmla="*/ 764881 w 2330891"/>
                  <a:gd name="connsiteY6" fmla="*/ 496967 h 635128"/>
                  <a:gd name="connsiteX7" fmla="*/ 797401 w 2330891"/>
                  <a:gd name="connsiteY7" fmla="*/ 536663 h 635128"/>
                  <a:gd name="connsiteX8" fmla="*/ 818585 w 2330891"/>
                  <a:gd name="connsiteY8" fmla="*/ 628460 h 635128"/>
                  <a:gd name="connsiteX9" fmla="*/ 764036 w 2330891"/>
                  <a:gd name="connsiteY9" fmla="*/ 606923 h 635128"/>
                  <a:gd name="connsiteX10" fmla="*/ 732437 w 2330891"/>
                  <a:gd name="connsiteY10" fmla="*/ 498707 h 635128"/>
                  <a:gd name="connsiteX11" fmla="*/ 764881 w 2330891"/>
                  <a:gd name="connsiteY11" fmla="*/ 496967 h 635128"/>
                  <a:gd name="connsiteX12" fmla="*/ 497294 w 2330891"/>
                  <a:gd name="connsiteY12" fmla="*/ 482113 h 635128"/>
                  <a:gd name="connsiteX13" fmla="*/ 680536 w 2330891"/>
                  <a:gd name="connsiteY13" fmla="*/ 490411 h 635128"/>
                  <a:gd name="connsiteX14" fmla="*/ 707369 w 2330891"/>
                  <a:gd name="connsiteY14" fmla="*/ 556964 h 635128"/>
                  <a:gd name="connsiteX15" fmla="*/ 725905 w 2330891"/>
                  <a:gd name="connsiteY15" fmla="*/ 633049 h 635128"/>
                  <a:gd name="connsiteX16" fmla="*/ 538074 w 2330891"/>
                  <a:gd name="connsiteY16" fmla="*/ 625811 h 635128"/>
                  <a:gd name="connsiteX17" fmla="*/ 537897 w 2330891"/>
                  <a:gd name="connsiteY17" fmla="*/ 625811 h 635128"/>
                  <a:gd name="connsiteX18" fmla="*/ 487938 w 2330891"/>
                  <a:gd name="connsiteY18" fmla="*/ 487586 h 635128"/>
                  <a:gd name="connsiteX19" fmla="*/ 497294 w 2330891"/>
                  <a:gd name="connsiteY19" fmla="*/ 482113 h 635128"/>
                  <a:gd name="connsiteX20" fmla="*/ 446607 w 2330891"/>
                  <a:gd name="connsiteY20" fmla="*/ 473992 h 635128"/>
                  <a:gd name="connsiteX21" fmla="*/ 459692 w 2330891"/>
                  <a:gd name="connsiteY21" fmla="*/ 488998 h 635128"/>
                  <a:gd name="connsiteX22" fmla="*/ 482465 w 2330891"/>
                  <a:gd name="connsiteY22" fmla="*/ 618396 h 635128"/>
                  <a:gd name="connsiteX23" fmla="*/ 420149 w 2330891"/>
                  <a:gd name="connsiteY23" fmla="*/ 477523 h 635128"/>
                  <a:gd name="connsiteX24" fmla="*/ 446607 w 2330891"/>
                  <a:gd name="connsiteY24" fmla="*/ 473992 h 635128"/>
                  <a:gd name="connsiteX25" fmla="*/ 364873 w 2330891"/>
                  <a:gd name="connsiteY25" fmla="*/ 462937 h 635128"/>
                  <a:gd name="connsiteX26" fmla="*/ 380960 w 2330891"/>
                  <a:gd name="connsiteY26" fmla="*/ 475227 h 635128"/>
                  <a:gd name="connsiteX27" fmla="*/ 416443 w 2330891"/>
                  <a:gd name="connsiteY27" fmla="*/ 616102 h 635128"/>
                  <a:gd name="connsiteX28" fmla="*/ 416266 w 2330891"/>
                  <a:gd name="connsiteY28" fmla="*/ 616102 h 635128"/>
                  <a:gd name="connsiteX29" fmla="*/ 340710 w 2330891"/>
                  <a:gd name="connsiteY29" fmla="*/ 469049 h 635128"/>
                  <a:gd name="connsiteX30" fmla="*/ 364873 w 2330891"/>
                  <a:gd name="connsiteY30" fmla="*/ 462937 h 635128"/>
                  <a:gd name="connsiteX31" fmla="*/ 1391437 w 2330891"/>
                  <a:gd name="connsiteY31" fmla="*/ 458810 h 635128"/>
                  <a:gd name="connsiteX32" fmla="*/ 1433276 w 2330891"/>
                  <a:gd name="connsiteY32" fmla="*/ 588915 h 635128"/>
                  <a:gd name="connsiteX33" fmla="*/ 942159 w 2330891"/>
                  <a:gd name="connsiteY33" fmla="*/ 632166 h 635128"/>
                  <a:gd name="connsiteX34" fmla="*/ 942159 w 2330891"/>
                  <a:gd name="connsiteY34" fmla="*/ 631990 h 635128"/>
                  <a:gd name="connsiteX35" fmla="*/ 898026 w 2330891"/>
                  <a:gd name="connsiteY35" fmla="*/ 498707 h 635128"/>
                  <a:gd name="connsiteX36" fmla="*/ 1391437 w 2330891"/>
                  <a:gd name="connsiteY36" fmla="*/ 458810 h 635128"/>
                  <a:gd name="connsiteX37" fmla="*/ 1441572 w 2330891"/>
                  <a:gd name="connsiteY37" fmla="*/ 455810 h 635128"/>
                  <a:gd name="connsiteX38" fmla="*/ 1469464 w 2330891"/>
                  <a:gd name="connsiteY38" fmla="*/ 585032 h 635128"/>
                  <a:gd name="connsiteX39" fmla="*/ 1441572 w 2330891"/>
                  <a:gd name="connsiteY39" fmla="*/ 455810 h 635128"/>
                  <a:gd name="connsiteX40" fmla="*/ 1494885 w 2330891"/>
                  <a:gd name="connsiteY40" fmla="*/ 445041 h 635128"/>
                  <a:gd name="connsiteX41" fmla="*/ 1547139 w 2330891"/>
                  <a:gd name="connsiteY41" fmla="*/ 566143 h 635128"/>
                  <a:gd name="connsiteX42" fmla="*/ 1522248 w 2330891"/>
                  <a:gd name="connsiteY42" fmla="*/ 570910 h 635128"/>
                  <a:gd name="connsiteX43" fmla="*/ 1494885 w 2330891"/>
                  <a:gd name="connsiteY43" fmla="*/ 445041 h 635128"/>
                  <a:gd name="connsiteX44" fmla="*/ 2253228 w 2330891"/>
                  <a:gd name="connsiteY44" fmla="*/ 379790 h 635128"/>
                  <a:gd name="connsiteX45" fmla="*/ 2253274 w 2330891"/>
                  <a:gd name="connsiteY45" fmla="*/ 379900 h 635128"/>
                  <a:gd name="connsiteX46" fmla="*/ 2253097 w 2330891"/>
                  <a:gd name="connsiteY46" fmla="*/ 379900 h 635128"/>
                  <a:gd name="connsiteX47" fmla="*/ 8500 w 2330891"/>
                  <a:gd name="connsiteY47" fmla="*/ 349376 h 635128"/>
                  <a:gd name="connsiteX48" fmla="*/ 76894 w 2330891"/>
                  <a:gd name="connsiteY48" fmla="*/ 388592 h 635128"/>
                  <a:gd name="connsiteX49" fmla="*/ 300990 w 2330891"/>
                  <a:gd name="connsiteY49" fmla="*/ 453162 h 635128"/>
                  <a:gd name="connsiteX50" fmla="*/ 355186 w 2330891"/>
                  <a:gd name="connsiteY50" fmla="*/ 612395 h 635128"/>
                  <a:gd name="connsiteX51" fmla="*/ 218549 w 2330891"/>
                  <a:gd name="connsiteY51" fmla="*/ 589623 h 635128"/>
                  <a:gd name="connsiteX52" fmla="*/ 67082 w 2330891"/>
                  <a:gd name="connsiteY52" fmla="*/ 472758 h 635128"/>
                  <a:gd name="connsiteX53" fmla="*/ 0 w 2330891"/>
                  <a:gd name="connsiteY53" fmla="*/ 360305 h 635128"/>
                  <a:gd name="connsiteX54" fmla="*/ 8650 w 2330891"/>
                  <a:gd name="connsiteY54" fmla="*/ 349184 h 635128"/>
                  <a:gd name="connsiteX55" fmla="*/ 8500 w 2330891"/>
                  <a:gd name="connsiteY55" fmla="*/ 349376 h 635128"/>
                  <a:gd name="connsiteX56" fmla="*/ 8473 w 2330891"/>
                  <a:gd name="connsiteY56" fmla="*/ 349361 h 635128"/>
                  <a:gd name="connsiteX57" fmla="*/ 2013542 w 2330891"/>
                  <a:gd name="connsiteY57" fmla="*/ 327823 h 635128"/>
                  <a:gd name="connsiteX58" fmla="*/ 2064736 w 2330891"/>
                  <a:gd name="connsiteY58" fmla="*/ 469402 h 635128"/>
                  <a:gd name="connsiteX59" fmla="*/ 1581917 w 2330891"/>
                  <a:gd name="connsiteY59" fmla="*/ 570910 h 635128"/>
                  <a:gd name="connsiteX60" fmla="*/ 1581741 w 2330891"/>
                  <a:gd name="connsiteY60" fmla="*/ 571086 h 635128"/>
                  <a:gd name="connsiteX61" fmla="*/ 1543256 w 2330891"/>
                  <a:gd name="connsiteY61" fmla="*/ 436567 h 635128"/>
                  <a:gd name="connsiteX62" fmla="*/ 2013542 w 2330891"/>
                  <a:gd name="connsiteY62" fmla="*/ 327823 h 635128"/>
                  <a:gd name="connsiteX63" fmla="*/ 2041080 w 2330891"/>
                  <a:gd name="connsiteY63" fmla="*/ 312818 h 635128"/>
                  <a:gd name="connsiteX64" fmla="*/ 2099512 w 2330891"/>
                  <a:gd name="connsiteY64" fmla="*/ 469933 h 635128"/>
                  <a:gd name="connsiteX65" fmla="*/ 2041080 w 2330891"/>
                  <a:gd name="connsiteY65" fmla="*/ 312818 h 635128"/>
                  <a:gd name="connsiteX66" fmla="*/ 2105382 w 2330891"/>
                  <a:gd name="connsiteY66" fmla="*/ 296421 h 635128"/>
                  <a:gd name="connsiteX67" fmla="*/ 2113989 w 2330891"/>
                  <a:gd name="connsiteY67" fmla="*/ 299047 h 635128"/>
                  <a:gd name="connsiteX68" fmla="*/ 2158652 w 2330891"/>
                  <a:gd name="connsiteY68" fmla="*/ 440098 h 635128"/>
                  <a:gd name="connsiteX69" fmla="*/ 2143470 w 2330891"/>
                  <a:gd name="connsiteY69" fmla="*/ 444511 h 635128"/>
                  <a:gd name="connsiteX70" fmla="*/ 2143470 w 2330891"/>
                  <a:gd name="connsiteY70" fmla="*/ 444334 h 635128"/>
                  <a:gd name="connsiteX71" fmla="*/ 2093334 w 2330891"/>
                  <a:gd name="connsiteY71" fmla="*/ 303990 h 635128"/>
                  <a:gd name="connsiteX72" fmla="*/ 2105382 w 2330891"/>
                  <a:gd name="connsiteY72" fmla="*/ 296421 h 635128"/>
                  <a:gd name="connsiteX73" fmla="*/ 2140292 w 2330891"/>
                  <a:gd name="connsiteY73" fmla="*/ 284573 h 635128"/>
                  <a:gd name="connsiteX74" fmla="*/ 2140336 w 2330891"/>
                  <a:gd name="connsiteY74" fmla="*/ 284698 h 635128"/>
                  <a:gd name="connsiteX75" fmla="*/ 2140292 w 2330891"/>
                  <a:gd name="connsiteY75" fmla="*/ 284750 h 635128"/>
                  <a:gd name="connsiteX76" fmla="*/ 2168185 w 2330891"/>
                  <a:gd name="connsiteY76" fmla="*/ 264095 h 635128"/>
                  <a:gd name="connsiteX77" fmla="*/ 2178070 w 2330891"/>
                  <a:gd name="connsiteY77" fmla="*/ 269744 h 635128"/>
                  <a:gd name="connsiteX78" fmla="*/ 2221674 w 2330891"/>
                  <a:gd name="connsiteY78" fmla="*/ 387845 h 635128"/>
                  <a:gd name="connsiteX79" fmla="*/ 2187780 w 2330891"/>
                  <a:gd name="connsiteY79" fmla="*/ 419268 h 635128"/>
                  <a:gd name="connsiteX80" fmla="*/ 2140336 w 2330891"/>
                  <a:gd name="connsiteY80" fmla="*/ 284698 h 635128"/>
                  <a:gd name="connsiteX81" fmla="*/ 2153047 w 2330891"/>
                  <a:gd name="connsiteY81" fmla="*/ 269788 h 635128"/>
                  <a:gd name="connsiteX82" fmla="*/ 2168185 w 2330891"/>
                  <a:gd name="connsiteY82" fmla="*/ 264095 h 635128"/>
                  <a:gd name="connsiteX83" fmla="*/ 2318944 w 2330891"/>
                  <a:gd name="connsiteY83" fmla="*/ 0 h 635128"/>
                  <a:gd name="connsiteX84" fmla="*/ 2279248 w 2330891"/>
                  <a:gd name="connsiteY84" fmla="*/ 358051 h 635128"/>
                  <a:gd name="connsiteX85" fmla="*/ 2253228 w 2330891"/>
                  <a:gd name="connsiteY85" fmla="*/ 379790 h 635128"/>
                  <a:gd name="connsiteX86" fmla="*/ 2225690 w 2330891"/>
                  <a:gd name="connsiteY86" fmla="*/ 313545 h 635128"/>
                  <a:gd name="connsiteX87" fmla="*/ 2196253 w 2330891"/>
                  <a:gd name="connsiteY87" fmla="*/ 242557 h 635128"/>
                  <a:gd name="connsiteX88" fmla="*/ 2318944 w 2330891"/>
                  <a:gd name="connsiteY88" fmla="*/ 0 h 635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330891" h="635128">
                    <a:moveTo>
                      <a:pt x="840013" y="497979"/>
                    </a:moveTo>
                    <a:cubicBezTo>
                      <a:pt x="846522" y="497384"/>
                      <a:pt x="852922" y="499061"/>
                      <a:pt x="859718" y="501709"/>
                    </a:cubicBezTo>
                    <a:cubicBezTo>
                      <a:pt x="881962" y="540017"/>
                      <a:pt x="888317" y="583797"/>
                      <a:pt x="899615" y="626518"/>
                    </a:cubicBezTo>
                    <a:cubicBezTo>
                      <a:pt x="883550" y="635168"/>
                      <a:pt x="872782" y="635521"/>
                      <a:pt x="867486" y="627577"/>
                    </a:cubicBezTo>
                    <a:cubicBezTo>
                      <a:pt x="842594" y="590505"/>
                      <a:pt x="830590" y="548490"/>
                      <a:pt x="819645" y="507887"/>
                    </a:cubicBezTo>
                    <a:cubicBezTo>
                      <a:pt x="826883" y="501444"/>
                      <a:pt x="833503" y="498575"/>
                      <a:pt x="840013" y="497979"/>
                    </a:cubicBezTo>
                    <a:close/>
                    <a:moveTo>
                      <a:pt x="764881" y="496967"/>
                    </a:moveTo>
                    <a:cubicBezTo>
                      <a:pt x="789226" y="497141"/>
                      <a:pt x="791973" y="504886"/>
                      <a:pt x="797401" y="536663"/>
                    </a:cubicBezTo>
                    <a:cubicBezTo>
                      <a:pt x="802697" y="567203"/>
                      <a:pt x="826706" y="592977"/>
                      <a:pt x="818585" y="628460"/>
                    </a:cubicBezTo>
                    <a:cubicBezTo>
                      <a:pt x="792988" y="640641"/>
                      <a:pt x="771451" y="635875"/>
                      <a:pt x="764036" y="606923"/>
                    </a:cubicBezTo>
                    <a:cubicBezTo>
                      <a:pt x="755034" y="571616"/>
                      <a:pt x="736321" y="539134"/>
                      <a:pt x="732437" y="498707"/>
                    </a:cubicBezTo>
                    <a:cubicBezTo>
                      <a:pt x="746251" y="497692"/>
                      <a:pt x="756766" y="496909"/>
                      <a:pt x="764881" y="496967"/>
                    </a:cubicBezTo>
                    <a:close/>
                    <a:moveTo>
                      <a:pt x="497294" y="482113"/>
                    </a:moveTo>
                    <a:cubicBezTo>
                      <a:pt x="558022" y="484761"/>
                      <a:pt x="618573" y="487586"/>
                      <a:pt x="680536" y="490411"/>
                    </a:cubicBezTo>
                    <a:cubicBezTo>
                      <a:pt x="693776" y="511595"/>
                      <a:pt x="701014" y="534190"/>
                      <a:pt x="707369" y="556964"/>
                    </a:cubicBezTo>
                    <a:cubicBezTo>
                      <a:pt x="713725" y="579736"/>
                      <a:pt x="718667" y="602685"/>
                      <a:pt x="725905" y="633049"/>
                    </a:cubicBezTo>
                    <a:cubicBezTo>
                      <a:pt x="661294" y="635874"/>
                      <a:pt x="599860" y="637639"/>
                      <a:pt x="538074" y="625811"/>
                    </a:cubicBezTo>
                    <a:lnTo>
                      <a:pt x="537897" y="625811"/>
                    </a:lnTo>
                    <a:cubicBezTo>
                      <a:pt x="513183" y="580972"/>
                      <a:pt x="503297" y="532778"/>
                      <a:pt x="487938" y="487586"/>
                    </a:cubicBezTo>
                    <a:cubicBezTo>
                      <a:pt x="494117" y="483878"/>
                      <a:pt x="495705" y="482113"/>
                      <a:pt x="497294" y="482113"/>
                    </a:cubicBezTo>
                    <a:close/>
                    <a:moveTo>
                      <a:pt x="446607" y="473992"/>
                    </a:moveTo>
                    <a:cubicBezTo>
                      <a:pt x="453602" y="475846"/>
                      <a:pt x="458368" y="480789"/>
                      <a:pt x="459692" y="488998"/>
                    </a:cubicBezTo>
                    <a:cubicBezTo>
                      <a:pt x="466577" y="532071"/>
                      <a:pt x="487231" y="572498"/>
                      <a:pt x="482465" y="618396"/>
                    </a:cubicBezTo>
                    <a:cubicBezTo>
                      <a:pt x="452984" y="575146"/>
                      <a:pt x="429505" y="529777"/>
                      <a:pt x="420149" y="477523"/>
                    </a:cubicBezTo>
                    <a:cubicBezTo>
                      <a:pt x="430388" y="473374"/>
                      <a:pt x="439612" y="472138"/>
                      <a:pt x="446607" y="473992"/>
                    </a:cubicBezTo>
                    <a:close/>
                    <a:moveTo>
                      <a:pt x="364873" y="462937"/>
                    </a:moveTo>
                    <a:cubicBezTo>
                      <a:pt x="371956" y="463488"/>
                      <a:pt x="377694" y="467107"/>
                      <a:pt x="380960" y="475227"/>
                    </a:cubicBezTo>
                    <a:cubicBezTo>
                      <a:pt x="399142" y="520244"/>
                      <a:pt x="418914" y="565083"/>
                      <a:pt x="416443" y="616102"/>
                    </a:cubicBezTo>
                    <a:lnTo>
                      <a:pt x="416266" y="616102"/>
                    </a:lnTo>
                    <a:cubicBezTo>
                      <a:pt x="373722" y="574970"/>
                      <a:pt x="359246" y="521479"/>
                      <a:pt x="340710" y="469049"/>
                    </a:cubicBezTo>
                    <a:cubicBezTo>
                      <a:pt x="349360" y="464900"/>
                      <a:pt x="357789" y="462385"/>
                      <a:pt x="364873" y="462937"/>
                    </a:cubicBezTo>
                    <a:close/>
                    <a:moveTo>
                      <a:pt x="1391437" y="458810"/>
                    </a:moveTo>
                    <a:cubicBezTo>
                      <a:pt x="1423567" y="500825"/>
                      <a:pt x="1415799" y="546195"/>
                      <a:pt x="1433276" y="588915"/>
                    </a:cubicBezTo>
                    <a:cubicBezTo>
                      <a:pt x="1268746" y="618750"/>
                      <a:pt x="1106335" y="622280"/>
                      <a:pt x="942159" y="632166"/>
                    </a:cubicBezTo>
                    <a:lnTo>
                      <a:pt x="942159" y="631990"/>
                    </a:lnTo>
                    <a:cubicBezTo>
                      <a:pt x="925565" y="584149"/>
                      <a:pt x="906852" y="546370"/>
                      <a:pt x="898026" y="498707"/>
                    </a:cubicBezTo>
                    <a:cubicBezTo>
                      <a:pt x="1066262" y="488115"/>
                      <a:pt x="1231674" y="488821"/>
                      <a:pt x="1391437" y="458810"/>
                    </a:cubicBezTo>
                    <a:close/>
                    <a:moveTo>
                      <a:pt x="1441572" y="455810"/>
                    </a:moveTo>
                    <a:cubicBezTo>
                      <a:pt x="1473524" y="484055"/>
                      <a:pt x="1490294" y="558729"/>
                      <a:pt x="1469464" y="585032"/>
                    </a:cubicBezTo>
                    <a:cubicBezTo>
                      <a:pt x="1462932" y="540546"/>
                      <a:pt x="1436275" y="502768"/>
                      <a:pt x="1441572" y="455810"/>
                    </a:cubicBezTo>
                    <a:close/>
                    <a:moveTo>
                      <a:pt x="1494885" y="445041"/>
                    </a:moveTo>
                    <a:cubicBezTo>
                      <a:pt x="1539548" y="475052"/>
                      <a:pt x="1526308" y="528188"/>
                      <a:pt x="1547139" y="566143"/>
                    </a:cubicBezTo>
                    <a:cubicBezTo>
                      <a:pt x="1537782" y="576559"/>
                      <a:pt x="1524896" y="579913"/>
                      <a:pt x="1522248" y="570910"/>
                    </a:cubicBezTo>
                    <a:cubicBezTo>
                      <a:pt x="1510067" y="530130"/>
                      <a:pt x="1485352" y="492353"/>
                      <a:pt x="1494885" y="445041"/>
                    </a:cubicBezTo>
                    <a:close/>
                    <a:moveTo>
                      <a:pt x="2253228" y="379790"/>
                    </a:moveTo>
                    <a:lnTo>
                      <a:pt x="2253274" y="379900"/>
                    </a:lnTo>
                    <a:lnTo>
                      <a:pt x="2253097" y="379900"/>
                    </a:lnTo>
                    <a:close/>
                    <a:moveTo>
                      <a:pt x="8500" y="349376"/>
                    </a:moveTo>
                    <a:lnTo>
                      <a:pt x="76894" y="388592"/>
                    </a:lnTo>
                    <a:cubicBezTo>
                      <a:pt x="147372" y="421882"/>
                      <a:pt x="223536" y="438863"/>
                      <a:pt x="300990" y="453162"/>
                    </a:cubicBezTo>
                    <a:cubicBezTo>
                      <a:pt x="318997" y="505945"/>
                      <a:pt x="336473" y="557317"/>
                      <a:pt x="355186" y="612395"/>
                    </a:cubicBezTo>
                    <a:cubicBezTo>
                      <a:pt x="305050" y="617162"/>
                      <a:pt x="262505" y="598272"/>
                      <a:pt x="218549" y="589623"/>
                    </a:cubicBezTo>
                    <a:cubicBezTo>
                      <a:pt x="149171" y="575853"/>
                      <a:pt x="101330" y="533132"/>
                      <a:pt x="67082" y="472758"/>
                    </a:cubicBezTo>
                    <a:cubicBezTo>
                      <a:pt x="45546" y="434803"/>
                      <a:pt x="22420" y="397730"/>
                      <a:pt x="0" y="360305"/>
                    </a:cubicBezTo>
                    <a:close/>
                    <a:moveTo>
                      <a:pt x="8650" y="349184"/>
                    </a:moveTo>
                    <a:lnTo>
                      <a:pt x="8500" y="349376"/>
                    </a:lnTo>
                    <a:lnTo>
                      <a:pt x="8473" y="349361"/>
                    </a:lnTo>
                    <a:close/>
                    <a:moveTo>
                      <a:pt x="2013542" y="327823"/>
                    </a:moveTo>
                    <a:cubicBezTo>
                      <a:pt x="2041787" y="375663"/>
                      <a:pt x="2048671" y="424563"/>
                      <a:pt x="2064736" y="469402"/>
                    </a:cubicBezTo>
                    <a:cubicBezTo>
                      <a:pt x="2001361" y="503474"/>
                      <a:pt x="1676716" y="563319"/>
                      <a:pt x="1581917" y="570910"/>
                    </a:cubicBezTo>
                    <a:lnTo>
                      <a:pt x="1581741" y="571086"/>
                    </a:lnTo>
                    <a:cubicBezTo>
                      <a:pt x="1570266" y="526246"/>
                      <a:pt x="1549435" y="487232"/>
                      <a:pt x="1543256" y="436567"/>
                    </a:cubicBezTo>
                    <a:cubicBezTo>
                      <a:pt x="1700725" y="404614"/>
                      <a:pt x="1859075" y="376546"/>
                      <a:pt x="2013542" y="327823"/>
                    </a:cubicBezTo>
                    <a:close/>
                    <a:moveTo>
                      <a:pt x="2041080" y="312818"/>
                    </a:moveTo>
                    <a:cubicBezTo>
                      <a:pt x="2086626" y="336121"/>
                      <a:pt x="2112929" y="408147"/>
                      <a:pt x="2099512" y="469933"/>
                    </a:cubicBezTo>
                    <a:cubicBezTo>
                      <a:pt x="2078858" y="414325"/>
                      <a:pt x="2061558" y="368073"/>
                      <a:pt x="2041080" y="312818"/>
                    </a:cubicBezTo>
                    <a:close/>
                    <a:moveTo>
                      <a:pt x="2105382" y="296421"/>
                    </a:moveTo>
                    <a:cubicBezTo>
                      <a:pt x="2109354" y="295649"/>
                      <a:pt x="2112753" y="296576"/>
                      <a:pt x="2113989" y="299047"/>
                    </a:cubicBezTo>
                    <a:cubicBezTo>
                      <a:pt x="2136232" y="343886"/>
                      <a:pt x="2154415" y="390138"/>
                      <a:pt x="2158652" y="440098"/>
                    </a:cubicBezTo>
                    <a:cubicBezTo>
                      <a:pt x="2153532" y="441686"/>
                      <a:pt x="2148589" y="443098"/>
                      <a:pt x="2143470" y="444511"/>
                    </a:cubicBezTo>
                    <a:lnTo>
                      <a:pt x="2143470" y="444334"/>
                    </a:lnTo>
                    <a:cubicBezTo>
                      <a:pt x="2126699" y="397200"/>
                      <a:pt x="2109752" y="350065"/>
                      <a:pt x="2093334" y="303990"/>
                    </a:cubicBezTo>
                    <a:cubicBezTo>
                      <a:pt x="2096865" y="299665"/>
                      <a:pt x="2101410" y="297193"/>
                      <a:pt x="2105382" y="296421"/>
                    </a:cubicBezTo>
                    <a:close/>
                    <a:moveTo>
                      <a:pt x="2140292" y="284573"/>
                    </a:moveTo>
                    <a:lnTo>
                      <a:pt x="2140336" y="284698"/>
                    </a:lnTo>
                    <a:lnTo>
                      <a:pt x="2140292" y="284750"/>
                    </a:lnTo>
                    <a:close/>
                    <a:moveTo>
                      <a:pt x="2168185" y="264095"/>
                    </a:moveTo>
                    <a:cubicBezTo>
                      <a:pt x="2172068" y="266214"/>
                      <a:pt x="2176658" y="267096"/>
                      <a:pt x="2178070" y="269744"/>
                    </a:cubicBezTo>
                    <a:cubicBezTo>
                      <a:pt x="2198372" y="306993"/>
                      <a:pt x="2211436" y="346890"/>
                      <a:pt x="2221674" y="387845"/>
                    </a:cubicBezTo>
                    <a:cubicBezTo>
                      <a:pt x="2228029" y="413618"/>
                      <a:pt x="2214084" y="420857"/>
                      <a:pt x="2187780" y="419268"/>
                    </a:cubicBezTo>
                    <a:lnTo>
                      <a:pt x="2140336" y="284698"/>
                    </a:lnTo>
                    <a:lnTo>
                      <a:pt x="2153047" y="269788"/>
                    </a:lnTo>
                    <a:cubicBezTo>
                      <a:pt x="2157681" y="266611"/>
                      <a:pt x="2162712" y="264978"/>
                      <a:pt x="2168185" y="264095"/>
                    </a:cubicBezTo>
                    <a:close/>
                    <a:moveTo>
                      <a:pt x="2318944" y="0"/>
                    </a:moveTo>
                    <a:cubicBezTo>
                      <a:pt x="2341805" y="127590"/>
                      <a:pt x="2333580" y="292077"/>
                      <a:pt x="2279248" y="358051"/>
                    </a:cubicBezTo>
                    <a:lnTo>
                      <a:pt x="2253228" y="379790"/>
                    </a:lnTo>
                    <a:lnTo>
                      <a:pt x="2225690" y="313545"/>
                    </a:lnTo>
                    <a:cubicBezTo>
                      <a:pt x="2216290" y="290927"/>
                      <a:pt x="2206580" y="267536"/>
                      <a:pt x="2196253" y="242557"/>
                    </a:cubicBezTo>
                    <a:cubicBezTo>
                      <a:pt x="2268985" y="183242"/>
                      <a:pt x="2286109" y="91267"/>
                      <a:pt x="2318944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5" name="Number2" descr="7de708ba-8af0-4b1b-be02-58ac799e4dd8">
                <a:extLst>
                  <a:ext uri="{FF2B5EF4-FFF2-40B4-BE49-F238E27FC236}">
                    <a16:creationId xmlns:a16="http://schemas.microsoft.com/office/drawing/2014/main" id="{8E17DC0A-D5D9-5C36-AF03-7B4BAD5FFEA2}"/>
                  </a:ext>
                </a:extLst>
              </p:cNvPr>
              <p:cNvSpPr/>
              <p:nvPr/>
            </p:nvSpPr>
            <p:spPr>
              <a:xfrm>
                <a:off x="7367383" y="1876846"/>
                <a:ext cx="516701" cy="547694"/>
              </a:xfrm>
              <a:custGeom>
                <a:avLst/>
                <a:gdLst>
                  <a:gd name="connsiteX0" fmla="*/ 507286 w 516701"/>
                  <a:gd name="connsiteY0" fmla="*/ 318704 h 547694"/>
                  <a:gd name="connsiteX1" fmla="*/ 480289 w 516701"/>
                  <a:gd name="connsiteY1" fmla="*/ 409856 h 547694"/>
                  <a:gd name="connsiteX2" fmla="*/ 361983 w 516701"/>
                  <a:gd name="connsiteY2" fmla="*/ 528480 h 547694"/>
                  <a:gd name="connsiteX3" fmla="*/ 331175 w 516701"/>
                  <a:gd name="connsiteY3" fmla="*/ 536261 h 547694"/>
                  <a:gd name="connsiteX4" fmla="*/ 249234 w 516701"/>
                  <a:gd name="connsiteY4" fmla="*/ 547695 h 547694"/>
                  <a:gd name="connsiteX5" fmla="*/ 169357 w 516701"/>
                  <a:gd name="connsiteY5" fmla="*/ 534038 h 547694"/>
                  <a:gd name="connsiteX6" fmla="*/ 79317 w 516701"/>
                  <a:gd name="connsiteY6" fmla="*/ 459402 h 547694"/>
                  <a:gd name="connsiteX7" fmla="*/ 72012 w 516701"/>
                  <a:gd name="connsiteY7" fmla="*/ 445268 h 547694"/>
                  <a:gd name="connsiteX8" fmla="*/ 42316 w 516701"/>
                  <a:gd name="connsiteY8" fmla="*/ 391752 h 547694"/>
                  <a:gd name="connsiteX9" fmla="*/ 75 w 516701"/>
                  <a:gd name="connsiteY9" fmla="*/ 258836 h 547694"/>
                  <a:gd name="connsiteX10" fmla="*/ 20084 w 516701"/>
                  <a:gd name="connsiteY10" fmla="*/ 180070 h 547694"/>
                  <a:gd name="connsiteX11" fmla="*/ 163958 w 516701"/>
                  <a:gd name="connsiteY11" fmla="*/ 40802 h 547694"/>
                  <a:gd name="connsiteX12" fmla="*/ 216521 w 516701"/>
                  <a:gd name="connsiteY12" fmla="*/ 28892 h 547694"/>
                  <a:gd name="connsiteX13" fmla="*/ 235736 w 516701"/>
                  <a:gd name="connsiteY13" fmla="*/ 22381 h 547694"/>
                  <a:gd name="connsiteX14" fmla="*/ 364206 w 516701"/>
                  <a:gd name="connsiteY14" fmla="*/ 9836 h 547694"/>
                  <a:gd name="connsiteX15" fmla="*/ 492994 w 516701"/>
                  <a:gd name="connsiteY15" fmla="*/ 117662 h 547694"/>
                  <a:gd name="connsiteX16" fmla="*/ 515702 w 516701"/>
                  <a:gd name="connsiteY16" fmla="*/ 201667 h 547694"/>
                  <a:gd name="connsiteX17" fmla="*/ 507127 w 516701"/>
                  <a:gd name="connsiteY17" fmla="*/ 318386 h 547694"/>
                  <a:gd name="connsiteX18" fmla="*/ 401365 w 516701"/>
                  <a:gd name="connsiteY18" fmla="*/ 62875 h 547694"/>
                  <a:gd name="connsiteX19" fmla="*/ 381198 w 516701"/>
                  <a:gd name="connsiteY19" fmla="*/ 56682 h 547694"/>
                  <a:gd name="connsiteX20" fmla="*/ 401842 w 516701"/>
                  <a:gd name="connsiteY20" fmla="*/ 62716 h 547694"/>
                  <a:gd name="connsiteX21" fmla="*/ 402636 w 516701"/>
                  <a:gd name="connsiteY21" fmla="*/ 68751 h 547694"/>
                  <a:gd name="connsiteX22" fmla="*/ 423121 w 516701"/>
                  <a:gd name="connsiteY22" fmla="*/ 90030 h 547694"/>
                  <a:gd name="connsiteX23" fmla="*/ 489024 w 516701"/>
                  <a:gd name="connsiteY23" fmla="*/ 203414 h 547694"/>
                  <a:gd name="connsiteX24" fmla="*/ 494740 w 516701"/>
                  <a:gd name="connsiteY24" fmla="*/ 228346 h 547694"/>
                  <a:gd name="connsiteX25" fmla="*/ 490135 w 516701"/>
                  <a:gd name="connsiteY25" fmla="*/ 173242 h 547694"/>
                  <a:gd name="connsiteX26" fmla="*/ 401365 w 516701"/>
                  <a:gd name="connsiteY26" fmla="*/ 63034 h 547694"/>
                  <a:gd name="connsiteX27" fmla="*/ 174439 w 516701"/>
                  <a:gd name="connsiteY27" fmla="*/ 53347 h 547694"/>
                  <a:gd name="connsiteX28" fmla="*/ 157447 w 516701"/>
                  <a:gd name="connsiteY28" fmla="*/ 60017 h 547694"/>
                  <a:gd name="connsiteX29" fmla="*/ 26595 w 516701"/>
                  <a:gd name="connsiteY29" fmla="*/ 200873 h 547694"/>
                  <a:gd name="connsiteX30" fmla="*/ 17384 w 516701"/>
                  <a:gd name="connsiteY30" fmla="*/ 304253 h 547694"/>
                  <a:gd name="connsiteX31" fmla="*/ 38664 w 516701"/>
                  <a:gd name="connsiteY31" fmla="*/ 357769 h 547694"/>
                  <a:gd name="connsiteX32" fmla="*/ 50732 w 516701"/>
                  <a:gd name="connsiteY32" fmla="*/ 181658 h 547694"/>
                  <a:gd name="connsiteX33" fmla="*/ 174439 w 516701"/>
                  <a:gd name="connsiteY33" fmla="*/ 53506 h 547694"/>
                  <a:gd name="connsiteX34" fmla="*/ 79317 w 516701"/>
                  <a:gd name="connsiteY34" fmla="*/ 433041 h 547694"/>
                  <a:gd name="connsiteX35" fmla="*/ 246217 w 516701"/>
                  <a:gd name="connsiteY35" fmla="*/ 533562 h 547694"/>
                  <a:gd name="connsiteX36" fmla="*/ 79317 w 516701"/>
                  <a:gd name="connsiteY36" fmla="*/ 433041 h 547694"/>
                  <a:gd name="connsiteX37" fmla="*/ 250028 w 516701"/>
                  <a:gd name="connsiteY37" fmla="*/ 29051 h 547694"/>
                  <a:gd name="connsiteX38" fmla="*/ 315136 w 516701"/>
                  <a:gd name="connsiteY38" fmla="*/ 23969 h 547694"/>
                  <a:gd name="connsiteX39" fmla="*/ 377704 w 516701"/>
                  <a:gd name="connsiteY39" fmla="*/ 33973 h 547694"/>
                  <a:gd name="connsiteX40" fmla="*/ 249869 w 516701"/>
                  <a:gd name="connsiteY40" fmla="*/ 29051 h 547694"/>
                  <a:gd name="connsiteX41" fmla="*/ 299256 w 516701"/>
                  <a:gd name="connsiteY41" fmla="*/ 482904 h 547694"/>
                  <a:gd name="connsiteX42" fmla="*/ 293539 w 516701"/>
                  <a:gd name="connsiteY42" fmla="*/ 467183 h 547694"/>
                  <a:gd name="connsiteX43" fmla="*/ 282582 w 516701"/>
                  <a:gd name="connsiteY43" fmla="*/ 473852 h 547694"/>
                  <a:gd name="connsiteX44" fmla="*/ 290999 w 516701"/>
                  <a:gd name="connsiteY44" fmla="*/ 487351 h 547694"/>
                  <a:gd name="connsiteX45" fmla="*/ 299256 w 516701"/>
                  <a:gd name="connsiteY45" fmla="*/ 482904 h 547694"/>
                  <a:gd name="connsiteX46" fmla="*/ 318312 w 516701"/>
                  <a:gd name="connsiteY46" fmla="*/ 465912 h 547694"/>
                  <a:gd name="connsiteX47" fmla="*/ 308467 w 516701"/>
                  <a:gd name="connsiteY47" fmla="*/ 471470 h 547694"/>
                  <a:gd name="connsiteX48" fmla="*/ 316566 w 516701"/>
                  <a:gd name="connsiteY48" fmla="*/ 483222 h 547694"/>
                  <a:gd name="connsiteX49" fmla="*/ 325617 w 516701"/>
                  <a:gd name="connsiteY49" fmla="*/ 476076 h 547694"/>
                  <a:gd name="connsiteX50" fmla="*/ 318312 w 516701"/>
                  <a:gd name="connsiteY50" fmla="*/ 465754 h 547694"/>
                  <a:gd name="connsiteX51" fmla="*/ 370876 w 516701"/>
                  <a:gd name="connsiteY51" fmla="*/ 50806 h 547694"/>
                  <a:gd name="connsiteX52" fmla="*/ 351660 w 516701"/>
                  <a:gd name="connsiteY52" fmla="*/ 44931 h 547694"/>
                  <a:gd name="connsiteX53" fmla="*/ 370876 w 516701"/>
                  <a:gd name="connsiteY53" fmla="*/ 50806 h 54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516701" h="547694">
                    <a:moveTo>
                      <a:pt x="507286" y="318704"/>
                    </a:moveTo>
                    <a:cubicBezTo>
                      <a:pt x="504427" y="344906"/>
                      <a:pt x="495376" y="378254"/>
                      <a:pt x="480289" y="409856"/>
                    </a:cubicBezTo>
                    <a:cubicBezTo>
                      <a:pt x="454881" y="463372"/>
                      <a:pt x="419151" y="506724"/>
                      <a:pt x="361983" y="528480"/>
                    </a:cubicBezTo>
                    <a:cubicBezTo>
                      <a:pt x="351978" y="532291"/>
                      <a:pt x="341656" y="534832"/>
                      <a:pt x="331175" y="536261"/>
                    </a:cubicBezTo>
                    <a:cubicBezTo>
                      <a:pt x="303861" y="539914"/>
                      <a:pt x="277183" y="547536"/>
                      <a:pt x="249234" y="547695"/>
                    </a:cubicBezTo>
                    <a:cubicBezTo>
                      <a:pt x="221602" y="547695"/>
                      <a:pt x="195559" y="543090"/>
                      <a:pt x="169357" y="534038"/>
                    </a:cubicBezTo>
                    <a:cubicBezTo>
                      <a:pt x="129815" y="520222"/>
                      <a:pt x="100596" y="494814"/>
                      <a:pt x="79317" y="459402"/>
                    </a:cubicBezTo>
                    <a:cubicBezTo>
                      <a:pt x="76617" y="454796"/>
                      <a:pt x="73282" y="450350"/>
                      <a:pt x="72012" y="445268"/>
                    </a:cubicBezTo>
                    <a:cubicBezTo>
                      <a:pt x="66613" y="424783"/>
                      <a:pt x="54544" y="408585"/>
                      <a:pt x="42316" y="391752"/>
                    </a:cubicBezTo>
                    <a:cubicBezTo>
                      <a:pt x="13732" y="352528"/>
                      <a:pt x="-1196" y="307905"/>
                      <a:pt x="75" y="258836"/>
                    </a:cubicBezTo>
                    <a:cubicBezTo>
                      <a:pt x="869" y="231204"/>
                      <a:pt x="9444" y="205161"/>
                      <a:pt x="20084" y="180070"/>
                    </a:cubicBezTo>
                    <a:cubicBezTo>
                      <a:pt x="48509" y="113850"/>
                      <a:pt x="96944" y="67639"/>
                      <a:pt x="163958" y="40802"/>
                    </a:cubicBezTo>
                    <a:cubicBezTo>
                      <a:pt x="180949" y="33973"/>
                      <a:pt x="198576" y="30639"/>
                      <a:pt x="216521" y="28892"/>
                    </a:cubicBezTo>
                    <a:cubicBezTo>
                      <a:pt x="223667" y="28257"/>
                      <a:pt x="229860" y="26192"/>
                      <a:pt x="235736" y="22381"/>
                    </a:cubicBezTo>
                    <a:cubicBezTo>
                      <a:pt x="276389" y="-3504"/>
                      <a:pt x="318948" y="-5886"/>
                      <a:pt x="364206" y="9836"/>
                    </a:cubicBezTo>
                    <a:cubicBezTo>
                      <a:pt x="421057" y="29686"/>
                      <a:pt x="464092" y="64940"/>
                      <a:pt x="492994" y="117662"/>
                    </a:cubicBezTo>
                    <a:cubicBezTo>
                      <a:pt x="507444" y="143864"/>
                      <a:pt x="513002" y="172289"/>
                      <a:pt x="515702" y="201667"/>
                    </a:cubicBezTo>
                    <a:cubicBezTo>
                      <a:pt x="519037" y="238192"/>
                      <a:pt x="513479" y="274081"/>
                      <a:pt x="507127" y="318386"/>
                    </a:cubicBezTo>
                    <a:close/>
                    <a:moveTo>
                      <a:pt x="401365" y="62875"/>
                    </a:moveTo>
                    <a:cubicBezTo>
                      <a:pt x="395013" y="60970"/>
                      <a:pt x="390249" y="54300"/>
                      <a:pt x="381198" y="56682"/>
                    </a:cubicBezTo>
                    <a:cubicBezTo>
                      <a:pt x="387867" y="61922"/>
                      <a:pt x="394060" y="64940"/>
                      <a:pt x="401842" y="62716"/>
                    </a:cubicBezTo>
                    <a:cubicBezTo>
                      <a:pt x="401524" y="64781"/>
                      <a:pt x="401365" y="66686"/>
                      <a:pt x="402636" y="68751"/>
                    </a:cubicBezTo>
                    <a:cubicBezTo>
                      <a:pt x="408194" y="77167"/>
                      <a:pt x="415340" y="83678"/>
                      <a:pt x="423121" y="90030"/>
                    </a:cubicBezTo>
                    <a:cubicBezTo>
                      <a:pt x="459645" y="119250"/>
                      <a:pt x="478384" y="159109"/>
                      <a:pt x="489024" y="203414"/>
                    </a:cubicBezTo>
                    <a:cubicBezTo>
                      <a:pt x="491088" y="211672"/>
                      <a:pt x="492835" y="220088"/>
                      <a:pt x="494740" y="228346"/>
                    </a:cubicBezTo>
                    <a:cubicBezTo>
                      <a:pt x="496646" y="209449"/>
                      <a:pt x="495534" y="191028"/>
                      <a:pt x="490135" y="173242"/>
                    </a:cubicBezTo>
                    <a:cubicBezTo>
                      <a:pt x="475208" y="124808"/>
                      <a:pt x="444242" y="89236"/>
                      <a:pt x="401365" y="63034"/>
                    </a:cubicBezTo>
                    <a:close/>
                    <a:moveTo>
                      <a:pt x="174439" y="53347"/>
                    </a:moveTo>
                    <a:cubicBezTo>
                      <a:pt x="168722" y="55570"/>
                      <a:pt x="163005" y="57476"/>
                      <a:pt x="157447" y="60017"/>
                    </a:cubicBezTo>
                    <a:cubicBezTo>
                      <a:pt x="94085" y="88601"/>
                      <a:pt x="50891" y="135765"/>
                      <a:pt x="26595" y="200873"/>
                    </a:cubicBezTo>
                    <a:cubicBezTo>
                      <a:pt x="13891" y="234698"/>
                      <a:pt x="9285" y="268840"/>
                      <a:pt x="17384" y="304253"/>
                    </a:cubicBezTo>
                    <a:cubicBezTo>
                      <a:pt x="21672" y="322991"/>
                      <a:pt x="27230" y="341412"/>
                      <a:pt x="38664" y="357769"/>
                    </a:cubicBezTo>
                    <a:cubicBezTo>
                      <a:pt x="21195" y="297424"/>
                      <a:pt x="25324" y="238509"/>
                      <a:pt x="50732" y="181658"/>
                    </a:cubicBezTo>
                    <a:cubicBezTo>
                      <a:pt x="76299" y="124172"/>
                      <a:pt x="120923" y="84790"/>
                      <a:pt x="174439" y="53506"/>
                    </a:cubicBezTo>
                    <a:close/>
                    <a:moveTo>
                      <a:pt x="79317" y="433041"/>
                    </a:moveTo>
                    <a:cubicBezTo>
                      <a:pt x="109489" y="506089"/>
                      <a:pt x="184125" y="539596"/>
                      <a:pt x="246217" y="533562"/>
                    </a:cubicBezTo>
                    <a:cubicBezTo>
                      <a:pt x="180314" y="511488"/>
                      <a:pt x="149824" y="500849"/>
                      <a:pt x="79317" y="433041"/>
                    </a:cubicBezTo>
                    <a:close/>
                    <a:moveTo>
                      <a:pt x="250028" y="29051"/>
                    </a:moveTo>
                    <a:cubicBezTo>
                      <a:pt x="274166" y="27145"/>
                      <a:pt x="294492" y="22857"/>
                      <a:pt x="315136" y="23969"/>
                    </a:cubicBezTo>
                    <a:cubicBezTo>
                      <a:pt x="336416" y="25081"/>
                      <a:pt x="357219" y="28733"/>
                      <a:pt x="377704" y="33973"/>
                    </a:cubicBezTo>
                    <a:cubicBezTo>
                      <a:pt x="342926" y="11582"/>
                      <a:pt x="284329" y="5230"/>
                      <a:pt x="249869" y="29051"/>
                    </a:cubicBezTo>
                    <a:close/>
                    <a:moveTo>
                      <a:pt x="299256" y="482904"/>
                    </a:moveTo>
                    <a:cubicBezTo>
                      <a:pt x="301797" y="473535"/>
                      <a:pt x="299256" y="467977"/>
                      <a:pt x="293539" y="467183"/>
                    </a:cubicBezTo>
                    <a:cubicBezTo>
                      <a:pt x="288299" y="466389"/>
                      <a:pt x="284011" y="468294"/>
                      <a:pt x="282582" y="473852"/>
                    </a:cubicBezTo>
                    <a:cubicBezTo>
                      <a:pt x="281312" y="478775"/>
                      <a:pt x="285917" y="486080"/>
                      <a:pt x="290999" y="487351"/>
                    </a:cubicBezTo>
                    <a:cubicBezTo>
                      <a:pt x="296557" y="488780"/>
                      <a:pt x="298621" y="485445"/>
                      <a:pt x="299256" y="482904"/>
                    </a:cubicBezTo>
                    <a:close/>
                    <a:moveTo>
                      <a:pt x="318312" y="465912"/>
                    </a:moveTo>
                    <a:cubicBezTo>
                      <a:pt x="313231" y="464960"/>
                      <a:pt x="309578" y="467183"/>
                      <a:pt x="308467" y="471470"/>
                    </a:cubicBezTo>
                    <a:cubicBezTo>
                      <a:pt x="307355" y="475917"/>
                      <a:pt x="311960" y="483063"/>
                      <a:pt x="316566" y="483222"/>
                    </a:cubicBezTo>
                    <a:cubicBezTo>
                      <a:pt x="321330" y="483539"/>
                      <a:pt x="324664" y="480998"/>
                      <a:pt x="325617" y="476076"/>
                    </a:cubicBezTo>
                    <a:cubicBezTo>
                      <a:pt x="326570" y="470359"/>
                      <a:pt x="324029" y="466865"/>
                      <a:pt x="318312" y="465754"/>
                    </a:cubicBezTo>
                    <a:close/>
                    <a:moveTo>
                      <a:pt x="370876" y="50806"/>
                    </a:moveTo>
                    <a:cubicBezTo>
                      <a:pt x="365476" y="47789"/>
                      <a:pt x="359918" y="44137"/>
                      <a:pt x="351660" y="44931"/>
                    </a:cubicBezTo>
                    <a:cubicBezTo>
                      <a:pt x="358013" y="50012"/>
                      <a:pt x="363888" y="51759"/>
                      <a:pt x="370876" y="5080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FFFFFF"/>
                    </a:solidFill>
                  </a:rPr>
                  <a:t>2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ComponentBackground2" descr="437772b7-4ba3-46a6-838f-08aae4d79f68">
                <a:extLst>
                  <a:ext uri="{FF2B5EF4-FFF2-40B4-BE49-F238E27FC236}">
                    <a16:creationId xmlns:a16="http://schemas.microsoft.com/office/drawing/2014/main" id="{37E38419-3C38-44F0-2959-BFC642D017AA}"/>
                  </a:ext>
                </a:extLst>
              </p:cNvPr>
              <p:cNvSpPr/>
              <p:nvPr/>
            </p:nvSpPr>
            <p:spPr>
              <a:xfrm>
                <a:off x="4295215" y="1791095"/>
                <a:ext cx="3109667" cy="2247507"/>
              </a:xfrm>
              <a:custGeom>
                <a:avLst/>
                <a:gdLst>
                  <a:gd name="connsiteX0" fmla="*/ 1267085 w 3109667"/>
                  <a:gd name="connsiteY0" fmla="*/ 2061024 h 2247507"/>
                  <a:gd name="connsiteX1" fmla="*/ 1242871 w 3109667"/>
                  <a:gd name="connsiteY1" fmla="*/ 2070366 h 2247507"/>
                  <a:gd name="connsiteX2" fmla="*/ 1299747 w 3109667"/>
                  <a:gd name="connsiteY2" fmla="*/ 2183217 h 2247507"/>
                  <a:gd name="connsiteX3" fmla="*/ 1337944 w 3109667"/>
                  <a:gd name="connsiteY3" fmla="*/ 2182218 h 2247507"/>
                  <a:gd name="connsiteX4" fmla="*/ 1290513 w 3109667"/>
                  <a:gd name="connsiteY4" fmla="*/ 2064540 h 2247507"/>
                  <a:gd name="connsiteX5" fmla="*/ 1267085 w 3109667"/>
                  <a:gd name="connsiteY5" fmla="*/ 2061024 h 2247507"/>
                  <a:gd name="connsiteX6" fmla="*/ 1177764 w 3109667"/>
                  <a:gd name="connsiteY6" fmla="*/ 2059903 h 2247507"/>
                  <a:gd name="connsiteX7" fmla="*/ 1139193 w 3109667"/>
                  <a:gd name="connsiteY7" fmla="*/ 2061545 h 2247507"/>
                  <a:gd name="connsiteX8" fmla="*/ 1176760 w 3109667"/>
                  <a:gd name="connsiteY8" fmla="*/ 2163577 h 2247507"/>
                  <a:gd name="connsiteX9" fmla="*/ 1241612 w 3109667"/>
                  <a:gd name="connsiteY9" fmla="*/ 2183883 h 2247507"/>
                  <a:gd name="connsiteX10" fmla="*/ 1216427 w 3109667"/>
                  <a:gd name="connsiteY10" fmla="*/ 2097330 h 2247507"/>
                  <a:gd name="connsiteX11" fmla="*/ 1177764 w 3109667"/>
                  <a:gd name="connsiteY11" fmla="*/ 2059903 h 2247507"/>
                  <a:gd name="connsiteX12" fmla="*/ 859642 w 3109667"/>
                  <a:gd name="connsiteY12" fmla="*/ 2045898 h 2247507"/>
                  <a:gd name="connsiteX13" fmla="*/ 848519 w 3109667"/>
                  <a:gd name="connsiteY13" fmla="*/ 2051058 h 2247507"/>
                  <a:gd name="connsiteX14" fmla="*/ 907913 w 3109667"/>
                  <a:gd name="connsiteY14" fmla="*/ 2181386 h 2247507"/>
                  <a:gd name="connsiteX15" fmla="*/ 908123 w 3109667"/>
                  <a:gd name="connsiteY15" fmla="*/ 2181386 h 2247507"/>
                  <a:gd name="connsiteX16" fmla="*/ 1131428 w 3109667"/>
                  <a:gd name="connsiteY16" fmla="*/ 2188210 h 2247507"/>
                  <a:gd name="connsiteX17" fmla="*/ 1109391 w 3109667"/>
                  <a:gd name="connsiteY17" fmla="*/ 2116472 h 2247507"/>
                  <a:gd name="connsiteX18" fmla="*/ 1077490 w 3109667"/>
                  <a:gd name="connsiteY18" fmla="*/ 2053721 h 2247507"/>
                  <a:gd name="connsiteX19" fmla="*/ 859642 w 3109667"/>
                  <a:gd name="connsiteY19" fmla="*/ 2045898 h 2247507"/>
                  <a:gd name="connsiteX20" fmla="*/ 799382 w 3109667"/>
                  <a:gd name="connsiteY20" fmla="*/ 2038408 h 2247507"/>
                  <a:gd name="connsiteX21" fmla="*/ 767928 w 3109667"/>
                  <a:gd name="connsiteY21" fmla="*/ 2041737 h 2247507"/>
                  <a:gd name="connsiteX22" fmla="*/ 842014 w 3109667"/>
                  <a:gd name="connsiteY22" fmla="*/ 2174561 h 2247507"/>
                  <a:gd name="connsiteX23" fmla="*/ 814939 w 3109667"/>
                  <a:gd name="connsiteY23" fmla="*/ 2052556 h 2247507"/>
                  <a:gd name="connsiteX24" fmla="*/ 799382 w 3109667"/>
                  <a:gd name="connsiteY24" fmla="*/ 2038408 h 2247507"/>
                  <a:gd name="connsiteX25" fmla="*/ 702421 w 3109667"/>
                  <a:gd name="connsiteY25" fmla="*/ 2027817 h 2247507"/>
                  <a:gd name="connsiteX26" fmla="*/ 673695 w 3109667"/>
                  <a:gd name="connsiteY26" fmla="*/ 2033581 h 2247507"/>
                  <a:gd name="connsiteX27" fmla="*/ 763520 w 3109667"/>
                  <a:gd name="connsiteY27" fmla="*/ 2172231 h 2247507"/>
                  <a:gd name="connsiteX28" fmla="*/ 763731 w 3109667"/>
                  <a:gd name="connsiteY28" fmla="*/ 2172231 h 2247507"/>
                  <a:gd name="connsiteX29" fmla="*/ 721546 w 3109667"/>
                  <a:gd name="connsiteY29" fmla="*/ 2039407 h 2247507"/>
                  <a:gd name="connsiteX30" fmla="*/ 702421 w 3109667"/>
                  <a:gd name="connsiteY30" fmla="*/ 2027817 h 2247507"/>
                  <a:gd name="connsiteX31" fmla="*/ 1922441 w 3109667"/>
                  <a:gd name="connsiteY31" fmla="*/ 2024093 h 2247507"/>
                  <a:gd name="connsiteX32" fmla="*/ 1335845 w 3109667"/>
                  <a:gd name="connsiteY32" fmla="*/ 2061710 h 2247507"/>
                  <a:gd name="connsiteX33" fmla="*/ 1388313 w 3109667"/>
                  <a:gd name="connsiteY33" fmla="*/ 2187378 h 2247507"/>
                  <a:gd name="connsiteX34" fmla="*/ 1388313 w 3109667"/>
                  <a:gd name="connsiteY34" fmla="*/ 2187545 h 2247507"/>
                  <a:gd name="connsiteX35" fmla="*/ 1972179 w 3109667"/>
                  <a:gd name="connsiteY35" fmla="*/ 2146765 h 2247507"/>
                  <a:gd name="connsiteX36" fmla="*/ 1922441 w 3109667"/>
                  <a:gd name="connsiteY36" fmla="*/ 2024093 h 2247507"/>
                  <a:gd name="connsiteX37" fmla="*/ 1982254 w 3109667"/>
                  <a:gd name="connsiteY37" fmla="*/ 2021264 h 2247507"/>
                  <a:gd name="connsiteX38" fmla="*/ 2015413 w 3109667"/>
                  <a:gd name="connsiteY38" fmla="*/ 2143103 h 2247507"/>
                  <a:gd name="connsiteX39" fmla="*/ 1982254 w 3109667"/>
                  <a:gd name="connsiteY39" fmla="*/ 2021264 h 2247507"/>
                  <a:gd name="connsiteX40" fmla="*/ 2045636 w 3109667"/>
                  <a:gd name="connsiteY40" fmla="*/ 2011111 h 2247507"/>
                  <a:gd name="connsiteX41" fmla="*/ 2078166 w 3109667"/>
                  <a:gd name="connsiteY41" fmla="*/ 2129787 h 2247507"/>
                  <a:gd name="connsiteX42" fmla="*/ 2107758 w 3109667"/>
                  <a:gd name="connsiteY42" fmla="*/ 2125294 h 2247507"/>
                  <a:gd name="connsiteX43" fmla="*/ 2045636 w 3109667"/>
                  <a:gd name="connsiteY43" fmla="*/ 2011111 h 2247507"/>
                  <a:gd name="connsiteX44" fmla="*/ 665288 w 3109667"/>
                  <a:gd name="connsiteY44" fmla="*/ 1920719 h 2247507"/>
                  <a:gd name="connsiteX45" fmla="*/ 665288 w 3109667"/>
                  <a:gd name="connsiteY45" fmla="*/ 1920886 h 2247507"/>
                  <a:gd name="connsiteX46" fmla="*/ 665149 w 3109667"/>
                  <a:gd name="connsiteY46" fmla="*/ 1920797 h 2247507"/>
                  <a:gd name="connsiteX47" fmla="*/ 278504 w 3109667"/>
                  <a:gd name="connsiteY47" fmla="*/ 1920563 h 2247507"/>
                  <a:gd name="connsiteX48" fmla="*/ 278294 w 3109667"/>
                  <a:gd name="connsiteY48" fmla="*/ 1920730 h 2247507"/>
                  <a:gd name="connsiteX49" fmla="*/ 278326 w 3109667"/>
                  <a:gd name="connsiteY49" fmla="*/ 1920745 h 2247507"/>
                  <a:gd name="connsiteX50" fmla="*/ 268219 w 3109667"/>
                  <a:gd name="connsiteY50" fmla="*/ 1931050 h 2247507"/>
                  <a:gd name="connsiteX51" fmla="*/ 347972 w 3109667"/>
                  <a:gd name="connsiteY51" fmla="*/ 2037077 h 2247507"/>
                  <a:gd name="connsiteX52" fmla="*/ 528043 w 3109667"/>
                  <a:gd name="connsiteY52" fmla="*/ 2147264 h 2247507"/>
                  <a:gd name="connsiteX53" fmla="*/ 690484 w 3109667"/>
                  <a:gd name="connsiteY53" fmla="*/ 2168737 h 2247507"/>
                  <a:gd name="connsiteX54" fmla="*/ 626053 w 3109667"/>
                  <a:gd name="connsiteY54" fmla="*/ 2018601 h 2247507"/>
                  <a:gd name="connsiteX55" fmla="*/ 359636 w 3109667"/>
                  <a:gd name="connsiteY55" fmla="*/ 1957720 h 2247507"/>
                  <a:gd name="connsiteX56" fmla="*/ 278326 w 3109667"/>
                  <a:gd name="connsiteY56" fmla="*/ 1920745 h 2247507"/>
                  <a:gd name="connsiteX57" fmla="*/ 2662034 w 3109667"/>
                  <a:gd name="connsiteY57" fmla="*/ 1900590 h 2247507"/>
                  <a:gd name="connsiteX58" fmla="*/ 2102930 w 3109667"/>
                  <a:gd name="connsiteY58" fmla="*/ 2003121 h 2247507"/>
                  <a:gd name="connsiteX59" fmla="*/ 2148683 w 3109667"/>
                  <a:gd name="connsiteY59" fmla="*/ 2129954 h 2247507"/>
                  <a:gd name="connsiteX60" fmla="*/ 2148893 w 3109667"/>
                  <a:gd name="connsiteY60" fmla="*/ 2129787 h 2247507"/>
                  <a:gd name="connsiteX61" fmla="*/ 2722897 w 3109667"/>
                  <a:gd name="connsiteY61" fmla="*/ 2034080 h 2247507"/>
                  <a:gd name="connsiteX62" fmla="*/ 2662034 w 3109667"/>
                  <a:gd name="connsiteY62" fmla="*/ 1900590 h 2247507"/>
                  <a:gd name="connsiteX63" fmla="*/ 2694983 w 3109667"/>
                  <a:gd name="connsiteY63" fmla="*/ 1886275 h 2247507"/>
                  <a:gd name="connsiteX64" fmla="*/ 2764452 w 3109667"/>
                  <a:gd name="connsiteY64" fmla="*/ 2034413 h 2247507"/>
                  <a:gd name="connsiteX65" fmla="*/ 2694983 w 3109667"/>
                  <a:gd name="connsiteY65" fmla="*/ 1886275 h 2247507"/>
                  <a:gd name="connsiteX66" fmla="*/ 2771220 w 3109667"/>
                  <a:gd name="connsiteY66" fmla="*/ 1870983 h 2247507"/>
                  <a:gd name="connsiteX67" fmla="*/ 2756896 w 3109667"/>
                  <a:gd name="connsiteY67" fmla="*/ 1878120 h 2247507"/>
                  <a:gd name="connsiteX68" fmla="*/ 2816500 w 3109667"/>
                  <a:gd name="connsiteY68" fmla="*/ 2010445 h 2247507"/>
                  <a:gd name="connsiteX69" fmla="*/ 2816500 w 3109667"/>
                  <a:gd name="connsiteY69" fmla="*/ 2010612 h 2247507"/>
                  <a:gd name="connsiteX70" fmla="*/ 2834549 w 3109667"/>
                  <a:gd name="connsiteY70" fmla="*/ 2006451 h 2247507"/>
                  <a:gd name="connsiteX71" fmla="*/ 2781451 w 3109667"/>
                  <a:gd name="connsiteY71" fmla="*/ 1873459 h 2247507"/>
                  <a:gd name="connsiteX72" fmla="*/ 2771220 w 3109667"/>
                  <a:gd name="connsiteY72" fmla="*/ 1870983 h 2247507"/>
                  <a:gd name="connsiteX73" fmla="*/ 2846092 w 3109667"/>
                  <a:gd name="connsiteY73" fmla="*/ 1840503 h 2247507"/>
                  <a:gd name="connsiteX74" fmla="*/ 2828096 w 3109667"/>
                  <a:gd name="connsiteY74" fmla="*/ 1845871 h 2247507"/>
                  <a:gd name="connsiteX75" fmla="*/ 2812985 w 3109667"/>
                  <a:gd name="connsiteY75" fmla="*/ 1859928 h 2247507"/>
                  <a:gd name="connsiteX76" fmla="*/ 2812933 w 3109667"/>
                  <a:gd name="connsiteY76" fmla="*/ 1859811 h 2247507"/>
                  <a:gd name="connsiteX77" fmla="*/ 2812933 w 3109667"/>
                  <a:gd name="connsiteY77" fmla="*/ 1859977 h 2247507"/>
                  <a:gd name="connsiteX78" fmla="*/ 2812985 w 3109667"/>
                  <a:gd name="connsiteY78" fmla="*/ 1859928 h 2247507"/>
                  <a:gd name="connsiteX79" fmla="*/ 2869388 w 3109667"/>
                  <a:gd name="connsiteY79" fmla="*/ 1986810 h 2247507"/>
                  <a:gd name="connsiteX80" fmla="*/ 2909684 w 3109667"/>
                  <a:gd name="connsiteY80" fmla="*/ 1957182 h 2247507"/>
                  <a:gd name="connsiteX81" fmla="*/ 2857845 w 3109667"/>
                  <a:gd name="connsiteY81" fmla="*/ 1845828 h 2247507"/>
                  <a:gd name="connsiteX82" fmla="*/ 2846092 w 3109667"/>
                  <a:gd name="connsiteY82" fmla="*/ 1840503 h 2247507"/>
                  <a:gd name="connsiteX83" fmla="*/ 3025323 w 3109667"/>
                  <a:gd name="connsiteY83" fmla="*/ 1591331 h 2247507"/>
                  <a:gd name="connsiteX84" fmla="*/ 2879462 w 3109667"/>
                  <a:gd name="connsiteY84" fmla="*/ 1820029 h 2247507"/>
                  <a:gd name="connsiteX85" fmla="*/ 2914458 w 3109667"/>
                  <a:gd name="connsiteY85" fmla="*/ 1886962 h 2247507"/>
                  <a:gd name="connsiteX86" fmla="*/ 2947197 w 3109667"/>
                  <a:gd name="connsiteY86" fmla="*/ 1949423 h 2247507"/>
                  <a:gd name="connsiteX87" fmla="*/ 2947042 w 3109667"/>
                  <a:gd name="connsiteY87" fmla="*/ 1949526 h 2247507"/>
                  <a:gd name="connsiteX88" fmla="*/ 2947250 w 3109667"/>
                  <a:gd name="connsiteY88" fmla="*/ 1949526 h 2247507"/>
                  <a:gd name="connsiteX89" fmla="*/ 2947197 w 3109667"/>
                  <a:gd name="connsiteY89" fmla="*/ 1949423 h 2247507"/>
                  <a:gd name="connsiteX90" fmla="*/ 2978132 w 3109667"/>
                  <a:gd name="connsiteY90" fmla="*/ 1928925 h 2247507"/>
                  <a:gd name="connsiteX91" fmla="*/ 3025323 w 3109667"/>
                  <a:gd name="connsiteY91" fmla="*/ 1591331 h 2247507"/>
                  <a:gd name="connsiteX92" fmla="*/ 145853 w 3109667"/>
                  <a:gd name="connsiteY92" fmla="*/ 1249937 h 2247507"/>
                  <a:gd name="connsiteX93" fmla="*/ 167679 w 3109667"/>
                  <a:gd name="connsiteY93" fmla="*/ 1271075 h 2247507"/>
                  <a:gd name="connsiteX94" fmla="*/ 193703 w 3109667"/>
                  <a:gd name="connsiteY94" fmla="*/ 1442017 h 2247507"/>
                  <a:gd name="connsiteX95" fmla="*/ 235469 w 3109667"/>
                  <a:gd name="connsiteY95" fmla="*/ 1652572 h 2247507"/>
                  <a:gd name="connsiteX96" fmla="*/ 513550 w 3109667"/>
                  <a:gd name="connsiteY96" fmla="*/ 1871783 h 2247507"/>
                  <a:gd name="connsiteX97" fmla="*/ 613450 w 3109667"/>
                  <a:gd name="connsiteY97" fmla="*/ 1897250 h 2247507"/>
                  <a:gd name="connsiteX98" fmla="*/ 640943 w 3109667"/>
                  <a:gd name="connsiteY98" fmla="*/ 1905385 h 2247507"/>
                  <a:gd name="connsiteX99" fmla="*/ 665149 w 3109667"/>
                  <a:gd name="connsiteY99" fmla="*/ 1920797 h 2247507"/>
                  <a:gd name="connsiteX100" fmla="*/ 641914 w 3109667"/>
                  <a:gd name="connsiteY100" fmla="*/ 1933869 h 2247507"/>
                  <a:gd name="connsiteX101" fmla="*/ 619326 w 3109667"/>
                  <a:gd name="connsiteY101" fmla="*/ 1933036 h 2247507"/>
                  <a:gd name="connsiteX102" fmla="*/ 334949 w 3109667"/>
                  <a:gd name="connsiteY102" fmla="*/ 1843821 h 2247507"/>
                  <a:gd name="connsiteX103" fmla="*/ 167259 w 3109667"/>
                  <a:gd name="connsiteY103" fmla="*/ 1604803 h 2247507"/>
                  <a:gd name="connsiteX104" fmla="*/ 136828 w 3109667"/>
                  <a:gd name="connsiteY104" fmla="*/ 1282228 h 2247507"/>
                  <a:gd name="connsiteX105" fmla="*/ 145853 w 3109667"/>
                  <a:gd name="connsiteY105" fmla="*/ 1249937 h 2247507"/>
                  <a:gd name="connsiteX106" fmla="*/ 2903667 w 3109667"/>
                  <a:gd name="connsiteY106" fmla="*/ 1099172 h 2247507"/>
                  <a:gd name="connsiteX107" fmla="*/ 2927081 w 3109667"/>
                  <a:gd name="connsiteY107" fmla="*/ 1126018 h 2247507"/>
                  <a:gd name="connsiteX108" fmla="*/ 2943167 w 3109667"/>
                  <a:gd name="connsiteY108" fmla="*/ 1215992 h 2247507"/>
                  <a:gd name="connsiteX109" fmla="*/ 2922179 w 3109667"/>
                  <a:gd name="connsiteY109" fmla="*/ 1232970 h 2247507"/>
                  <a:gd name="connsiteX110" fmla="*/ 2894265 w 3109667"/>
                  <a:gd name="connsiteY110" fmla="*/ 1215992 h 2247507"/>
                  <a:gd name="connsiteX111" fmla="*/ 2890566 w 3109667"/>
                  <a:gd name="connsiteY111" fmla="*/ 1157549 h 2247507"/>
                  <a:gd name="connsiteX112" fmla="*/ 2903499 w 3109667"/>
                  <a:gd name="connsiteY112" fmla="*/ 1098980 h 2247507"/>
                  <a:gd name="connsiteX113" fmla="*/ 2903710 w 3109667"/>
                  <a:gd name="connsiteY113" fmla="*/ 1098980 h 2247507"/>
                  <a:gd name="connsiteX114" fmla="*/ 2903667 w 3109667"/>
                  <a:gd name="connsiteY114" fmla="*/ 1099172 h 2247507"/>
                  <a:gd name="connsiteX115" fmla="*/ 2569306 w 3109667"/>
                  <a:gd name="connsiteY115" fmla="*/ 173117 h 2247507"/>
                  <a:gd name="connsiteX116" fmla="*/ 2603070 w 3109667"/>
                  <a:gd name="connsiteY116" fmla="*/ 181024 h 2247507"/>
                  <a:gd name="connsiteX117" fmla="*/ 2824276 w 3109667"/>
                  <a:gd name="connsiteY117" fmla="*/ 368277 h 2247507"/>
                  <a:gd name="connsiteX118" fmla="*/ 2906337 w 3109667"/>
                  <a:gd name="connsiteY118" fmla="*/ 752270 h 2247507"/>
                  <a:gd name="connsiteX119" fmla="*/ 2932361 w 3109667"/>
                  <a:gd name="connsiteY119" fmla="*/ 970150 h 2247507"/>
                  <a:gd name="connsiteX120" fmla="*/ 2924595 w 3109667"/>
                  <a:gd name="connsiteY120" fmla="*/ 1019752 h 2247507"/>
                  <a:gd name="connsiteX121" fmla="*/ 2899410 w 3109667"/>
                  <a:gd name="connsiteY121" fmla="*/ 994618 h 2247507"/>
                  <a:gd name="connsiteX122" fmla="*/ 2855756 w 3109667"/>
                  <a:gd name="connsiteY122" fmla="*/ 762757 h 2247507"/>
                  <a:gd name="connsiteX123" fmla="*/ 2769080 w 3109667"/>
                  <a:gd name="connsiteY123" fmla="*/ 405061 h 2247507"/>
                  <a:gd name="connsiteX124" fmla="*/ 2566552 w 3109667"/>
                  <a:gd name="connsiteY124" fmla="*/ 209653 h 2247507"/>
                  <a:gd name="connsiteX125" fmla="*/ 2534441 w 3109667"/>
                  <a:gd name="connsiteY125" fmla="*/ 181689 h 2247507"/>
                  <a:gd name="connsiteX126" fmla="*/ 2569306 w 3109667"/>
                  <a:gd name="connsiteY126" fmla="*/ 173117 h 2247507"/>
                  <a:gd name="connsiteX127" fmla="*/ 1842059 w 3109667"/>
                  <a:gd name="connsiteY127" fmla="*/ 51528 h 2247507"/>
                  <a:gd name="connsiteX128" fmla="*/ 1842059 w 3109667"/>
                  <a:gd name="connsiteY128" fmla="*/ 51860 h 2247507"/>
                  <a:gd name="connsiteX129" fmla="*/ 1295549 w 3109667"/>
                  <a:gd name="connsiteY129" fmla="*/ 80323 h 2247507"/>
                  <a:gd name="connsiteX130" fmla="*/ 716089 w 3109667"/>
                  <a:gd name="connsiteY130" fmla="*/ 147568 h 2247507"/>
                  <a:gd name="connsiteX131" fmla="*/ 262764 w 3109667"/>
                  <a:gd name="connsiteY131" fmla="*/ 268741 h 2247507"/>
                  <a:gd name="connsiteX132" fmla="*/ 141666 w 3109667"/>
                  <a:gd name="connsiteY132" fmla="*/ 402233 h 2247507"/>
                  <a:gd name="connsiteX133" fmla="*/ 91926 w 3109667"/>
                  <a:gd name="connsiteY133" fmla="*/ 760260 h 2247507"/>
                  <a:gd name="connsiteX134" fmla="*/ 101161 w 3109667"/>
                  <a:gd name="connsiteY134" fmla="*/ 1355475 h 2247507"/>
                  <a:gd name="connsiteX135" fmla="*/ 163073 w 3109667"/>
                  <a:gd name="connsiteY135" fmla="*/ 1684874 h 2247507"/>
                  <a:gd name="connsiteX136" fmla="*/ 444304 w 3109667"/>
                  <a:gd name="connsiteY136" fmla="*/ 1924059 h 2247507"/>
                  <a:gd name="connsiteX137" fmla="*/ 838235 w 3109667"/>
                  <a:gd name="connsiteY137" fmla="*/ 1982648 h 2247507"/>
                  <a:gd name="connsiteX138" fmla="*/ 1450225 w 3109667"/>
                  <a:gd name="connsiteY138" fmla="*/ 2000625 h 2247507"/>
                  <a:gd name="connsiteX139" fmla="*/ 1870181 w 3109667"/>
                  <a:gd name="connsiteY139" fmla="*/ 1973993 h 2247507"/>
                  <a:gd name="connsiteX140" fmla="*/ 2247114 w 3109667"/>
                  <a:gd name="connsiteY140" fmla="*/ 1925723 h 2247507"/>
                  <a:gd name="connsiteX141" fmla="*/ 2700230 w 3109667"/>
                  <a:gd name="connsiteY141" fmla="*/ 1838505 h 2247507"/>
                  <a:gd name="connsiteX142" fmla="*/ 2894783 w 3109667"/>
                  <a:gd name="connsiteY142" fmla="*/ 1724323 h 2247507"/>
                  <a:gd name="connsiteX143" fmla="*/ 3006645 w 3109667"/>
                  <a:gd name="connsiteY143" fmla="*/ 1404411 h 2247507"/>
                  <a:gd name="connsiteX144" fmla="*/ 2993632 w 3109667"/>
                  <a:gd name="connsiteY144" fmla="*/ 1039225 h 2247507"/>
                  <a:gd name="connsiteX145" fmla="*/ 2957535 w 3109667"/>
                  <a:gd name="connsiteY145" fmla="*/ 758596 h 2247507"/>
                  <a:gd name="connsiteX146" fmla="*/ 2900450 w 3109667"/>
                  <a:gd name="connsiteY146" fmla="*/ 422372 h 2247507"/>
                  <a:gd name="connsiteX147" fmla="*/ 2854487 w 3109667"/>
                  <a:gd name="connsiteY147" fmla="*/ 303196 h 2247507"/>
                  <a:gd name="connsiteX148" fmla="*/ 2560874 w 3109667"/>
                  <a:gd name="connsiteY148" fmla="*/ 105456 h 2247507"/>
                  <a:gd name="connsiteX149" fmla="*/ 2308397 w 3109667"/>
                  <a:gd name="connsiteY149" fmla="*/ 70336 h 2247507"/>
                  <a:gd name="connsiteX150" fmla="*/ 1842059 w 3109667"/>
                  <a:gd name="connsiteY150" fmla="*/ 51528 h 2247507"/>
                  <a:gd name="connsiteX151" fmla="*/ 1925378 w 3109667"/>
                  <a:gd name="connsiteY151" fmla="*/ 1094 h 2247507"/>
                  <a:gd name="connsiteX152" fmla="*/ 2293706 w 3109667"/>
                  <a:gd name="connsiteY152" fmla="*/ 19570 h 2247507"/>
                  <a:gd name="connsiteX153" fmla="*/ 2752068 w 3109667"/>
                  <a:gd name="connsiteY153" fmla="*/ 122434 h 2247507"/>
                  <a:gd name="connsiteX154" fmla="*/ 2908424 w 3109667"/>
                  <a:gd name="connsiteY154" fmla="*/ 277064 h 2247507"/>
                  <a:gd name="connsiteX155" fmla="*/ 2996362 w 3109667"/>
                  <a:gd name="connsiteY155" fmla="*/ 645412 h 2247507"/>
                  <a:gd name="connsiteX156" fmla="*/ 3059323 w 3109667"/>
                  <a:gd name="connsiteY156" fmla="*/ 1070684 h 2247507"/>
                  <a:gd name="connsiteX157" fmla="*/ 3065829 w 3109667"/>
                  <a:gd name="connsiteY157" fmla="*/ 1211665 h 2247507"/>
                  <a:gd name="connsiteX158" fmla="*/ 3100039 w 3109667"/>
                  <a:gd name="connsiteY158" fmla="*/ 1565531 h 2247507"/>
                  <a:gd name="connsiteX159" fmla="*/ 3094162 w 3109667"/>
                  <a:gd name="connsiteY159" fmla="*/ 1851821 h 2247507"/>
                  <a:gd name="connsiteX160" fmla="*/ 2941375 w 3109667"/>
                  <a:gd name="connsiteY160" fmla="*/ 2031418 h 2247507"/>
                  <a:gd name="connsiteX161" fmla="*/ 2671478 w 3109667"/>
                  <a:gd name="connsiteY161" fmla="*/ 2112144 h 2247507"/>
                  <a:gd name="connsiteX162" fmla="*/ 1952452 w 3109667"/>
                  <a:gd name="connsiteY162" fmla="*/ 2213844 h 2247507"/>
                  <a:gd name="connsiteX163" fmla="*/ 1248747 w 3109667"/>
                  <a:gd name="connsiteY163" fmla="*/ 2247466 h 2247507"/>
                  <a:gd name="connsiteX164" fmla="*/ 1249167 w 3109667"/>
                  <a:gd name="connsiteY164" fmla="*/ 2247300 h 2247507"/>
                  <a:gd name="connsiteX165" fmla="*/ 821025 w 3109667"/>
                  <a:gd name="connsiteY165" fmla="*/ 2235148 h 2247507"/>
                  <a:gd name="connsiteX166" fmla="*/ 474315 w 3109667"/>
                  <a:gd name="connsiteY166" fmla="*/ 2179888 h 2247507"/>
                  <a:gd name="connsiteX167" fmla="*/ 325935 w 3109667"/>
                  <a:gd name="connsiteY167" fmla="*/ 2080853 h 2247507"/>
                  <a:gd name="connsiteX168" fmla="*/ 97383 w 3109667"/>
                  <a:gd name="connsiteY168" fmla="*/ 1708010 h 2247507"/>
                  <a:gd name="connsiteX169" fmla="*/ 34841 w 3109667"/>
                  <a:gd name="connsiteY169" fmla="*/ 1441529 h 2247507"/>
                  <a:gd name="connsiteX170" fmla="*/ 211 w 3109667"/>
                  <a:gd name="connsiteY170" fmla="*/ 1092821 h 2247507"/>
                  <a:gd name="connsiteX171" fmla="*/ 24977 w 3109667"/>
                  <a:gd name="connsiteY171" fmla="*/ 675705 h 2247507"/>
                  <a:gd name="connsiteX172" fmla="*/ 77865 w 3109667"/>
                  <a:gd name="connsiteY172" fmla="*/ 365447 h 2247507"/>
                  <a:gd name="connsiteX173" fmla="*/ 205468 w 3109667"/>
                  <a:gd name="connsiteY173" fmla="*/ 227795 h 2247507"/>
                  <a:gd name="connsiteX174" fmla="*/ 528882 w 3109667"/>
                  <a:gd name="connsiteY174" fmla="*/ 127760 h 2247507"/>
                  <a:gd name="connsiteX175" fmla="*/ 817668 w 3109667"/>
                  <a:gd name="connsiteY175" fmla="*/ 76495 h 2247507"/>
                  <a:gd name="connsiteX176" fmla="*/ 1130799 w 3109667"/>
                  <a:gd name="connsiteY176" fmla="*/ 42539 h 2247507"/>
                  <a:gd name="connsiteX177" fmla="*/ 1451275 w 3109667"/>
                  <a:gd name="connsiteY177" fmla="*/ 12080 h 2247507"/>
                  <a:gd name="connsiteX178" fmla="*/ 1925378 w 3109667"/>
                  <a:gd name="connsiteY178" fmla="*/ 1094 h 224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109667" h="2247507">
                    <a:moveTo>
                      <a:pt x="1267085" y="2061024"/>
                    </a:moveTo>
                    <a:cubicBezTo>
                      <a:pt x="1259346" y="2061586"/>
                      <a:pt x="1251476" y="2064291"/>
                      <a:pt x="1242871" y="2070366"/>
                    </a:cubicBezTo>
                    <a:cubicBezTo>
                      <a:pt x="1255882" y="2108648"/>
                      <a:pt x="1270154" y="2148263"/>
                      <a:pt x="1299747" y="2183217"/>
                    </a:cubicBezTo>
                    <a:cubicBezTo>
                      <a:pt x="1306043" y="2190707"/>
                      <a:pt x="1318845" y="2190375"/>
                      <a:pt x="1337944" y="2182218"/>
                    </a:cubicBezTo>
                    <a:cubicBezTo>
                      <a:pt x="1324511" y="2141939"/>
                      <a:pt x="1316955" y="2100659"/>
                      <a:pt x="1290513" y="2064540"/>
                    </a:cubicBezTo>
                    <a:cubicBezTo>
                      <a:pt x="1282432" y="2062043"/>
                      <a:pt x="1274824" y="2060462"/>
                      <a:pt x="1267085" y="2061024"/>
                    </a:cubicBezTo>
                    <a:close/>
                    <a:moveTo>
                      <a:pt x="1177764" y="2059903"/>
                    </a:moveTo>
                    <a:cubicBezTo>
                      <a:pt x="1168117" y="2059849"/>
                      <a:pt x="1155616" y="2060587"/>
                      <a:pt x="1139193" y="2061545"/>
                    </a:cubicBezTo>
                    <a:cubicBezTo>
                      <a:pt x="1143811" y="2099661"/>
                      <a:pt x="1166057" y="2130287"/>
                      <a:pt x="1176760" y="2163577"/>
                    </a:cubicBezTo>
                    <a:cubicBezTo>
                      <a:pt x="1185575" y="2190874"/>
                      <a:pt x="1211180" y="2195368"/>
                      <a:pt x="1241612" y="2183883"/>
                    </a:cubicBezTo>
                    <a:cubicBezTo>
                      <a:pt x="1251266" y="2150427"/>
                      <a:pt x="1222513" y="2126126"/>
                      <a:pt x="1216427" y="2097330"/>
                    </a:cubicBezTo>
                    <a:cubicBezTo>
                      <a:pt x="1209973" y="2067370"/>
                      <a:pt x="1206707" y="2060067"/>
                      <a:pt x="1177764" y="2059903"/>
                    </a:cubicBezTo>
                    <a:close/>
                    <a:moveTo>
                      <a:pt x="859642" y="2045898"/>
                    </a:moveTo>
                    <a:cubicBezTo>
                      <a:pt x="857754" y="2045898"/>
                      <a:pt x="855864" y="2047562"/>
                      <a:pt x="848519" y="2051058"/>
                    </a:cubicBezTo>
                    <a:cubicBezTo>
                      <a:pt x="866778" y="2093668"/>
                      <a:pt x="878531" y="2139109"/>
                      <a:pt x="907913" y="2181386"/>
                    </a:cubicBezTo>
                    <a:lnTo>
                      <a:pt x="908123" y="2181386"/>
                    </a:lnTo>
                    <a:cubicBezTo>
                      <a:pt x="981578" y="2192538"/>
                      <a:pt x="1054614" y="2190874"/>
                      <a:pt x="1131428" y="2188210"/>
                    </a:cubicBezTo>
                    <a:cubicBezTo>
                      <a:pt x="1122823" y="2159581"/>
                      <a:pt x="1116947" y="2137943"/>
                      <a:pt x="1109391" y="2116472"/>
                    </a:cubicBezTo>
                    <a:cubicBezTo>
                      <a:pt x="1101836" y="2095001"/>
                      <a:pt x="1093231" y="2073695"/>
                      <a:pt x="1077490" y="2053721"/>
                    </a:cubicBezTo>
                    <a:cubicBezTo>
                      <a:pt x="1003825" y="2051058"/>
                      <a:pt x="931838" y="2048395"/>
                      <a:pt x="859642" y="2045898"/>
                    </a:cubicBezTo>
                    <a:close/>
                    <a:moveTo>
                      <a:pt x="799382" y="2038408"/>
                    </a:moveTo>
                    <a:cubicBezTo>
                      <a:pt x="791066" y="2036660"/>
                      <a:pt x="780101" y="2037826"/>
                      <a:pt x="767928" y="2041737"/>
                    </a:cubicBezTo>
                    <a:cubicBezTo>
                      <a:pt x="779051" y="2091006"/>
                      <a:pt x="806964" y="2133782"/>
                      <a:pt x="842014" y="2174561"/>
                    </a:cubicBezTo>
                    <a:cubicBezTo>
                      <a:pt x="847679" y="2131285"/>
                      <a:pt x="823124" y="2093169"/>
                      <a:pt x="814939" y="2052556"/>
                    </a:cubicBezTo>
                    <a:cubicBezTo>
                      <a:pt x="813365" y="2044816"/>
                      <a:pt x="807698" y="2040156"/>
                      <a:pt x="799382" y="2038408"/>
                    </a:cubicBezTo>
                    <a:close/>
                    <a:moveTo>
                      <a:pt x="702421" y="2027817"/>
                    </a:moveTo>
                    <a:cubicBezTo>
                      <a:pt x="694000" y="2027297"/>
                      <a:pt x="683979" y="2029669"/>
                      <a:pt x="673695" y="2033581"/>
                    </a:cubicBezTo>
                    <a:cubicBezTo>
                      <a:pt x="695731" y="2083016"/>
                      <a:pt x="712941" y="2133450"/>
                      <a:pt x="763520" y="2172231"/>
                    </a:cubicBezTo>
                    <a:lnTo>
                      <a:pt x="763731" y="2172231"/>
                    </a:lnTo>
                    <a:cubicBezTo>
                      <a:pt x="766669" y="2124129"/>
                      <a:pt x="743162" y="2081850"/>
                      <a:pt x="721546" y="2039407"/>
                    </a:cubicBezTo>
                    <a:cubicBezTo>
                      <a:pt x="717663" y="2031750"/>
                      <a:pt x="710842" y="2028338"/>
                      <a:pt x="702421" y="2027817"/>
                    </a:cubicBezTo>
                    <a:close/>
                    <a:moveTo>
                      <a:pt x="1922441" y="2024093"/>
                    </a:moveTo>
                    <a:cubicBezTo>
                      <a:pt x="1732505" y="2052390"/>
                      <a:pt x="1535854" y="2051723"/>
                      <a:pt x="1335845" y="2061710"/>
                    </a:cubicBezTo>
                    <a:cubicBezTo>
                      <a:pt x="1346339" y="2106652"/>
                      <a:pt x="1368584" y="2142271"/>
                      <a:pt x="1388313" y="2187378"/>
                    </a:cubicBezTo>
                    <a:lnTo>
                      <a:pt x="1388313" y="2187545"/>
                    </a:lnTo>
                    <a:cubicBezTo>
                      <a:pt x="1583495" y="2178223"/>
                      <a:pt x="1776578" y="2174895"/>
                      <a:pt x="1972179" y="2146765"/>
                    </a:cubicBezTo>
                    <a:cubicBezTo>
                      <a:pt x="1951402" y="2106485"/>
                      <a:pt x="1960636" y="2063708"/>
                      <a:pt x="1922441" y="2024093"/>
                    </a:cubicBezTo>
                    <a:close/>
                    <a:moveTo>
                      <a:pt x="1982254" y="2021264"/>
                    </a:moveTo>
                    <a:cubicBezTo>
                      <a:pt x="1975958" y="2065539"/>
                      <a:pt x="2007649" y="2101158"/>
                      <a:pt x="2015413" y="2143103"/>
                    </a:cubicBezTo>
                    <a:cubicBezTo>
                      <a:pt x="2040389" y="2118303"/>
                      <a:pt x="2020241" y="2047896"/>
                      <a:pt x="1982254" y="2021264"/>
                    </a:cubicBezTo>
                    <a:close/>
                    <a:moveTo>
                      <a:pt x="2045636" y="2011111"/>
                    </a:moveTo>
                    <a:cubicBezTo>
                      <a:pt x="2034303" y="2055719"/>
                      <a:pt x="2063685" y="2091338"/>
                      <a:pt x="2078166" y="2129787"/>
                    </a:cubicBezTo>
                    <a:cubicBezTo>
                      <a:pt x="2081314" y="2138276"/>
                      <a:pt x="2096635" y="2135114"/>
                      <a:pt x="2107758" y="2125294"/>
                    </a:cubicBezTo>
                    <a:cubicBezTo>
                      <a:pt x="2082992" y="2089507"/>
                      <a:pt x="2098734" y="2039407"/>
                      <a:pt x="2045636" y="2011111"/>
                    </a:cubicBezTo>
                    <a:close/>
                    <a:moveTo>
                      <a:pt x="665288" y="1920719"/>
                    </a:moveTo>
                    <a:lnTo>
                      <a:pt x="665288" y="1920886"/>
                    </a:lnTo>
                    <a:lnTo>
                      <a:pt x="665149" y="1920797"/>
                    </a:lnTo>
                    <a:close/>
                    <a:moveTo>
                      <a:pt x="278504" y="1920563"/>
                    </a:moveTo>
                    <a:lnTo>
                      <a:pt x="278294" y="1920730"/>
                    </a:lnTo>
                    <a:lnTo>
                      <a:pt x="278326" y="1920745"/>
                    </a:lnTo>
                    <a:lnTo>
                      <a:pt x="268219" y="1931050"/>
                    </a:lnTo>
                    <a:cubicBezTo>
                      <a:pt x="294873" y="1966336"/>
                      <a:pt x="322367" y="2001291"/>
                      <a:pt x="347972" y="2037077"/>
                    </a:cubicBezTo>
                    <a:cubicBezTo>
                      <a:pt x="388687" y="2094002"/>
                      <a:pt x="445562" y="2134282"/>
                      <a:pt x="528043" y="2147264"/>
                    </a:cubicBezTo>
                    <a:cubicBezTo>
                      <a:pt x="580302" y="2155420"/>
                      <a:pt x="630881" y="2173230"/>
                      <a:pt x="690484" y="2168737"/>
                    </a:cubicBezTo>
                    <a:cubicBezTo>
                      <a:pt x="668238" y="2116805"/>
                      <a:pt x="647461" y="2068535"/>
                      <a:pt x="626053" y="2018601"/>
                    </a:cubicBezTo>
                    <a:cubicBezTo>
                      <a:pt x="533972" y="2005119"/>
                      <a:pt x="443424" y="1989109"/>
                      <a:pt x="359636" y="1957720"/>
                    </a:cubicBezTo>
                    <a:lnTo>
                      <a:pt x="278326" y="1920745"/>
                    </a:lnTo>
                    <a:close/>
                    <a:moveTo>
                      <a:pt x="2662034" y="1900590"/>
                    </a:moveTo>
                    <a:cubicBezTo>
                      <a:pt x="2478394" y="1946529"/>
                      <a:pt x="2290138" y="1972994"/>
                      <a:pt x="2102930" y="2003121"/>
                    </a:cubicBezTo>
                    <a:cubicBezTo>
                      <a:pt x="2110277" y="2050891"/>
                      <a:pt x="2135041" y="2087676"/>
                      <a:pt x="2148683" y="2129954"/>
                    </a:cubicBezTo>
                    <a:lnTo>
                      <a:pt x="2148893" y="2129787"/>
                    </a:lnTo>
                    <a:cubicBezTo>
                      <a:pt x="2261595" y="2122631"/>
                      <a:pt x="2647552" y="2066205"/>
                      <a:pt x="2722897" y="2034080"/>
                    </a:cubicBezTo>
                    <a:cubicBezTo>
                      <a:pt x="2703798" y="1991803"/>
                      <a:pt x="2695613" y="1945697"/>
                      <a:pt x="2662034" y="1900590"/>
                    </a:cubicBezTo>
                    <a:close/>
                    <a:moveTo>
                      <a:pt x="2694983" y="1886275"/>
                    </a:moveTo>
                    <a:cubicBezTo>
                      <a:pt x="2719328" y="1938374"/>
                      <a:pt x="2739896" y="1981983"/>
                      <a:pt x="2764452" y="2034413"/>
                    </a:cubicBezTo>
                    <a:cubicBezTo>
                      <a:pt x="2780401" y="1976157"/>
                      <a:pt x="2749131" y="1908080"/>
                      <a:pt x="2694983" y="1886275"/>
                    </a:cubicBezTo>
                    <a:close/>
                    <a:moveTo>
                      <a:pt x="2771220" y="1870983"/>
                    </a:moveTo>
                    <a:cubicBezTo>
                      <a:pt x="2766498" y="1871711"/>
                      <a:pt x="2761094" y="1874042"/>
                      <a:pt x="2756896" y="1878120"/>
                    </a:cubicBezTo>
                    <a:cubicBezTo>
                      <a:pt x="2776414" y="1921562"/>
                      <a:pt x="2796562" y="1966004"/>
                      <a:pt x="2816500" y="2010445"/>
                    </a:cubicBezTo>
                    <a:lnTo>
                      <a:pt x="2816500" y="2010612"/>
                    </a:lnTo>
                    <a:cubicBezTo>
                      <a:pt x="2822587" y="2009280"/>
                      <a:pt x="2828463" y="2007949"/>
                      <a:pt x="2834549" y="2006451"/>
                    </a:cubicBezTo>
                    <a:cubicBezTo>
                      <a:pt x="2829512" y="1959346"/>
                      <a:pt x="2807895" y="1915737"/>
                      <a:pt x="2781451" y="1873459"/>
                    </a:cubicBezTo>
                    <a:cubicBezTo>
                      <a:pt x="2779982" y="1871128"/>
                      <a:pt x="2775942" y="1870255"/>
                      <a:pt x="2771220" y="1870983"/>
                    </a:cubicBezTo>
                    <a:close/>
                    <a:moveTo>
                      <a:pt x="2846092" y="1840503"/>
                    </a:moveTo>
                    <a:cubicBezTo>
                      <a:pt x="2839586" y="1841335"/>
                      <a:pt x="2833605" y="1842875"/>
                      <a:pt x="2828096" y="1845871"/>
                    </a:cubicBezTo>
                    <a:lnTo>
                      <a:pt x="2812985" y="1859928"/>
                    </a:lnTo>
                    <a:lnTo>
                      <a:pt x="2812933" y="1859811"/>
                    </a:lnTo>
                    <a:lnTo>
                      <a:pt x="2812933" y="1859977"/>
                    </a:lnTo>
                    <a:lnTo>
                      <a:pt x="2812985" y="1859928"/>
                    </a:lnTo>
                    <a:lnTo>
                      <a:pt x="2869388" y="1986810"/>
                    </a:lnTo>
                    <a:cubicBezTo>
                      <a:pt x="2900660" y="1988307"/>
                      <a:pt x="2917239" y="1981483"/>
                      <a:pt x="2909684" y="1957182"/>
                    </a:cubicBezTo>
                    <a:cubicBezTo>
                      <a:pt x="2897510" y="1918567"/>
                      <a:pt x="2881980" y="1880949"/>
                      <a:pt x="2857845" y="1845828"/>
                    </a:cubicBezTo>
                    <a:cubicBezTo>
                      <a:pt x="2856166" y="1843332"/>
                      <a:pt x="2850709" y="1842499"/>
                      <a:pt x="2846092" y="1840503"/>
                    </a:cubicBezTo>
                    <a:close/>
                    <a:moveTo>
                      <a:pt x="3025323" y="1591331"/>
                    </a:moveTo>
                    <a:cubicBezTo>
                      <a:pt x="2986287" y="1677384"/>
                      <a:pt x="2965930" y="1764103"/>
                      <a:pt x="2879462" y="1820029"/>
                    </a:cubicBezTo>
                    <a:cubicBezTo>
                      <a:pt x="2891740" y="1843581"/>
                      <a:pt x="2903283" y="1865636"/>
                      <a:pt x="2914458" y="1886962"/>
                    </a:cubicBezTo>
                    <a:lnTo>
                      <a:pt x="2947197" y="1949423"/>
                    </a:lnTo>
                    <a:lnTo>
                      <a:pt x="2947042" y="1949526"/>
                    </a:lnTo>
                    <a:lnTo>
                      <a:pt x="2947250" y="1949526"/>
                    </a:lnTo>
                    <a:lnTo>
                      <a:pt x="2947197" y="1949423"/>
                    </a:lnTo>
                    <a:lnTo>
                      <a:pt x="2978132" y="1928925"/>
                    </a:lnTo>
                    <a:cubicBezTo>
                      <a:pt x="3042723" y="1866721"/>
                      <a:pt x="3052502" y="1711631"/>
                      <a:pt x="3025323" y="1591331"/>
                    </a:cubicBezTo>
                    <a:close/>
                    <a:moveTo>
                      <a:pt x="145853" y="1249937"/>
                    </a:moveTo>
                    <a:cubicBezTo>
                      <a:pt x="165160" y="1249604"/>
                      <a:pt x="166630" y="1261422"/>
                      <a:pt x="167679" y="1271075"/>
                    </a:cubicBezTo>
                    <a:cubicBezTo>
                      <a:pt x="174396" y="1328167"/>
                      <a:pt x="190136" y="1384260"/>
                      <a:pt x="193703" y="1442017"/>
                    </a:cubicBezTo>
                    <a:cubicBezTo>
                      <a:pt x="198111" y="1513090"/>
                      <a:pt x="209024" y="1583664"/>
                      <a:pt x="235469" y="1652572"/>
                    </a:cubicBezTo>
                    <a:cubicBezTo>
                      <a:pt x="278912" y="1765757"/>
                      <a:pt x="383219" y="1829173"/>
                      <a:pt x="513550" y="1871783"/>
                    </a:cubicBezTo>
                    <a:cubicBezTo>
                      <a:pt x="545871" y="1882270"/>
                      <a:pt x="580080" y="1888761"/>
                      <a:pt x="613450" y="1897250"/>
                    </a:cubicBezTo>
                    <a:cubicBezTo>
                      <a:pt x="622684" y="1899664"/>
                      <a:pt x="632076" y="1901911"/>
                      <a:pt x="640943" y="1905385"/>
                    </a:cubicBezTo>
                    <a:lnTo>
                      <a:pt x="665149" y="1920797"/>
                    </a:lnTo>
                    <a:lnTo>
                      <a:pt x="641914" y="1933869"/>
                    </a:lnTo>
                    <a:cubicBezTo>
                      <a:pt x="634070" y="1935117"/>
                      <a:pt x="626357" y="1934035"/>
                      <a:pt x="619326" y="1933036"/>
                    </a:cubicBezTo>
                    <a:cubicBezTo>
                      <a:pt x="517118" y="1918389"/>
                      <a:pt x="419947" y="1893588"/>
                      <a:pt x="334949" y="1843821"/>
                    </a:cubicBezTo>
                    <a:cubicBezTo>
                      <a:pt x="233370" y="1784232"/>
                      <a:pt x="182370" y="1700176"/>
                      <a:pt x="167259" y="1604803"/>
                    </a:cubicBezTo>
                    <a:cubicBezTo>
                      <a:pt x="150469" y="1497943"/>
                      <a:pt x="146063" y="1389752"/>
                      <a:pt x="136828" y="1282228"/>
                    </a:cubicBezTo>
                    <a:cubicBezTo>
                      <a:pt x="135778" y="1271242"/>
                      <a:pt x="128433" y="1257926"/>
                      <a:pt x="145853" y="1249937"/>
                    </a:cubicBezTo>
                    <a:close/>
                    <a:moveTo>
                      <a:pt x="2903667" y="1099172"/>
                    </a:moveTo>
                    <a:lnTo>
                      <a:pt x="2927081" y="1126018"/>
                    </a:lnTo>
                    <a:cubicBezTo>
                      <a:pt x="2944662" y="1154043"/>
                      <a:pt x="2945686" y="1184784"/>
                      <a:pt x="2943167" y="1215992"/>
                    </a:cubicBezTo>
                    <a:cubicBezTo>
                      <a:pt x="2942537" y="1225480"/>
                      <a:pt x="2934562" y="1232138"/>
                      <a:pt x="2922179" y="1232970"/>
                    </a:cubicBezTo>
                    <a:cubicBezTo>
                      <a:pt x="2906858" y="1233969"/>
                      <a:pt x="2895944" y="1227810"/>
                      <a:pt x="2894265" y="1215992"/>
                    </a:cubicBezTo>
                    <a:cubicBezTo>
                      <a:pt x="2891432" y="1196518"/>
                      <a:pt x="2889596" y="1177044"/>
                      <a:pt x="2890566" y="1157549"/>
                    </a:cubicBezTo>
                    <a:close/>
                    <a:moveTo>
                      <a:pt x="2903499" y="1098980"/>
                    </a:moveTo>
                    <a:lnTo>
                      <a:pt x="2903710" y="1098980"/>
                    </a:lnTo>
                    <a:lnTo>
                      <a:pt x="2903667" y="1099172"/>
                    </a:lnTo>
                    <a:close/>
                    <a:moveTo>
                      <a:pt x="2569306" y="173117"/>
                    </a:moveTo>
                    <a:cubicBezTo>
                      <a:pt x="2580613" y="173908"/>
                      <a:pt x="2591736" y="177445"/>
                      <a:pt x="2603070" y="181024"/>
                    </a:cubicBezTo>
                    <a:cubicBezTo>
                      <a:pt x="2714303" y="215645"/>
                      <a:pt x="2786919" y="281058"/>
                      <a:pt x="2824276" y="368277"/>
                    </a:cubicBezTo>
                    <a:cubicBezTo>
                      <a:pt x="2877374" y="492447"/>
                      <a:pt x="2900880" y="621443"/>
                      <a:pt x="2906337" y="752270"/>
                    </a:cubicBezTo>
                    <a:cubicBezTo>
                      <a:pt x="2909485" y="825341"/>
                      <a:pt x="2936978" y="896580"/>
                      <a:pt x="2932361" y="970150"/>
                    </a:cubicBezTo>
                    <a:cubicBezTo>
                      <a:pt x="2931311" y="986795"/>
                      <a:pt x="2938237" y="1004272"/>
                      <a:pt x="2924595" y="1019752"/>
                    </a:cubicBezTo>
                    <a:cubicBezTo>
                      <a:pt x="2900250" y="1020251"/>
                      <a:pt x="2902769" y="1005270"/>
                      <a:pt x="2899410" y="994618"/>
                    </a:cubicBezTo>
                    <a:cubicBezTo>
                      <a:pt x="2876324" y="918385"/>
                      <a:pt x="2867930" y="840154"/>
                      <a:pt x="2855756" y="762757"/>
                    </a:cubicBezTo>
                    <a:cubicBezTo>
                      <a:pt x="2836659" y="641749"/>
                      <a:pt x="2812103" y="522074"/>
                      <a:pt x="2769080" y="405061"/>
                    </a:cubicBezTo>
                    <a:cubicBezTo>
                      <a:pt x="2736969" y="317843"/>
                      <a:pt x="2668340" y="252430"/>
                      <a:pt x="2566552" y="209653"/>
                    </a:cubicBezTo>
                    <a:cubicBezTo>
                      <a:pt x="2553540" y="204160"/>
                      <a:pt x="2536330" y="202495"/>
                      <a:pt x="2534441" y="181689"/>
                    </a:cubicBezTo>
                    <a:cubicBezTo>
                      <a:pt x="2546509" y="174283"/>
                      <a:pt x="2557999" y="172327"/>
                      <a:pt x="2569306" y="173117"/>
                    </a:cubicBezTo>
                    <a:close/>
                    <a:moveTo>
                      <a:pt x="1842059" y="51528"/>
                    </a:moveTo>
                    <a:lnTo>
                      <a:pt x="1842059" y="51860"/>
                    </a:lnTo>
                    <a:cubicBezTo>
                      <a:pt x="1668074" y="63678"/>
                      <a:pt x="1481287" y="58186"/>
                      <a:pt x="1295549" y="80323"/>
                    </a:cubicBezTo>
                    <a:cubicBezTo>
                      <a:pt x="1102466" y="103126"/>
                      <a:pt x="906864" y="113280"/>
                      <a:pt x="716089" y="147568"/>
                    </a:cubicBezTo>
                    <a:cubicBezTo>
                      <a:pt x="560154" y="175697"/>
                      <a:pt x="405476" y="206823"/>
                      <a:pt x="262764" y="268741"/>
                    </a:cubicBezTo>
                    <a:cubicBezTo>
                      <a:pt x="191616" y="299534"/>
                      <a:pt x="151740" y="342811"/>
                      <a:pt x="141666" y="402233"/>
                    </a:cubicBezTo>
                    <a:cubicBezTo>
                      <a:pt x="121518" y="521241"/>
                      <a:pt x="100322" y="640585"/>
                      <a:pt x="91926" y="760260"/>
                    </a:cubicBezTo>
                    <a:cubicBezTo>
                      <a:pt x="77865" y="958499"/>
                      <a:pt x="78494" y="1157071"/>
                      <a:pt x="101161" y="1355475"/>
                    </a:cubicBezTo>
                    <a:cubicBezTo>
                      <a:pt x="113964" y="1466496"/>
                      <a:pt x="123827" y="1576850"/>
                      <a:pt x="163073" y="1684874"/>
                    </a:cubicBezTo>
                    <a:cubicBezTo>
                      <a:pt x="206097" y="1803884"/>
                      <a:pt x="292565" y="1885443"/>
                      <a:pt x="444304" y="1924059"/>
                    </a:cubicBezTo>
                    <a:cubicBezTo>
                      <a:pt x="572956" y="1956849"/>
                      <a:pt x="705175" y="1972662"/>
                      <a:pt x="838235" y="1982648"/>
                    </a:cubicBezTo>
                    <a:cubicBezTo>
                      <a:pt x="1041602" y="1997962"/>
                      <a:pt x="1245809" y="2008947"/>
                      <a:pt x="1450225" y="2000625"/>
                    </a:cubicBezTo>
                    <a:cubicBezTo>
                      <a:pt x="1590420" y="1994965"/>
                      <a:pt x="1730826" y="1989640"/>
                      <a:pt x="1870181" y="1973993"/>
                    </a:cubicBezTo>
                    <a:cubicBezTo>
                      <a:pt x="1996316" y="1959845"/>
                      <a:pt x="2121820" y="1944532"/>
                      <a:pt x="2247114" y="1925723"/>
                    </a:cubicBezTo>
                    <a:cubicBezTo>
                      <a:pt x="2400112" y="1902920"/>
                      <a:pt x="2552899" y="1878952"/>
                      <a:pt x="2700230" y="1838505"/>
                    </a:cubicBezTo>
                    <a:cubicBezTo>
                      <a:pt x="2779352" y="1816700"/>
                      <a:pt x="2856377" y="1790901"/>
                      <a:pt x="2894783" y="1724323"/>
                    </a:cubicBezTo>
                    <a:cubicBezTo>
                      <a:pt x="2953757" y="1622456"/>
                      <a:pt x="2996362" y="1515931"/>
                      <a:pt x="3006645" y="1404411"/>
                    </a:cubicBezTo>
                    <a:cubicBezTo>
                      <a:pt x="3017978" y="1282904"/>
                      <a:pt x="3012521" y="1160732"/>
                      <a:pt x="2993632" y="1039225"/>
                    </a:cubicBezTo>
                    <a:cubicBezTo>
                      <a:pt x="2979152" y="946015"/>
                      <a:pt x="2969707" y="852139"/>
                      <a:pt x="2957535" y="758596"/>
                    </a:cubicBezTo>
                    <a:cubicBezTo>
                      <a:pt x="2943053" y="646077"/>
                      <a:pt x="2930042" y="533226"/>
                      <a:pt x="2900450" y="422372"/>
                    </a:cubicBezTo>
                    <a:cubicBezTo>
                      <a:pt x="2889746" y="382258"/>
                      <a:pt x="2876733" y="341645"/>
                      <a:pt x="2854487" y="303196"/>
                    </a:cubicBezTo>
                    <a:cubicBezTo>
                      <a:pt x="2795092" y="200165"/>
                      <a:pt x="2701699" y="132088"/>
                      <a:pt x="2560874" y="105456"/>
                    </a:cubicBezTo>
                    <a:cubicBezTo>
                      <a:pt x="2477555" y="89644"/>
                      <a:pt x="2393185" y="78825"/>
                      <a:pt x="2308397" y="70336"/>
                    </a:cubicBezTo>
                    <a:cubicBezTo>
                      <a:pt x="2157708" y="55189"/>
                      <a:pt x="2005340" y="64844"/>
                      <a:pt x="1842059" y="51528"/>
                    </a:cubicBezTo>
                    <a:close/>
                    <a:moveTo>
                      <a:pt x="1925378" y="1094"/>
                    </a:moveTo>
                    <a:cubicBezTo>
                      <a:pt x="2048364" y="3424"/>
                      <a:pt x="2171350" y="9750"/>
                      <a:pt x="2293706" y="19570"/>
                    </a:cubicBezTo>
                    <a:cubicBezTo>
                      <a:pt x="2453629" y="32386"/>
                      <a:pt x="2610405" y="57020"/>
                      <a:pt x="2752068" y="122434"/>
                    </a:cubicBezTo>
                    <a:cubicBezTo>
                      <a:pt x="2829302" y="158053"/>
                      <a:pt x="2880931" y="209819"/>
                      <a:pt x="2908424" y="277064"/>
                    </a:cubicBezTo>
                    <a:cubicBezTo>
                      <a:pt x="2957535" y="396906"/>
                      <a:pt x="2980201" y="520409"/>
                      <a:pt x="2996362" y="645412"/>
                    </a:cubicBezTo>
                    <a:cubicBezTo>
                      <a:pt x="3014830" y="787391"/>
                      <a:pt x="3039805" y="928871"/>
                      <a:pt x="3059323" y="1070684"/>
                    </a:cubicBezTo>
                    <a:cubicBezTo>
                      <a:pt x="3065829" y="1117289"/>
                      <a:pt x="3068767" y="1164893"/>
                      <a:pt x="3065829" y="1211665"/>
                    </a:cubicBezTo>
                    <a:cubicBezTo>
                      <a:pt x="3058694" y="1330841"/>
                      <a:pt x="3089335" y="1447520"/>
                      <a:pt x="3100039" y="1565531"/>
                    </a:cubicBezTo>
                    <a:cubicBezTo>
                      <a:pt x="3108643" y="1661239"/>
                      <a:pt x="3118928" y="1756281"/>
                      <a:pt x="3094162" y="1851821"/>
                    </a:cubicBezTo>
                    <a:cubicBezTo>
                      <a:pt x="3074224" y="1929386"/>
                      <a:pt x="3027632" y="1989972"/>
                      <a:pt x="2941375" y="2031418"/>
                    </a:cubicBezTo>
                    <a:cubicBezTo>
                      <a:pt x="2857635" y="2071698"/>
                      <a:pt x="2764661" y="2092337"/>
                      <a:pt x="2671478" y="2112144"/>
                    </a:cubicBezTo>
                    <a:cubicBezTo>
                      <a:pt x="2435580" y="2162244"/>
                      <a:pt x="2194226" y="2190375"/>
                      <a:pt x="1952452" y="2213844"/>
                    </a:cubicBezTo>
                    <a:cubicBezTo>
                      <a:pt x="1719072" y="2236481"/>
                      <a:pt x="1484435" y="2248299"/>
                      <a:pt x="1248747" y="2247466"/>
                    </a:cubicBezTo>
                    <a:lnTo>
                      <a:pt x="1249167" y="2247300"/>
                    </a:lnTo>
                    <a:cubicBezTo>
                      <a:pt x="1106453" y="2243804"/>
                      <a:pt x="963110" y="2244803"/>
                      <a:pt x="821025" y="2235148"/>
                    </a:cubicBezTo>
                    <a:cubicBezTo>
                      <a:pt x="703707" y="2227159"/>
                      <a:pt x="584918" y="2219669"/>
                      <a:pt x="474315" y="2179888"/>
                    </a:cubicBezTo>
                    <a:cubicBezTo>
                      <a:pt x="412193" y="2157584"/>
                      <a:pt x="361613" y="2125626"/>
                      <a:pt x="325935" y="2080853"/>
                    </a:cubicBezTo>
                    <a:cubicBezTo>
                      <a:pt x="231912" y="1963507"/>
                      <a:pt x="146284" y="1842833"/>
                      <a:pt x="97383" y="1708010"/>
                    </a:cubicBezTo>
                    <a:cubicBezTo>
                      <a:pt x="65692" y="1620792"/>
                      <a:pt x="47013" y="1531243"/>
                      <a:pt x="34841" y="1441529"/>
                    </a:cubicBezTo>
                    <a:cubicBezTo>
                      <a:pt x="18891" y="1325848"/>
                      <a:pt x="421" y="1210000"/>
                      <a:pt x="211" y="1092821"/>
                    </a:cubicBezTo>
                    <a:cubicBezTo>
                      <a:pt x="211" y="953339"/>
                      <a:pt x="-3986" y="814189"/>
                      <a:pt x="24977" y="675705"/>
                    </a:cubicBezTo>
                    <a:cubicBezTo>
                      <a:pt x="46593" y="572841"/>
                      <a:pt x="54149" y="468312"/>
                      <a:pt x="77865" y="365447"/>
                    </a:cubicBezTo>
                    <a:cubicBezTo>
                      <a:pt x="92346" y="302696"/>
                      <a:pt x="136839" y="258921"/>
                      <a:pt x="205468" y="227795"/>
                    </a:cubicBezTo>
                    <a:cubicBezTo>
                      <a:pt x="307256" y="181689"/>
                      <a:pt x="415551" y="148899"/>
                      <a:pt x="528882" y="127760"/>
                    </a:cubicBezTo>
                    <a:cubicBezTo>
                      <a:pt x="624794" y="109951"/>
                      <a:pt x="719866" y="89311"/>
                      <a:pt x="817668" y="76495"/>
                    </a:cubicBezTo>
                    <a:cubicBezTo>
                      <a:pt x="921765" y="62846"/>
                      <a:pt x="1026492" y="53858"/>
                      <a:pt x="1130799" y="42539"/>
                    </a:cubicBezTo>
                    <a:cubicBezTo>
                      <a:pt x="1237204" y="30888"/>
                      <a:pt x="1343820" y="19570"/>
                      <a:pt x="1451275" y="12080"/>
                    </a:cubicBezTo>
                    <a:cubicBezTo>
                      <a:pt x="1609309" y="1094"/>
                      <a:pt x="1766924" y="-1902"/>
                      <a:pt x="1925378" y="109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7" name="Bullet2" descr="18a47f76-9866-4b30-aa78-f0ba29c4b86e">
                <a:extLst>
                  <a:ext uri="{FF2B5EF4-FFF2-40B4-BE49-F238E27FC236}">
                    <a16:creationId xmlns:a16="http://schemas.microsoft.com/office/drawing/2014/main" id="{4D6E2F20-FA79-5F60-93DE-6E1D17482D67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586903" y="1997027"/>
                <a:ext cx="2398878" cy="743633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营养丰富</a:t>
                </a:r>
                <a:endParaRPr lang="en-US" dirty="0"/>
              </a:p>
            </p:txBody>
          </p:sp>
          <p:sp>
            <p:nvSpPr>
              <p:cNvPr id="28" name="Text2" descr="a9e31c2c-5ba7-42e5-8071-3fe2e09e26c0">
                <a:extLst>
                  <a:ext uri="{FF2B5EF4-FFF2-40B4-BE49-F238E27FC236}">
                    <a16:creationId xmlns:a16="http://schemas.microsoft.com/office/drawing/2014/main" id="{D3C18176-1B61-7970-2516-E4295B008DF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586908" y="2740661"/>
                <a:ext cx="2398877" cy="87818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富含蛋白质、维生素E，有美容养颜功效。</a:t>
                </a:r>
                <a:endParaRPr lang="en-US" dirty="0"/>
              </a:p>
            </p:txBody>
          </p:sp>
        </p:grpSp>
        <p:grpSp>
          <p:nvGrpSpPr>
            <p:cNvPr id="6" name="组合 5" descr="fdf403a7-8617-4fea-8d12-65863251e6e2">
              <a:extLst>
                <a:ext uri="{FF2B5EF4-FFF2-40B4-BE49-F238E27FC236}">
                  <a16:creationId xmlns:a16="http://schemas.microsoft.com/office/drawing/2014/main" id="{E0D221D4-58B4-4629-4A8C-34144B36A9DF}"/>
                </a:ext>
              </a:extLst>
            </p:cNvPr>
            <p:cNvGrpSpPr/>
            <p:nvPr/>
          </p:nvGrpSpPr>
          <p:grpSpPr>
            <a:xfrm>
              <a:off x="7930031" y="1791095"/>
              <a:ext cx="3588869" cy="2247507"/>
              <a:chOff x="7930031" y="1791095"/>
              <a:chExt cx="3588869" cy="2247507"/>
            </a:xfrm>
          </p:grpSpPr>
          <p:sp>
            <p:nvSpPr>
              <p:cNvPr id="19" name="Shape3" descr="2c1a0c4f-fcaa-4dbf-a905-548529d29daa">
                <a:extLst>
                  <a:ext uri="{FF2B5EF4-FFF2-40B4-BE49-F238E27FC236}">
                    <a16:creationId xmlns:a16="http://schemas.microsoft.com/office/drawing/2014/main" id="{26DEEC9F-3E0A-12BF-EFA8-74FDECD12D5F}"/>
                  </a:ext>
                </a:extLst>
              </p:cNvPr>
              <p:cNvSpPr/>
              <p:nvPr/>
            </p:nvSpPr>
            <p:spPr>
              <a:xfrm>
                <a:off x="8182829" y="3378148"/>
                <a:ext cx="2771097" cy="635128"/>
              </a:xfrm>
              <a:custGeom>
                <a:avLst/>
                <a:gdLst>
                  <a:gd name="connsiteX0" fmla="*/ 840013 w 2330891"/>
                  <a:gd name="connsiteY0" fmla="*/ 497979 h 635128"/>
                  <a:gd name="connsiteX1" fmla="*/ 859718 w 2330891"/>
                  <a:gd name="connsiteY1" fmla="*/ 501709 h 635128"/>
                  <a:gd name="connsiteX2" fmla="*/ 899615 w 2330891"/>
                  <a:gd name="connsiteY2" fmla="*/ 626518 h 635128"/>
                  <a:gd name="connsiteX3" fmla="*/ 867486 w 2330891"/>
                  <a:gd name="connsiteY3" fmla="*/ 627577 h 635128"/>
                  <a:gd name="connsiteX4" fmla="*/ 819645 w 2330891"/>
                  <a:gd name="connsiteY4" fmla="*/ 507887 h 635128"/>
                  <a:gd name="connsiteX5" fmla="*/ 840013 w 2330891"/>
                  <a:gd name="connsiteY5" fmla="*/ 497979 h 635128"/>
                  <a:gd name="connsiteX6" fmla="*/ 764881 w 2330891"/>
                  <a:gd name="connsiteY6" fmla="*/ 496967 h 635128"/>
                  <a:gd name="connsiteX7" fmla="*/ 797401 w 2330891"/>
                  <a:gd name="connsiteY7" fmla="*/ 536663 h 635128"/>
                  <a:gd name="connsiteX8" fmla="*/ 818585 w 2330891"/>
                  <a:gd name="connsiteY8" fmla="*/ 628460 h 635128"/>
                  <a:gd name="connsiteX9" fmla="*/ 764036 w 2330891"/>
                  <a:gd name="connsiteY9" fmla="*/ 606923 h 635128"/>
                  <a:gd name="connsiteX10" fmla="*/ 732437 w 2330891"/>
                  <a:gd name="connsiteY10" fmla="*/ 498707 h 635128"/>
                  <a:gd name="connsiteX11" fmla="*/ 764881 w 2330891"/>
                  <a:gd name="connsiteY11" fmla="*/ 496967 h 635128"/>
                  <a:gd name="connsiteX12" fmla="*/ 497294 w 2330891"/>
                  <a:gd name="connsiteY12" fmla="*/ 482113 h 635128"/>
                  <a:gd name="connsiteX13" fmla="*/ 680536 w 2330891"/>
                  <a:gd name="connsiteY13" fmla="*/ 490411 h 635128"/>
                  <a:gd name="connsiteX14" fmla="*/ 707369 w 2330891"/>
                  <a:gd name="connsiteY14" fmla="*/ 556964 h 635128"/>
                  <a:gd name="connsiteX15" fmla="*/ 725905 w 2330891"/>
                  <a:gd name="connsiteY15" fmla="*/ 633049 h 635128"/>
                  <a:gd name="connsiteX16" fmla="*/ 538074 w 2330891"/>
                  <a:gd name="connsiteY16" fmla="*/ 625811 h 635128"/>
                  <a:gd name="connsiteX17" fmla="*/ 537897 w 2330891"/>
                  <a:gd name="connsiteY17" fmla="*/ 625811 h 635128"/>
                  <a:gd name="connsiteX18" fmla="*/ 487938 w 2330891"/>
                  <a:gd name="connsiteY18" fmla="*/ 487586 h 635128"/>
                  <a:gd name="connsiteX19" fmla="*/ 497294 w 2330891"/>
                  <a:gd name="connsiteY19" fmla="*/ 482113 h 635128"/>
                  <a:gd name="connsiteX20" fmla="*/ 446607 w 2330891"/>
                  <a:gd name="connsiteY20" fmla="*/ 473992 h 635128"/>
                  <a:gd name="connsiteX21" fmla="*/ 459692 w 2330891"/>
                  <a:gd name="connsiteY21" fmla="*/ 488998 h 635128"/>
                  <a:gd name="connsiteX22" fmla="*/ 482465 w 2330891"/>
                  <a:gd name="connsiteY22" fmla="*/ 618396 h 635128"/>
                  <a:gd name="connsiteX23" fmla="*/ 420149 w 2330891"/>
                  <a:gd name="connsiteY23" fmla="*/ 477523 h 635128"/>
                  <a:gd name="connsiteX24" fmla="*/ 446607 w 2330891"/>
                  <a:gd name="connsiteY24" fmla="*/ 473992 h 635128"/>
                  <a:gd name="connsiteX25" fmla="*/ 364873 w 2330891"/>
                  <a:gd name="connsiteY25" fmla="*/ 462937 h 635128"/>
                  <a:gd name="connsiteX26" fmla="*/ 380960 w 2330891"/>
                  <a:gd name="connsiteY26" fmla="*/ 475227 h 635128"/>
                  <a:gd name="connsiteX27" fmla="*/ 416443 w 2330891"/>
                  <a:gd name="connsiteY27" fmla="*/ 616102 h 635128"/>
                  <a:gd name="connsiteX28" fmla="*/ 416266 w 2330891"/>
                  <a:gd name="connsiteY28" fmla="*/ 616102 h 635128"/>
                  <a:gd name="connsiteX29" fmla="*/ 340710 w 2330891"/>
                  <a:gd name="connsiteY29" fmla="*/ 469049 h 635128"/>
                  <a:gd name="connsiteX30" fmla="*/ 364873 w 2330891"/>
                  <a:gd name="connsiteY30" fmla="*/ 462937 h 635128"/>
                  <a:gd name="connsiteX31" fmla="*/ 1391437 w 2330891"/>
                  <a:gd name="connsiteY31" fmla="*/ 458810 h 635128"/>
                  <a:gd name="connsiteX32" fmla="*/ 1433276 w 2330891"/>
                  <a:gd name="connsiteY32" fmla="*/ 588915 h 635128"/>
                  <a:gd name="connsiteX33" fmla="*/ 942159 w 2330891"/>
                  <a:gd name="connsiteY33" fmla="*/ 632166 h 635128"/>
                  <a:gd name="connsiteX34" fmla="*/ 942159 w 2330891"/>
                  <a:gd name="connsiteY34" fmla="*/ 631990 h 635128"/>
                  <a:gd name="connsiteX35" fmla="*/ 898026 w 2330891"/>
                  <a:gd name="connsiteY35" fmla="*/ 498707 h 635128"/>
                  <a:gd name="connsiteX36" fmla="*/ 1391437 w 2330891"/>
                  <a:gd name="connsiteY36" fmla="*/ 458810 h 635128"/>
                  <a:gd name="connsiteX37" fmla="*/ 1441572 w 2330891"/>
                  <a:gd name="connsiteY37" fmla="*/ 455810 h 635128"/>
                  <a:gd name="connsiteX38" fmla="*/ 1469464 w 2330891"/>
                  <a:gd name="connsiteY38" fmla="*/ 585032 h 635128"/>
                  <a:gd name="connsiteX39" fmla="*/ 1441572 w 2330891"/>
                  <a:gd name="connsiteY39" fmla="*/ 455810 h 635128"/>
                  <a:gd name="connsiteX40" fmla="*/ 1494885 w 2330891"/>
                  <a:gd name="connsiteY40" fmla="*/ 445041 h 635128"/>
                  <a:gd name="connsiteX41" fmla="*/ 1547139 w 2330891"/>
                  <a:gd name="connsiteY41" fmla="*/ 566143 h 635128"/>
                  <a:gd name="connsiteX42" fmla="*/ 1522248 w 2330891"/>
                  <a:gd name="connsiteY42" fmla="*/ 570910 h 635128"/>
                  <a:gd name="connsiteX43" fmla="*/ 1494885 w 2330891"/>
                  <a:gd name="connsiteY43" fmla="*/ 445041 h 635128"/>
                  <a:gd name="connsiteX44" fmla="*/ 2253228 w 2330891"/>
                  <a:gd name="connsiteY44" fmla="*/ 379790 h 635128"/>
                  <a:gd name="connsiteX45" fmla="*/ 2253274 w 2330891"/>
                  <a:gd name="connsiteY45" fmla="*/ 379900 h 635128"/>
                  <a:gd name="connsiteX46" fmla="*/ 2253097 w 2330891"/>
                  <a:gd name="connsiteY46" fmla="*/ 379900 h 635128"/>
                  <a:gd name="connsiteX47" fmla="*/ 8500 w 2330891"/>
                  <a:gd name="connsiteY47" fmla="*/ 349376 h 635128"/>
                  <a:gd name="connsiteX48" fmla="*/ 76894 w 2330891"/>
                  <a:gd name="connsiteY48" fmla="*/ 388592 h 635128"/>
                  <a:gd name="connsiteX49" fmla="*/ 300990 w 2330891"/>
                  <a:gd name="connsiteY49" fmla="*/ 453162 h 635128"/>
                  <a:gd name="connsiteX50" fmla="*/ 355186 w 2330891"/>
                  <a:gd name="connsiteY50" fmla="*/ 612395 h 635128"/>
                  <a:gd name="connsiteX51" fmla="*/ 218549 w 2330891"/>
                  <a:gd name="connsiteY51" fmla="*/ 589623 h 635128"/>
                  <a:gd name="connsiteX52" fmla="*/ 67082 w 2330891"/>
                  <a:gd name="connsiteY52" fmla="*/ 472758 h 635128"/>
                  <a:gd name="connsiteX53" fmla="*/ 0 w 2330891"/>
                  <a:gd name="connsiteY53" fmla="*/ 360305 h 635128"/>
                  <a:gd name="connsiteX54" fmla="*/ 8650 w 2330891"/>
                  <a:gd name="connsiteY54" fmla="*/ 349184 h 635128"/>
                  <a:gd name="connsiteX55" fmla="*/ 8500 w 2330891"/>
                  <a:gd name="connsiteY55" fmla="*/ 349376 h 635128"/>
                  <a:gd name="connsiteX56" fmla="*/ 8473 w 2330891"/>
                  <a:gd name="connsiteY56" fmla="*/ 349361 h 635128"/>
                  <a:gd name="connsiteX57" fmla="*/ 2013542 w 2330891"/>
                  <a:gd name="connsiteY57" fmla="*/ 327823 h 635128"/>
                  <a:gd name="connsiteX58" fmla="*/ 2064736 w 2330891"/>
                  <a:gd name="connsiteY58" fmla="*/ 469402 h 635128"/>
                  <a:gd name="connsiteX59" fmla="*/ 1581917 w 2330891"/>
                  <a:gd name="connsiteY59" fmla="*/ 570910 h 635128"/>
                  <a:gd name="connsiteX60" fmla="*/ 1581741 w 2330891"/>
                  <a:gd name="connsiteY60" fmla="*/ 571086 h 635128"/>
                  <a:gd name="connsiteX61" fmla="*/ 1543256 w 2330891"/>
                  <a:gd name="connsiteY61" fmla="*/ 436567 h 635128"/>
                  <a:gd name="connsiteX62" fmla="*/ 2013542 w 2330891"/>
                  <a:gd name="connsiteY62" fmla="*/ 327823 h 635128"/>
                  <a:gd name="connsiteX63" fmla="*/ 2041080 w 2330891"/>
                  <a:gd name="connsiteY63" fmla="*/ 312818 h 635128"/>
                  <a:gd name="connsiteX64" fmla="*/ 2099512 w 2330891"/>
                  <a:gd name="connsiteY64" fmla="*/ 469933 h 635128"/>
                  <a:gd name="connsiteX65" fmla="*/ 2041080 w 2330891"/>
                  <a:gd name="connsiteY65" fmla="*/ 312818 h 635128"/>
                  <a:gd name="connsiteX66" fmla="*/ 2105382 w 2330891"/>
                  <a:gd name="connsiteY66" fmla="*/ 296421 h 635128"/>
                  <a:gd name="connsiteX67" fmla="*/ 2113989 w 2330891"/>
                  <a:gd name="connsiteY67" fmla="*/ 299047 h 635128"/>
                  <a:gd name="connsiteX68" fmla="*/ 2158652 w 2330891"/>
                  <a:gd name="connsiteY68" fmla="*/ 440098 h 635128"/>
                  <a:gd name="connsiteX69" fmla="*/ 2143470 w 2330891"/>
                  <a:gd name="connsiteY69" fmla="*/ 444511 h 635128"/>
                  <a:gd name="connsiteX70" fmla="*/ 2143470 w 2330891"/>
                  <a:gd name="connsiteY70" fmla="*/ 444334 h 635128"/>
                  <a:gd name="connsiteX71" fmla="*/ 2093334 w 2330891"/>
                  <a:gd name="connsiteY71" fmla="*/ 303990 h 635128"/>
                  <a:gd name="connsiteX72" fmla="*/ 2105382 w 2330891"/>
                  <a:gd name="connsiteY72" fmla="*/ 296421 h 635128"/>
                  <a:gd name="connsiteX73" fmla="*/ 2140292 w 2330891"/>
                  <a:gd name="connsiteY73" fmla="*/ 284573 h 635128"/>
                  <a:gd name="connsiteX74" fmla="*/ 2140336 w 2330891"/>
                  <a:gd name="connsiteY74" fmla="*/ 284698 h 635128"/>
                  <a:gd name="connsiteX75" fmla="*/ 2140292 w 2330891"/>
                  <a:gd name="connsiteY75" fmla="*/ 284750 h 635128"/>
                  <a:gd name="connsiteX76" fmla="*/ 2168185 w 2330891"/>
                  <a:gd name="connsiteY76" fmla="*/ 264095 h 635128"/>
                  <a:gd name="connsiteX77" fmla="*/ 2178070 w 2330891"/>
                  <a:gd name="connsiteY77" fmla="*/ 269744 h 635128"/>
                  <a:gd name="connsiteX78" fmla="*/ 2221674 w 2330891"/>
                  <a:gd name="connsiteY78" fmla="*/ 387845 h 635128"/>
                  <a:gd name="connsiteX79" fmla="*/ 2187780 w 2330891"/>
                  <a:gd name="connsiteY79" fmla="*/ 419268 h 635128"/>
                  <a:gd name="connsiteX80" fmla="*/ 2140336 w 2330891"/>
                  <a:gd name="connsiteY80" fmla="*/ 284698 h 635128"/>
                  <a:gd name="connsiteX81" fmla="*/ 2153047 w 2330891"/>
                  <a:gd name="connsiteY81" fmla="*/ 269788 h 635128"/>
                  <a:gd name="connsiteX82" fmla="*/ 2168185 w 2330891"/>
                  <a:gd name="connsiteY82" fmla="*/ 264095 h 635128"/>
                  <a:gd name="connsiteX83" fmla="*/ 2318944 w 2330891"/>
                  <a:gd name="connsiteY83" fmla="*/ 0 h 635128"/>
                  <a:gd name="connsiteX84" fmla="*/ 2279248 w 2330891"/>
                  <a:gd name="connsiteY84" fmla="*/ 358051 h 635128"/>
                  <a:gd name="connsiteX85" fmla="*/ 2253228 w 2330891"/>
                  <a:gd name="connsiteY85" fmla="*/ 379790 h 635128"/>
                  <a:gd name="connsiteX86" fmla="*/ 2225690 w 2330891"/>
                  <a:gd name="connsiteY86" fmla="*/ 313545 h 635128"/>
                  <a:gd name="connsiteX87" fmla="*/ 2196253 w 2330891"/>
                  <a:gd name="connsiteY87" fmla="*/ 242557 h 635128"/>
                  <a:gd name="connsiteX88" fmla="*/ 2318944 w 2330891"/>
                  <a:gd name="connsiteY88" fmla="*/ 0 h 635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330891" h="635128">
                    <a:moveTo>
                      <a:pt x="840013" y="497979"/>
                    </a:moveTo>
                    <a:cubicBezTo>
                      <a:pt x="846522" y="497384"/>
                      <a:pt x="852922" y="499061"/>
                      <a:pt x="859718" y="501709"/>
                    </a:cubicBezTo>
                    <a:cubicBezTo>
                      <a:pt x="881962" y="540017"/>
                      <a:pt x="888317" y="583797"/>
                      <a:pt x="899615" y="626518"/>
                    </a:cubicBezTo>
                    <a:cubicBezTo>
                      <a:pt x="883550" y="635168"/>
                      <a:pt x="872782" y="635521"/>
                      <a:pt x="867486" y="627577"/>
                    </a:cubicBezTo>
                    <a:cubicBezTo>
                      <a:pt x="842594" y="590505"/>
                      <a:pt x="830590" y="548490"/>
                      <a:pt x="819645" y="507887"/>
                    </a:cubicBezTo>
                    <a:cubicBezTo>
                      <a:pt x="826883" y="501444"/>
                      <a:pt x="833503" y="498575"/>
                      <a:pt x="840013" y="497979"/>
                    </a:cubicBezTo>
                    <a:close/>
                    <a:moveTo>
                      <a:pt x="764881" y="496967"/>
                    </a:moveTo>
                    <a:cubicBezTo>
                      <a:pt x="789226" y="497141"/>
                      <a:pt x="791973" y="504886"/>
                      <a:pt x="797401" y="536663"/>
                    </a:cubicBezTo>
                    <a:cubicBezTo>
                      <a:pt x="802697" y="567203"/>
                      <a:pt x="826706" y="592977"/>
                      <a:pt x="818585" y="628460"/>
                    </a:cubicBezTo>
                    <a:cubicBezTo>
                      <a:pt x="792988" y="640641"/>
                      <a:pt x="771451" y="635875"/>
                      <a:pt x="764036" y="606923"/>
                    </a:cubicBezTo>
                    <a:cubicBezTo>
                      <a:pt x="755034" y="571616"/>
                      <a:pt x="736321" y="539134"/>
                      <a:pt x="732437" y="498707"/>
                    </a:cubicBezTo>
                    <a:cubicBezTo>
                      <a:pt x="746251" y="497692"/>
                      <a:pt x="756766" y="496909"/>
                      <a:pt x="764881" y="496967"/>
                    </a:cubicBezTo>
                    <a:close/>
                    <a:moveTo>
                      <a:pt x="497294" y="482113"/>
                    </a:moveTo>
                    <a:cubicBezTo>
                      <a:pt x="558022" y="484761"/>
                      <a:pt x="618573" y="487586"/>
                      <a:pt x="680536" y="490411"/>
                    </a:cubicBezTo>
                    <a:cubicBezTo>
                      <a:pt x="693776" y="511595"/>
                      <a:pt x="701014" y="534190"/>
                      <a:pt x="707369" y="556964"/>
                    </a:cubicBezTo>
                    <a:cubicBezTo>
                      <a:pt x="713725" y="579736"/>
                      <a:pt x="718667" y="602685"/>
                      <a:pt x="725905" y="633049"/>
                    </a:cubicBezTo>
                    <a:cubicBezTo>
                      <a:pt x="661294" y="635874"/>
                      <a:pt x="599860" y="637639"/>
                      <a:pt x="538074" y="625811"/>
                    </a:cubicBezTo>
                    <a:lnTo>
                      <a:pt x="537897" y="625811"/>
                    </a:lnTo>
                    <a:cubicBezTo>
                      <a:pt x="513183" y="580972"/>
                      <a:pt x="503297" y="532778"/>
                      <a:pt x="487938" y="487586"/>
                    </a:cubicBezTo>
                    <a:cubicBezTo>
                      <a:pt x="494117" y="483878"/>
                      <a:pt x="495705" y="482113"/>
                      <a:pt x="497294" y="482113"/>
                    </a:cubicBezTo>
                    <a:close/>
                    <a:moveTo>
                      <a:pt x="446607" y="473992"/>
                    </a:moveTo>
                    <a:cubicBezTo>
                      <a:pt x="453602" y="475846"/>
                      <a:pt x="458368" y="480789"/>
                      <a:pt x="459692" y="488998"/>
                    </a:cubicBezTo>
                    <a:cubicBezTo>
                      <a:pt x="466577" y="532071"/>
                      <a:pt x="487231" y="572498"/>
                      <a:pt x="482465" y="618396"/>
                    </a:cubicBezTo>
                    <a:cubicBezTo>
                      <a:pt x="452984" y="575146"/>
                      <a:pt x="429505" y="529777"/>
                      <a:pt x="420149" y="477523"/>
                    </a:cubicBezTo>
                    <a:cubicBezTo>
                      <a:pt x="430388" y="473374"/>
                      <a:pt x="439612" y="472138"/>
                      <a:pt x="446607" y="473992"/>
                    </a:cubicBezTo>
                    <a:close/>
                    <a:moveTo>
                      <a:pt x="364873" y="462937"/>
                    </a:moveTo>
                    <a:cubicBezTo>
                      <a:pt x="371956" y="463488"/>
                      <a:pt x="377694" y="467107"/>
                      <a:pt x="380960" y="475227"/>
                    </a:cubicBezTo>
                    <a:cubicBezTo>
                      <a:pt x="399142" y="520244"/>
                      <a:pt x="418914" y="565083"/>
                      <a:pt x="416443" y="616102"/>
                    </a:cubicBezTo>
                    <a:lnTo>
                      <a:pt x="416266" y="616102"/>
                    </a:lnTo>
                    <a:cubicBezTo>
                      <a:pt x="373722" y="574970"/>
                      <a:pt x="359246" y="521479"/>
                      <a:pt x="340710" y="469049"/>
                    </a:cubicBezTo>
                    <a:cubicBezTo>
                      <a:pt x="349360" y="464900"/>
                      <a:pt x="357789" y="462385"/>
                      <a:pt x="364873" y="462937"/>
                    </a:cubicBezTo>
                    <a:close/>
                    <a:moveTo>
                      <a:pt x="1391437" y="458810"/>
                    </a:moveTo>
                    <a:cubicBezTo>
                      <a:pt x="1423567" y="500825"/>
                      <a:pt x="1415799" y="546195"/>
                      <a:pt x="1433276" y="588915"/>
                    </a:cubicBezTo>
                    <a:cubicBezTo>
                      <a:pt x="1268746" y="618750"/>
                      <a:pt x="1106335" y="622280"/>
                      <a:pt x="942159" y="632166"/>
                    </a:cubicBezTo>
                    <a:lnTo>
                      <a:pt x="942159" y="631990"/>
                    </a:lnTo>
                    <a:cubicBezTo>
                      <a:pt x="925565" y="584149"/>
                      <a:pt x="906852" y="546370"/>
                      <a:pt x="898026" y="498707"/>
                    </a:cubicBezTo>
                    <a:cubicBezTo>
                      <a:pt x="1066262" y="488115"/>
                      <a:pt x="1231674" y="488821"/>
                      <a:pt x="1391437" y="458810"/>
                    </a:cubicBezTo>
                    <a:close/>
                    <a:moveTo>
                      <a:pt x="1441572" y="455810"/>
                    </a:moveTo>
                    <a:cubicBezTo>
                      <a:pt x="1473524" y="484055"/>
                      <a:pt x="1490294" y="558729"/>
                      <a:pt x="1469464" y="585032"/>
                    </a:cubicBezTo>
                    <a:cubicBezTo>
                      <a:pt x="1462932" y="540546"/>
                      <a:pt x="1436275" y="502768"/>
                      <a:pt x="1441572" y="455810"/>
                    </a:cubicBezTo>
                    <a:close/>
                    <a:moveTo>
                      <a:pt x="1494885" y="445041"/>
                    </a:moveTo>
                    <a:cubicBezTo>
                      <a:pt x="1539548" y="475052"/>
                      <a:pt x="1526308" y="528188"/>
                      <a:pt x="1547139" y="566143"/>
                    </a:cubicBezTo>
                    <a:cubicBezTo>
                      <a:pt x="1537782" y="576559"/>
                      <a:pt x="1524896" y="579913"/>
                      <a:pt x="1522248" y="570910"/>
                    </a:cubicBezTo>
                    <a:cubicBezTo>
                      <a:pt x="1510067" y="530130"/>
                      <a:pt x="1485352" y="492353"/>
                      <a:pt x="1494885" y="445041"/>
                    </a:cubicBezTo>
                    <a:close/>
                    <a:moveTo>
                      <a:pt x="2253228" y="379790"/>
                    </a:moveTo>
                    <a:lnTo>
                      <a:pt x="2253274" y="379900"/>
                    </a:lnTo>
                    <a:lnTo>
                      <a:pt x="2253097" y="379900"/>
                    </a:lnTo>
                    <a:close/>
                    <a:moveTo>
                      <a:pt x="8500" y="349376"/>
                    </a:moveTo>
                    <a:lnTo>
                      <a:pt x="76894" y="388592"/>
                    </a:lnTo>
                    <a:cubicBezTo>
                      <a:pt x="147372" y="421882"/>
                      <a:pt x="223536" y="438863"/>
                      <a:pt x="300990" y="453162"/>
                    </a:cubicBezTo>
                    <a:cubicBezTo>
                      <a:pt x="318997" y="505945"/>
                      <a:pt x="336473" y="557317"/>
                      <a:pt x="355186" y="612395"/>
                    </a:cubicBezTo>
                    <a:cubicBezTo>
                      <a:pt x="305050" y="617162"/>
                      <a:pt x="262505" y="598272"/>
                      <a:pt x="218549" y="589623"/>
                    </a:cubicBezTo>
                    <a:cubicBezTo>
                      <a:pt x="149171" y="575853"/>
                      <a:pt x="101330" y="533132"/>
                      <a:pt x="67082" y="472758"/>
                    </a:cubicBezTo>
                    <a:cubicBezTo>
                      <a:pt x="45546" y="434803"/>
                      <a:pt x="22420" y="397730"/>
                      <a:pt x="0" y="360305"/>
                    </a:cubicBezTo>
                    <a:close/>
                    <a:moveTo>
                      <a:pt x="8650" y="349184"/>
                    </a:moveTo>
                    <a:lnTo>
                      <a:pt x="8500" y="349376"/>
                    </a:lnTo>
                    <a:lnTo>
                      <a:pt x="8473" y="349361"/>
                    </a:lnTo>
                    <a:close/>
                    <a:moveTo>
                      <a:pt x="2013542" y="327823"/>
                    </a:moveTo>
                    <a:cubicBezTo>
                      <a:pt x="2041787" y="375663"/>
                      <a:pt x="2048671" y="424563"/>
                      <a:pt x="2064736" y="469402"/>
                    </a:cubicBezTo>
                    <a:cubicBezTo>
                      <a:pt x="2001361" y="503474"/>
                      <a:pt x="1676716" y="563319"/>
                      <a:pt x="1581917" y="570910"/>
                    </a:cubicBezTo>
                    <a:lnTo>
                      <a:pt x="1581741" y="571086"/>
                    </a:lnTo>
                    <a:cubicBezTo>
                      <a:pt x="1570266" y="526246"/>
                      <a:pt x="1549435" y="487232"/>
                      <a:pt x="1543256" y="436567"/>
                    </a:cubicBezTo>
                    <a:cubicBezTo>
                      <a:pt x="1700725" y="404614"/>
                      <a:pt x="1859075" y="376546"/>
                      <a:pt x="2013542" y="327823"/>
                    </a:cubicBezTo>
                    <a:close/>
                    <a:moveTo>
                      <a:pt x="2041080" y="312818"/>
                    </a:moveTo>
                    <a:cubicBezTo>
                      <a:pt x="2086626" y="336121"/>
                      <a:pt x="2112929" y="408147"/>
                      <a:pt x="2099512" y="469933"/>
                    </a:cubicBezTo>
                    <a:cubicBezTo>
                      <a:pt x="2078858" y="414325"/>
                      <a:pt x="2061558" y="368073"/>
                      <a:pt x="2041080" y="312818"/>
                    </a:cubicBezTo>
                    <a:close/>
                    <a:moveTo>
                      <a:pt x="2105382" y="296421"/>
                    </a:moveTo>
                    <a:cubicBezTo>
                      <a:pt x="2109354" y="295649"/>
                      <a:pt x="2112753" y="296576"/>
                      <a:pt x="2113989" y="299047"/>
                    </a:cubicBezTo>
                    <a:cubicBezTo>
                      <a:pt x="2136232" y="343886"/>
                      <a:pt x="2154415" y="390138"/>
                      <a:pt x="2158652" y="440098"/>
                    </a:cubicBezTo>
                    <a:cubicBezTo>
                      <a:pt x="2153532" y="441686"/>
                      <a:pt x="2148589" y="443098"/>
                      <a:pt x="2143470" y="444511"/>
                    </a:cubicBezTo>
                    <a:lnTo>
                      <a:pt x="2143470" y="444334"/>
                    </a:lnTo>
                    <a:cubicBezTo>
                      <a:pt x="2126699" y="397200"/>
                      <a:pt x="2109752" y="350065"/>
                      <a:pt x="2093334" y="303990"/>
                    </a:cubicBezTo>
                    <a:cubicBezTo>
                      <a:pt x="2096865" y="299665"/>
                      <a:pt x="2101410" y="297193"/>
                      <a:pt x="2105382" y="296421"/>
                    </a:cubicBezTo>
                    <a:close/>
                    <a:moveTo>
                      <a:pt x="2140292" y="284573"/>
                    </a:moveTo>
                    <a:lnTo>
                      <a:pt x="2140336" y="284698"/>
                    </a:lnTo>
                    <a:lnTo>
                      <a:pt x="2140292" y="284750"/>
                    </a:lnTo>
                    <a:close/>
                    <a:moveTo>
                      <a:pt x="2168185" y="264095"/>
                    </a:moveTo>
                    <a:cubicBezTo>
                      <a:pt x="2172068" y="266214"/>
                      <a:pt x="2176658" y="267096"/>
                      <a:pt x="2178070" y="269744"/>
                    </a:cubicBezTo>
                    <a:cubicBezTo>
                      <a:pt x="2198372" y="306993"/>
                      <a:pt x="2211436" y="346890"/>
                      <a:pt x="2221674" y="387845"/>
                    </a:cubicBezTo>
                    <a:cubicBezTo>
                      <a:pt x="2228029" y="413618"/>
                      <a:pt x="2214084" y="420857"/>
                      <a:pt x="2187780" y="419268"/>
                    </a:cubicBezTo>
                    <a:lnTo>
                      <a:pt x="2140336" y="284698"/>
                    </a:lnTo>
                    <a:lnTo>
                      <a:pt x="2153047" y="269788"/>
                    </a:lnTo>
                    <a:cubicBezTo>
                      <a:pt x="2157681" y="266611"/>
                      <a:pt x="2162712" y="264978"/>
                      <a:pt x="2168185" y="264095"/>
                    </a:cubicBezTo>
                    <a:close/>
                    <a:moveTo>
                      <a:pt x="2318944" y="0"/>
                    </a:moveTo>
                    <a:cubicBezTo>
                      <a:pt x="2341805" y="127590"/>
                      <a:pt x="2333580" y="292077"/>
                      <a:pt x="2279248" y="358051"/>
                    </a:cubicBezTo>
                    <a:lnTo>
                      <a:pt x="2253228" y="379790"/>
                    </a:lnTo>
                    <a:lnTo>
                      <a:pt x="2225690" y="313545"/>
                    </a:lnTo>
                    <a:cubicBezTo>
                      <a:pt x="2216290" y="290927"/>
                      <a:pt x="2206580" y="267536"/>
                      <a:pt x="2196253" y="242557"/>
                    </a:cubicBezTo>
                    <a:cubicBezTo>
                      <a:pt x="2268985" y="183242"/>
                      <a:pt x="2286109" y="91267"/>
                      <a:pt x="2318944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0" name="Number3" descr="894e8560-6667-46e0-873a-de1b5e01e30f">
                <a:extLst>
                  <a:ext uri="{FF2B5EF4-FFF2-40B4-BE49-F238E27FC236}">
                    <a16:creationId xmlns:a16="http://schemas.microsoft.com/office/drawing/2014/main" id="{9B0A9F0E-ED02-5BD6-9859-6C7165B9B0A4}"/>
                  </a:ext>
                </a:extLst>
              </p:cNvPr>
              <p:cNvSpPr/>
              <p:nvPr/>
            </p:nvSpPr>
            <p:spPr>
              <a:xfrm>
                <a:off x="11002199" y="1876846"/>
                <a:ext cx="516701" cy="547694"/>
              </a:xfrm>
              <a:custGeom>
                <a:avLst/>
                <a:gdLst>
                  <a:gd name="connsiteX0" fmla="*/ 507286 w 516701"/>
                  <a:gd name="connsiteY0" fmla="*/ 318704 h 547694"/>
                  <a:gd name="connsiteX1" fmla="*/ 480289 w 516701"/>
                  <a:gd name="connsiteY1" fmla="*/ 409856 h 547694"/>
                  <a:gd name="connsiteX2" fmla="*/ 361983 w 516701"/>
                  <a:gd name="connsiteY2" fmla="*/ 528480 h 547694"/>
                  <a:gd name="connsiteX3" fmla="*/ 331175 w 516701"/>
                  <a:gd name="connsiteY3" fmla="*/ 536261 h 547694"/>
                  <a:gd name="connsiteX4" fmla="*/ 249234 w 516701"/>
                  <a:gd name="connsiteY4" fmla="*/ 547695 h 547694"/>
                  <a:gd name="connsiteX5" fmla="*/ 169357 w 516701"/>
                  <a:gd name="connsiteY5" fmla="*/ 534038 h 547694"/>
                  <a:gd name="connsiteX6" fmla="*/ 79317 w 516701"/>
                  <a:gd name="connsiteY6" fmla="*/ 459402 h 547694"/>
                  <a:gd name="connsiteX7" fmla="*/ 72012 w 516701"/>
                  <a:gd name="connsiteY7" fmla="*/ 445268 h 547694"/>
                  <a:gd name="connsiteX8" fmla="*/ 42316 w 516701"/>
                  <a:gd name="connsiteY8" fmla="*/ 391752 h 547694"/>
                  <a:gd name="connsiteX9" fmla="*/ 75 w 516701"/>
                  <a:gd name="connsiteY9" fmla="*/ 258836 h 547694"/>
                  <a:gd name="connsiteX10" fmla="*/ 20084 w 516701"/>
                  <a:gd name="connsiteY10" fmla="*/ 180070 h 547694"/>
                  <a:gd name="connsiteX11" fmla="*/ 163958 w 516701"/>
                  <a:gd name="connsiteY11" fmla="*/ 40802 h 547694"/>
                  <a:gd name="connsiteX12" fmla="*/ 216521 w 516701"/>
                  <a:gd name="connsiteY12" fmla="*/ 28892 h 547694"/>
                  <a:gd name="connsiteX13" fmla="*/ 235736 w 516701"/>
                  <a:gd name="connsiteY13" fmla="*/ 22381 h 547694"/>
                  <a:gd name="connsiteX14" fmla="*/ 364206 w 516701"/>
                  <a:gd name="connsiteY14" fmla="*/ 9836 h 547694"/>
                  <a:gd name="connsiteX15" fmla="*/ 492994 w 516701"/>
                  <a:gd name="connsiteY15" fmla="*/ 117662 h 547694"/>
                  <a:gd name="connsiteX16" fmla="*/ 515702 w 516701"/>
                  <a:gd name="connsiteY16" fmla="*/ 201667 h 547694"/>
                  <a:gd name="connsiteX17" fmla="*/ 507127 w 516701"/>
                  <a:gd name="connsiteY17" fmla="*/ 318386 h 547694"/>
                  <a:gd name="connsiteX18" fmla="*/ 401365 w 516701"/>
                  <a:gd name="connsiteY18" fmla="*/ 62875 h 547694"/>
                  <a:gd name="connsiteX19" fmla="*/ 381198 w 516701"/>
                  <a:gd name="connsiteY19" fmla="*/ 56682 h 547694"/>
                  <a:gd name="connsiteX20" fmla="*/ 401842 w 516701"/>
                  <a:gd name="connsiteY20" fmla="*/ 62716 h 547694"/>
                  <a:gd name="connsiteX21" fmla="*/ 402636 w 516701"/>
                  <a:gd name="connsiteY21" fmla="*/ 68751 h 547694"/>
                  <a:gd name="connsiteX22" fmla="*/ 423121 w 516701"/>
                  <a:gd name="connsiteY22" fmla="*/ 90030 h 547694"/>
                  <a:gd name="connsiteX23" fmla="*/ 489024 w 516701"/>
                  <a:gd name="connsiteY23" fmla="*/ 203414 h 547694"/>
                  <a:gd name="connsiteX24" fmla="*/ 494740 w 516701"/>
                  <a:gd name="connsiteY24" fmla="*/ 228346 h 547694"/>
                  <a:gd name="connsiteX25" fmla="*/ 490135 w 516701"/>
                  <a:gd name="connsiteY25" fmla="*/ 173242 h 547694"/>
                  <a:gd name="connsiteX26" fmla="*/ 401365 w 516701"/>
                  <a:gd name="connsiteY26" fmla="*/ 63034 h 547694"/>
                  <a:gd name="connsiteX27" fmla="*/ 174439 w 516701"/>
                  <a:gd name="connsiteY27" fmla="*/ 53347 h 547694"/>
                  <a:gd name="connsiteX28" fmla="*/ 157447 w 516701"/>
                  <a:gd name="connsiteY28" fmla="*/ 60017 h 547694"/>
                  <a:gd name="connsiteX29" fmla="*/ 26595 w 516701"/>
                  <a:gd name="connsiteY29" fmla="*/ 200873 h 547694"/>
                  <a:gd name="connsiteX30" fmla="*/ 17384 w 516701"/>
                  <a:gd name="connsiteY30" fmla="*/ 304253 h 547694"/>
                  <a:gd name="connsiteX31" fmla="*/ 38664 w 516701"/>
                  <a:gd name="connsiteY31" fmla="*/ 357769 h 547694"/>
                  <a:gd name="connsiteX32" fmla="*/ 50732 w 516701"/>
                  <a:gd name="connsiteY32" fmla="*/ 181658 h 547694"/>
                  <a:gd name="connsiteX33" fmla="*/ 174439 w 516701"/>
                  <a:gd name="connsiteY33" fmla="*/ 53506 h 547694"/>
                  <a:gd name="connsiteX34" fmla="*/ 79317 w 516701"/>
                  <a:gd name="connsiteY34" fmla="*/ 433041 h 547694"/>
                  <a:gd name="connsiteX35" fmla="*/ 246217 w 516701"/>
                  <a:gd name="connsiteY35" fmla="*/ 533562 h 547694"/>
                  <a:gd name="connsiteX36" fmla="*/ 79317 w 516701"/>
                  <a:gd name="connsiteY36" fmla="*/ 433041 h 547694"/>
                  <a:gd name="connsiteX37" fmla="*/ 250028 w 516701"/>
                  <a:gd name="connsiteY37" fmla="*/ 29051 h 547694"/>
                  <a:gd name="connsiteX38" fmla="*/ 315136 w 516701"/>
                  <a:gd name="connsiteY38" fmla="*/ 23969 h 547694"/>
                  <a:gd name="connsiteX39" fmla="*/ 377704 w 516701"/>
                  <a:gd name="connsiteY39" fmla="*/ 33973 h 547694"/>
                  <a:gd name="connsiteX40" fmla="*/ 249869 w 516701"/>
                  <a:gd name="connsiteY40" fmla="*/ 29051 h 547694"/>
                  <a:gd name="connsiteX41" fmla="*/ 299256 w 516701"/>
                  <a:gd name="connsiteY41" fmla="*/ 482904 h 547694"/>
                  <a:gd name="connsiteX42" fmla="*/ 293539 w 516701"/>
                  <a:gd name="connsiteY42" fmla="*/ 467183 h 547694"/>
                  <a:gd name="connsiteX43" fmla="*/ 282582 w 516701"/>
                  <a:gd name="connsiteY43" fmla="*/ 473852 h 547694"/>
                  <a:gd name="connsiteX44" fmla="*/ 290999 w 516701"/>
                  <a:gd name="connsiteY44" fmla="*/ 487351 h 547694"/>
                  <a:gd name="connsiteX45" fmla="*/ 299256 w 516701"/>
                  <a:gd name="connsiteY45" fmla="*/ 482904 h 547694"/>
                  <a:gd name="connsiteX46" fmla="*/ 318312 w 516701"/>
                  <a:gd name="connsiteY46" fmla="*/ 465912 h 547694"/>
                  <a:gd name="connsiteX47" fmla="*/ 308467 w 516701"/>
                  <a:gd name="connsiteY47" fmla="*/ 471470 h 547694"/>
                  <a:gd name="connsiteX48" fmla="*/ 316566 w 516701"/>
                  <a:gd name="connsiteY48" fmla="*/ 483222 h 547694"/>
                  <a:gd name="connsiteX49" fmla="*/ 325617 w 516701"/>
                  <a:gd name="connsiteY49" fmla="*/ 476076 h 547694"/>
                  <a:gd name="connsiteX50" fmla="*/ 318312 w 516701"/>
                  <a:gd name="connsiteY50" fmla="*/ 465754 h 547694"/>
                  <a:gd name="connsiteX51" fmla="*/ 370876 w 516701"/>
                  <a:gd name="connsiteY51" fmla="*/ 50806 h 547694"/>
                  <a:gd name="connsiteX52" fmla="*/ 351660 w 516701"/>
                  <a:gd name="connsiteY52" fmla="*/ 44931 h 547694"/>
                  <a:gd name="connsiteX53" fmla="*/ 370876 w 516701"/>
                  <a:gd name="connsiteY53" fmla="*/ 50806 h 54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516701" h="547694">
                    <a:moveTo>
                      <a:pt x="507286" y="318704"/>
                    </a:moveTo>
                    <a:cubicBezTo>
                      <a:pt x="504427" y="344906"/>
                      <a:pt x="495376" y="378254"/>
                      <a:pt x="480289" y="409856"/>
                    </a:cubicBezTo>
                    <a:cubicBezTo>
                      <a:pt x="454881" y="463372"/>
                      <a:pt x="419151" y="506724"/>
                      <a:pt x="361983" y="528480"/>
                    </a:cubicBezTo>
                    <a:cubicBezTo>
                      <a:pt x="351978" y="532291"/>
                      <a:pt x="341656" y="534832"/>
                      <a:pt x="331175" y="536261"/>
                    </a:cubicBezTo>
                    <a:cubicBezTo>
                      <a:pt x="303861" y="539914"/>
                      <a:pt x="277183" y="547536"/>
                      <a:pt x="249234" y="547695"/>
                    </a:cubicBezTo>
                    <a:cubicBezTo>
                      <a:pt x="221602" y="547695"/>
                      <a:pt x="195559" y="543090"/>
                      <a:pt x="169357" y="534038"/>
                    </a:cubicBezTo>
                    <a:cubicBezTo>
                      <a:pt x="129815" y="520222"/>
                      <a:pt x="100596" y="494814"/>
                      <a:pt x="79317" y="459402"/>
                    </a:cubicBezTo>
                    <a:cubicBezTo>
                      <a:pt x="76617" y="454796"/>
                      <a:pt x="73282" y="450350"/>
                      <a:pt x="72012" y="445268"/>
                    </a:cubicBezTo>
                    <a:cubicBezTo>
                      <a:pt x="66613" y="424783"/>
                      <a:pt x="54544" y="408585"/>
                      <a:pt x="42316" y="391752"/>
                    </a:cubicBezTo>
                    <a:cubicBezTo>
                      <a:pt x="13732" y="352528"/>
                      <a:pt x="-1196" y="307905"/>
                      <a:pt x="75" y="258836"/>
                    </a:cubicBezTo>
                    <a:cubicBezTo>
                      <a:pt x="869" y="231204"/>
                      <a:pt x="9444" y="205161"/>
                      <a:pt x="20084" y="180070"/>
                    </a:cubicBezTo>
                    <a:cubicBezTo>
                      <a:pt x="48509" y="113850"/>
                      <a:pt x="96944" y="67639"/>
                      <a:pt x="163958" y="40802"/>
                    </a:cubicBezTo>
                    <a:cubicBezTo>
                      <a:pt x="180949" y="33973"/>
                      <a:pt x="198576" y="30639"/>
                      <a:pt x="216521" y="28892"/>
                    </a:cubicBezTo>
                    <a:cubicBezTo>
                      <a:pt x="223667" y="28257"/>
                      <a:pt x="229860" y="26192"/>
                      <a:pt x="235736" y="22381"/>
                    </a:cubicBezTo>
                    <a:cubicBezTo>
                      <a:pt x="276389" y="-3504"/>
                      <a:pt x="318948" y="-5886"/>
                      <a:pt x="364206" y="9836"/>
                    </a:cubicBezTo>
                    <a:cubicBezTo>
                      <a:pt x="421057" y="29686"/>
                      <a:pt x="464092" y="64940"/>
                      <a:pt x="492994" y="117662"/>
                    </a:cubicBezTo>
                    <a:cubicBezTo>
                      <a:pt x="507444" y="143864"/>
                      <a:pt x="513002" y="172289"/>
                      <a:pt x="515702" y="201667"/>
                    </a:cubicBezTo>
                    <a:cubicBezTo>
                      <a:pt x="519037" y="238192"/>
                      <a:pt x="513479" y="274081"/>
                      <a:pt x="507127" y="318386"/>
                    </a:cubicBezTo>
                    <a:close/>
                    <a:moveTo>
                      <a:pt x="401365" y="62875"/>
                    </a:moveTo>
                    <a:cubicBezTo>
                      <a:pt x="395013" y="60970"/>
                      <a:pt x="390249" y="54300"/>
                      <a:pt x="381198" y="56682"/>
                    </a:cubicBezTo>
                    <a:cubicBezTo>
                      <a:pt x="387867" y="61922"/>
                      <a:pt x="394060" y="64940"/>
                      <a:pt x="401842" y="62716"/>
                    </a:cubicBezTo>
                    <a:cubicBezTo>
                      <a:pt x="401524" y="64781"/>
                      <a:pt x="401365" y="66686"/>
                      <a:pt x="402636" y="68751"/>
                    </a:cubicBezTo>
                    <a:cubicBezTo>
                      <a:pt x="408194" y="77167"/>
                      <a:pt x="415340" y="83678"/>
                      <a:pt x="423121" y="90030"/>
                    </a:cubicBezTo>
                    <a:cubicBezTo>
                      <a:pt x="459645" y="119250"/>
                      <a:pt x="478384" y="159109"/>
                      <a:pt x="489024" y="203414"/>
                    </a:cubicBezTo>
                    <a:cubicBezTo>
                      <a:pt x="491088" y="211672"/>
                      <a:pt x="492835" y="220088"/>
                      <a:pt x="494740" y="228346"/>
                    </a:cubicBezTo>
                    <a:cubicBezTo>
                      <a:pt x="496646" y="209449"/>
                      <a:pt x="495534" y="191028"/>
                      <a:pt x="490135" y="173242"/>
                    </a:cubicBezTo>
                    <a:cubicBezTo>
                      <a:pt x="475208" y="124808"/>
                      <a:pt x="444242" y="89236"/>
                      <a:pt x="401365" y="63034"/>
                    </a:cubicBezTo>
                    <a:close/>
                    <a:moveTo>
                      <a:pt x="174439" y="53347"/>
                    </a:moveTo>
                    <a:cubicBezTo>
                      <a:pt x="168722" y="55570"/>
                      <a:pt x="163005" y="57476"/>
                      <a:pt x="157447" y="60017"/>
                    </a:cubicBezTo>
                    <a:cubicBezTo>
                      <a:pt x="94085" y="88601"/>
                      <a:pt x="50891" y="135765"/>
                      <a:pt x="26595" y="200873"/>
                    </a:cubicBezTo>
                    <a:cubicBezTo>
                      <a:pt x="13891" y="234698"/>
                      <a:pt x="9285" y="268840"/>
                      <a:pt x="17384" y="304253"/>
                    </a:cubicBezTo>
                    <a:cubicBezTo>
                      <a:pt x="21672" y="322991"/>
                      <a:pt x="27230" y="341412"/>
                      <a:pt x="38664" y="357769"/>
                    </a:cubicBezTo>
                    <a:cubicBezTo>
                      <a:pt x="21195" y="297424"/>
                      <a:pt x="25324" y="238509"/>
                      <a:pt x="50732" y="181658"/>
                    </a:cubicBezTo>
                    <a:cubicBezTo>
                      <a:pt x="76299" y="124172"/>
                      <a:pt x="120923" y="84790"/>
                      <a:pt x="174439" y="53506"/>
                    </a:cubicBezTo>
                    <a:close/>
                    <a:moveTo>
                      <a:pt x="79317" y="433041"/>
                    </a:moveTo>
                    <a:cubicBezTo>
                      <a:pt x="109489" y="506089"/>
                      <a:pt x="184125" y="539596"/>
                      <a:pt x="246217" y="533562"/>
                    </a:cubicBezTo>
                    <a:cubicBezTo>
                      <a:pt x="180314" y="511488"/>
                      <a:pt x="149824" y="500849"/>
                      <a:pt x="79317" y="433041"/>
                    </a:cubicBezTo>
                    <a:close/>
                    <a:moveTo>
                      <a:pt x="250028" y="29051"/>
                    </a:moveTo>
                    <a:cubicBezTo>
                      <a:pt x="274166" y="27145"/>
                      <a:pt x="294492" y="22857"/>
                      <a:pt x="315136" y="23969"/>
                    </a:cubicBezTo>
                    <a:cubicBezTo>
                      <a:pt x="336416" y="25081"/>
                      <a:pt x="357219" y="28733"/>
                      <a:pt x="377704" y="33973"/>
                    </a:cubicBezTo>
                    <a:cubicBezTo>
                      <a:pt x="342926" y="11582"/>
                      <a:pt x="284329" y="5230"/>
                      <a:pt x="249869" y="29051"/>
                    </a:cubicBezTo>
                    <a:close/>
                    <a:moveTo>
                      <a:pt x="299256" y="482904"/>
                    </a:moveTo>
                    <a:cubicBezTo>
                      <a:pt x="301797" y="473535"/>
                      <a:pt x="299256" y="467977"/>
                      <a:pt x="293539" y="467183"/>
                    </a:cubicBezTo>
                    <a:cubicBezTo>
                      <a:pt x="288299" y="466389"/>
                      <a:pt x="284011" y="468294"/>
                      <a:pt x="282582" y="473852"/>
                    </a:cubicBezTo>
                    <a:cubicBezTo>
                      <a:pt x="281312" y="478775"/>
                      <a:pt x="285917" y="486080"/>
                      <a:pt x="290999" y="487351"/>
                    </a:cubicBezTo>
                    <a:cubicBezTo>
                      <a:pt x="296557" y="488780"/>
                      <a:pt x="298621" y="485445"/>
                      <a:pt x="299256" y="482904"/>
                    </a:cubicBezTo>
                    <a:close/>
                    <a:moveTo>
                      <a:pt x="318312" y="465912"/>
                    </a:moveTo>
                    <a:cubicBezTo>
                      <a:pt x="313231" y="464960"/>
                      <a:pt x="309578" y="467183"/>
                      <a:pt x="308467" y="471470"/>
                    </a:cubicBezTo>
                    <a:cubicBezTo>
                      <a:pt x="307355" y="475917"/>
                      <a:pt x="311960" y="483063"/>
                      <a:pt x="316566" y="483222"/>
                    </a:cubicBezTo>
                    <a:cubicBezTo>
                      <a:pt x="321330" y="483539"/>
                      <a:pt x="324664" y="480998"/>
                      <a:pt x="325617" y="476076"/>
                    </a:cubicBezTo>
                    <a:cubicBezTo>
                      <a:pt x="326570" y="470359"/>
                      <a:pt x="324029" y="466865"/>
                      <a:pt x="318312" y="465754"/>
                    </a:cubicBezTo>
                    <a:close/>
                    <a:moveTo>
                      <a:pt x="370876" y="50806"/>
                    </a:moveTo>
                    <a:cubicBezTo>
                      <a:pt x="365476" y="47789"/>
                      <a:pt x="359918" y="44137"/>
                      <a:pt x="351660" y="44931"/>
                    </a:cubicBezTo>
                    <a:cubicBezTo>
                      <a:pt x="358013" y="50012"/>
                      <a:pt x="363888" y="51759"/>
                      <a:pt x="370876" y="508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FFFFFF"/>
                    </a:solidFill>
                  </a:rPr>
                  <a:t>3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ComponentBackground3" descr="86931677-030f-4c36-a1f8-022c5e7f1e71">
                <a:extLst>
                  <a:ext uri="{FF2B5EF4-FFF2-40B4-BE49-F238E27FC236}">
                    <a16:creationId xmlns:a16="http://schemas.microsoft.com/office/drawing/2014/main" id="{275BE39B-9389-7F88-C76B-B4EB1E66EB36}"/>
                  </a:ext>
                </a:extLst>
              </p:cNvPr>
              <p:cNvSpPr/>
              <p:nvPr/>
            </p:nvSpPr>
            <p:spPr>
              <a:xfrm>
                <a:off x="7930031" y="1791095"/>
                <a:ext cx="3109667" cy="2247507"/>
              </a:xfrm>
              <a:custGeom>
                <a:avLst/>
                <a:gdLst>
                  <a:gd name="connsiteX0" fmla="*/ 1267085 w 3109667"/>
                  <a:gd name="connsiteY0" fmla="*/ 2061024 h 2247507"/>
                  <a:gd name="connsiteX1" fmla="*/ 1242871 w 3109667"/>
                  <a:gd name="connsiteY1" fmla="*/ 2070366 h 2247507"/>
                  <a:gd name="connsiteX2" fmla="*/ 1299747 w 3109667"/>
                  <a:gd name="connsiteY2" fmla="*/ 2183217 h 2247507"/>
                  <a:gd name="connsiteX3" fmla="*/ 1337944 w 3109667"/>
                  <a:gd name="connsiteY3" fmla="*/ 2182218 h 2247507"/>
                  <a:gd name="connsiteX4" fmla="*/ 1290513 w 3109667"/>
                  <a:gd name="connsiteY4" fmla="*/ 2064540 h 2247507"/>
                  <a:gd name="connsiteX5" fmla="*/ 1267085 w 3109667"/>
                  <a:gd name="connsiteY5" fmla="*/ 2061024 h 2247507"/>
                  <a:gd name="connsiteX6" fmla="*/ 1177765 w 3109667"/>
                  <a:gd name="connsiteY6" fmla="*/ 2059903 h 2247507"/>
                  <a:gd name="connsiteX7" fmla="*/ 1139194 w 3109667"/>
                  <a:gd name="connsiteY7" fmla="*/ 2061545 h 2247507"/>
                  <a:gd name="connsiteX8" fmla="*/ 1176761 w 3109667"/>
                  <a:gd name="connsiteY8" fmla="*/ 2163577 h 2247507"/>
                  <a:gd name="connsiteX9" fmla="*/ 1241612 w 3109667"/>
                  <a:gd name="connsiteY9" fmla="*/ 2183883 h 2247507"/>
                  <a:gd name="connsiteX10" fmla="*/ 1216427 w 3109667"/>
                  <a:gd name="connsiteY10" fmla="*/ 2097330 h 2247507"/>
                  <a:gd name="connsiteX11" fmla="*/ 1177765 w 3109667"/>
                  <a:gd name="connsiteY11" fmla="*/ 2059903 h 2247507"/>
                  <a:gd name="connsiteX12" fmla="*/ 859643 w 3109667"/>
                  <a:gd name="connsiteY12" fmla="*/ 2045898 h 2247507"/>
                  <a:gd name="connsiteX13" fmla="*/ 848519 w 3109667"/>
                  <a:gd name="connsiteY13" fmla="*/ 2051058 h 2247507"/>
                  <a:gd name="connsiteX14" fmla="*/ 907913 w 3109667"/>
                  <a:gd name="connsiteY14" fmla="*/ 2181386 h 2247507"/>
                  <a:gd name="connsiteX15" fmla="*/ 908123 w 3109667"/>
                  <a:gd name="connsiteY15" fmla="*/ 2181386 h 2247507"/>
                  <a:gd name="connsiteX16" fmla="*/ 1131428 w 3109667"/>
                  <a:gd name="connsiteY16" fmla="*/ 2188210 h 2247507"/>
                  <a:gd name="connsiteX17" fmla="*/ 1109391 w 3109667"/>
                  <a:gd name="connsiteY17" fmla="*/ 2116472 h 2247507"/>
                  <a:gd name="connsiteX18" fmla="*/ 1077490 w 3109667"/>
                  <a:gd name="connsiteY18" fmla="*/ 2053721 h 2247507"/>
                  <a:gd name="connsiteX19" fmla="*/ 859643 w 3109667"/>
                  <a:gd name="connsiteY19" fmla="*/ 2045898 h 2247507"/>
                  <a:gd name="connsiteX20" fmla="*/ 799383 w 3109667"/>
                  <a:gd name="connsiteY20" fmla="*/ 2038408 h 2247507"/>
                  <a:gd name="connsiteX21" fmla="*/ 767928 w 3109667"/>
                  <a:gd name="connsiteY21" fmla="*/ 2041737 h 2247507"/>
                  <a:gd name="connsiteX22" fmla="*/ 842014 w 3109667"/>
                  <a:gd name="connsiteY22" fmla="*/ 2174561 h 2247507"/>
                  <a:gd name="connsiteX23" fmla="*/ 814939 w 3109667"/>
                  <a:gd name="connsiteY23" fmla="*/ 2052556 h 2247507"/>
                  <a:gd name="connsiteX24" fmla="*/ 799383 w 3109667"/>
                  <a:gd name="connsiteY24" fmla="*/ 2038408 h 2247507"/>
                  <a:gd name="connsiteX25" fmla="*/ 702422 w 3109667"/>
                  <a:gd name="connsiteY25" fmla="*/ 2027817 h 2247507"/>
                  <a:gd name="connsiteX26" fmla="*/ 673695 w 3109667"/>
                  <a:gd name="connsiteY26" fmla="*/ 2033581 h 2247507"/>
                  <a:gd name="connsiteX27" fmla="*/ 763521 w 3109667"/>
                  <a:gd name="connsiteY27" fmla="*/ 2172231 h 2247507"/>
                  <a:gd name="connsiteX28" fmla="*/ 763731 w 3109667"/>
                  <a:gd name="connsiteY28" fmla="*/ 2172231 h 2247507"/>
                  <a:gd name="connsiteX29" fmla="*/ 721546 w 3109667"/>
                  <a:gd name="connsiteY29" fmla="*/ 2039407 h 2247507"/>
                  <a:gd name="connsiteX30" fmla="*/ 702422 w 3109667"/>
                  <a:gd name="connsiteY30" fmla="*/ 2027817 h 2247507"/>
                  <a:gd name="connsiteX31" fmla="*/ 1922441 w 3109667"/>
                  <a:gd name="connsiteY31" fmla="*/ 2024093 h 2247507"/>
                  <a:gd name="connsiteX32" fmla="*/ 1335845 w 3109667"/>
                  <a:gd name="connsiteY32" fmla="*/ 2061710 h 2247507"/>
                  <a:gd name="connsiteX33" fmla="*/ 1388313 w 3109667"/>
                  <a:gd name="connsiteY33" fmla="*/ 2187378 h 2247507"/>
                  <a:gd name="connsiteX34" fmla="*/ 1388313 w 3109667"/>
                  <a:gd name="connsiteY34" fmla="*/ 2187545 h 2247507"/>
                  <a:gd name="connsiteX35" fmla="*/ 1972179 w 3109667"/>
                  <a:gd name="connsiteY35" fmla="*/ 2146765 h 2247507"/>
                  <a:gd name="connsiteX36" fmla="*/ 1922441 w 3109667"/>
                  <a:gd name="connsiteY36" fmla="*/ 2024093 h 2247507"/>
                  <a:gd name="connsiteX37" fmla="*/ 1982254 w 3109667"/>
                  <a:gd name="connsiteY37" fmla="*/ 2021264 h 2247507"/>
                  <a:gd name="connsiteX38" fmla="*/ 2015413 w 3109667"/>
                  <a:gd name="connsiteY38" fmla="*/ 2143103 h 2247507"/>
                  <a:gd name="connsiteX39" fmla="*/ 1982254 w 3109667"/>
                  <a:gd name="connsiteY39" fmla="*/ 2021264 h 2247507"/>
                  <a:gd name="connsiteX40" fmla="*/ 2045636 w 3109667"/>
                  <a:gd name="connsiteY40" fmla="*/ 2011111 h 2247507"/>
                  <a:gd name="connsiteX41" fmla="*/ 2078166 w 3109667"/>
                  <a:gd name="connsiteY41" fmla="*/ 2129787 h 2247507"/>
                  <a:gd name="connsiteX42" fmla="*/ 2107758 w 3109667"/>
                  <a:gd name="connsiteY42" fmla="*/ 2125294 h 2247507"/>
                  <a:gd name="connsiteX43" fmla="*/ 2045636 w 3109667"/>
                  <a:gd name="connsiteY43" fmla="*/ 2011111 h 2247507"/>
                  <a:gd name="connsiteX44" fmla="*/ 665288 w 3109667"/>
                  <a:gd name="connsiteY44" fmla="*/ 1920719 h 2247507"/>
                  <a:gd name="connsiteX45" fmla="*/ 665288 w 3109667"/>
                  <a:gd name="connsiteY45" fmla="*/ 1920886 h 2247507"/>
                  <a:gd name="connsiteX46" fmla="*/ 665149 w 3109667"/>
                  <a:gd name="connsiteY46" fmla="*/ 1920797 h 2247507"/>
                  <a:gd name="connsiteX47" fmla="*/ 278504 w 3109667"/>
                  <a:gd name="connsiteY47" fmla="*/ 1920563 h 2247507"/>
                  <a:gd name="connsiteX48" fmla="*/ 278294 w 3109667"/>
                  <a:gd name="connsiteY48" fmla="*/ 1920730 h 2247507"/>
                  <a:gd name="connsiteX49" fmla="*/ 278326 w 3109667"/>
                  <a:gd name="connsiteY49" fmla="*/ 1920745 h 2247507"/>
                  <a:gd name="connsiteX50" fmla="*/ 268219 w 3109667"/>
                  <a:gd name="connsiteY50" fmla="*/ 1931050 h 2247507"/>
                  <a:gd name="connsiteX51" fmla="*/ 347972 w 3109667"/>
                  <a:gd name="connsiteY51" fmla="*/ 2037077 h 2247507"/>
                  <a:gd name="connsiteX52" fmla="*/ 528043 w 3109667"/>
                  <a:gd name="connsiteY52" fmla="*/ 2147264 h 2247507"/>
                  <a:gd name="connsiteX53" fmla="*/ 690485 w 3109667"/>
                  <a:gd name="connsiteY53" fmla="*/ 2168737 h 2247507"/>
                  <a:gd name="connsiteX54" fmla="*/ 626053 w 3109667"/>
                  <a:gd name="connsiteY54" fmla="*/ 2018601 h 2247507"/>
                  <a:gd name="connsiteX55" fmla="*/ 359636 w 3109667"/>
                  <a:gd name="connsiteY55" fmla="*/ 1957720 h 2247507"/>
                  <a:gd name="connsiteX56" fmla="*/ 278326 w 3109667"/>
                  <a:gd name="connsiteY56" fmla="*/ 1920745 h 2247507"/>
                  <a:gd name="connsiteX57" fmla="*/ 2662034 w 3109667"/>
                  <a:gd name="connsiteY57" fmla="*/ 1900590 h 2247507"/>
                  <a:gd name="connsiteX58" fmla="*/ 2102931 w 3109667"/>
                  <a:gd name="connsiteY58" fmla="*/ 2003121 h 2247507"/>
                  <a:gd name="connsiteX59" fmla="*/ 2148683 w 3109667"/>
                  <a:gd name="connsiteY59" fmla="*/ 2129954 h 2247507"/>
                  <a:gd name="connsiteX60" fmla="*/ 2148893 w 3109667"/>
                  <a:gd name="connsiteY60" fmla="*/ 2129787 h 2247507"/>
                  <a:gd name="connsiteX61" fmla="*/ 2722897 w 3109667"/>
                  <a:gd name="connsiteY61" fmla="*/ 2034080 h 2247507"/>
                  <a:gd name="connsiteX62" fmla="*/ 2662034 w 3109667"/>
                  <a:gd name="connsiteY62" fmla="*/ 1900590 h 2247507"/>
                  <a:gd name="connsiteX63" fmla="*/ 2694983 w 3109667"/>
                  <a:gd name="connsiteY63" fmla="*/ 1886275 h 2247507"/>
                  <a:gd name="connsiteX64" fmla="*/ 2764452 w 3109667"/>
                  <a:gd name="connsiteY64" fmla="*/ 2034413 h 2247507"/>
                  <a:gd name="connsiteX65" fmla="*/ 2694983 w 3109667"/>
                  <a:gd name="connsiteY65" fmla="*/ 1886275 h 2247507"/>
                  <a:gd name="connsiteX66" fmla="*/ 2771220 w 3109667"/>
                  <a:gd name="connsiteY66" fmla="*/ 1870983 h 2247507"/>
                  <a:gd name="connsiteX67" fmla="*/ 2756896 w 3109667"/>
                  <a:gd name="connsiteY67" fmla="*/ 1878120 h 2247507"/>
                  <a:gd name="connsiteX68" fmla="*/ 2816499 w 3109667"/>
                  <a:gd name="connsiteY68" fmla="*/ 2010445 h 2247507"/>
                  <a:gd name="connsiteX69" fmla="*/ 2816499 w 3109667"/>
                  <a:gd name="connsiteY69" fmla="*/ 2010612 h 2247507"/>
                  <a:gd name="connsiteX70" fmla="*/ 2834549 w 3109667"/>
                  <a:gd name="connsiteY70" fmla="*/ 2006451 h 2247507"/>
                  <a:gd name="connsiteX71" fmla="*/ 2781451 w 3109667"/>
                  <a:gd name="connsiteY71" fmla="*/ 1873459 h 2247507"/>
                  <a:gd name="connsiteX72" fmla="*/ 2771220 w 3109667"/>
                  <a:gd name="connsiteY72" fmla="*/ 1870983 h 2247507"/>
                  <a:gd name="connsiteX73" fmla="*/ 2846092 w 3109667"/>
                  <a:gd name="connsiteY73" fmla="*/ 1840503 h 2247507"/>
                  <a:gd name="connsiteX74" fmla="*/ 2828096 w 3109667"/>
                  <a:gd name="connsiteY74" fmla="*/ 1845871 h 2247507"/>
                  <a:gd name="connsiteX75" fmla="*/ 2812985 w 3109667"/>
                  <a:gd name="connsiteY75" fmla="*/ 1859928 h 2247507"/>
                  <a:gd name="connsiteX76" fmla="*/ 2812933 w 3109667"/>
                  <a:gd name="connsiteY76" fmla="*/ 1859811 h 2247507"/>
                  <a:gd name="connsiteX77" fmla="*/ 2812933 w 3109667"/>
                  <a:gd name="connsiteY77" fmla="*/ 1859977 h 2247507"/>
                  <a:gd name="connsiteX78" fmla="*/ 2812985 w 3109667"/>
                  <a:gd name="connsiteY78" fmla="*/ 1859928 h 2247507"/>
                  <a:gd name="connsiteX79" fmla="*/ 2869388 w 3109667"/>
                  <a:gd name="connsiteY79" fmla="*/ 1986810 h 2247507"/>
                  <a:gd name="connsiteX80" fmla="*/ 2909683 w 3109667"/>
                  <a:gd name="connsiteY80" fmla="*/ 1957182 h 2247507"/>
                  <a:gd name="connsiteX81" fmla="*/ 2857845 w 3109667"/>
                  <a:gd name="connsiteY81" fmla="*/ 1845828 h 2247507"/>
                  <a:gd name="connsiteX82" fmla="*/ 2846092 w 3109667"/>
                  <a:gd name="connsiteY82" fmla="*/ 1840503 h 2247507"/>
                  <a:gd name="connsiteX83" fmla="*/ 3025323 w 3109667"/>
                  <a:gd name="connsiteY83" fmla="*/ 1591331 h 2247507"/>
                  <a:gd name="connsiteX84" fmla="*/ 2879462 w 3109667"/>
                  <a:gd name="connsiteY84" fmla="*/ 1820029 h 2247507"/>
                  <a:gd name="connsiteX85" fmla="*/ 2914458 w 3109667"/>
                  <a:gd name="connsiteY85" fmla="*/ 1886962 h 2247507"/>
                  <a:gd name="connsiteX86" fmla="*/ 2947196 w 3109667"/>
                  <a:gd name="connsiteY86" fmla="*/ 1949423 h 2247507"/>
                  <a:gd name="connsiteX87" fmla="*/ 2947041 w 3109667"/>
                  <a:gd name="connsiteY87" fmla="*/ 1949526 h 2247507"/>
                  <a:gd name="connsiteX88" fmla="*/ 2947250 w 3109667"/>
                  <a:gd name="connsiteY88" fmla="*/ 1949526 h 2247507"/>
                  <a:gd name="connsiteX89" fmla="*/ 2947196 w 3109667"/>
                  <a:gd name="connsiteY89" fmla="*/ 1949423 h 2247507"/>
                  <a:gd name="connsiteX90" fmla="*/ 2978131 w 3109667"/>
                  <a:gd name="connsiteY90" fmla="*/ 1928925 h 2247507"/>
                  <a:gd name="connsiteX91" fmla="*/ 3025323 w 3109667"/>
                  <a:gd name="connsiteY91" fmla="*/ 1591331 h 2247507"/>
                  <a:gd name="connsiteX92" fmla="*/ 145853 w 3109667"/>
                  <a:gd name="connsiteY92" fmla="*/ 1249937 h 2247507"/>
                  <a:gd name="connsiteX93" fmla="*/ 167679 w 3109667"/>
                  <a:gd name="connsiteY93" fmla="*/ 1271075 h 2247507"/>
                  <a:gd name="connsiteX94" fmla="*/ 193703 w 3109667"/>
                  <a:gd name="connsiteY94" fmla="*/ 1442017 h 2247507"/>
                  <a:gd name="connsiteX95" fmla="*/ 235469 w 3109667"/>
                  <a:gd name="connsiteY95" fmla="*/ 1652572 h 2247507"/>
                  <a:gd name="connsiteX96" fmla="*/ 513550 w 3109667"/>
                  <a:gd name="connsiteY96" fmla="*/ 1871783 h 2247507"/>
                  <a:gd name="connsiteX97" fmla="*/ 613451 w 3109667"/>
                  <a:gd name="connsiteY97" fmla="*/ 1897250 h 2247507"/>
                  <a:gd name="connsiteX98" fmla="*/ 640943 w 3109667"/>
                  <a:gd name="connsiteY98" fmla="*/ 1905385 h 2247507"/>
                  <a:gd name="connsiteX99" fmla="*/ 665149 w 3109667"/>
                  <a:gd name="connsiteY99" fmla="*/ 1920797 h 2247507"/>
                  <a:gd name="connsiteX100" fmla="*/ 641914 w 3109667"/>
                  <a:gd name="connsiteY100" fmla="*/ 1933869 h 2247507"/>
                  <a:gd name="connsiteX101" fmla="*/ 619326 w 3109667"/>
                  <a:gd name="connsiteY101" fmla="*/ 1933036 h 2247507"/>
                  <a:gd name="connsiteX102" fmla="*/ 334949 w 3109667"/>
                  <a:gd name="connsiteY102" fmla="*/ 1843821 h 2247507"/>
                  <a:gd name="connsiteX103" fmla="*/ 167259 w 3109667"/>
                  <a:gd name="connsiteY103" fmla="*/ 1604803 h 2247507"/>
                  <a:gd name="connsiteX104" fmla="*/ 136828 w 3109667"/>
                  <a:gd name="connsiteY104" fmla="*/ 1282228 h 2247507"/>
                  <a:gd name="connsiteX105" fmla="*/ 145853 w 3109667"/>
                  <a:gd name="connsiteY105" fmla="*/ 1249937 h 2247507"/>
                  <a:gd name="connsiteX106" fmla="*/ 2903666 w 3109667"/>
                  <a:gd name="connsiteY106" fmla="*/ 1099172 h 2247507"/>
                  <a:gd name="connsiteX107" fmla="*/ 2927081 w 3109667"/>
                  <a:gd name="connsiteY107" fmla="*/ 1126018 h 2247507"/>
                  <a:gd name="connsiteX108" fmla="*/ 2943167 w 3109667"/>
                  <a:gd name="connsiteY108" fmla="*/ 1215992 h 2247507"/>
                  <a:gd name="connsiteX109" fmla="*/ 2922179 w 3109667"/>
                  <a:gd name="connsiteY109" fmla="*/ 1232970 h 2247507"/>
                  <a:gd name="connsiteX110" fmla="*/ 2894265 w 3109667"/>
                  <a:gd name="connsiteY110" fmla="*/ 1215992 h 2247507"/>
                  <a:gd name="connsiteX111" fmla="*/ 2890566 w 3109667"/>
                  <a:gd name="connsiteY111" fmla="*/ 1157549 h 2247507"/>
                  <a:gd name="connsiteX112" fmla="*/ 2903499 w 3109667"/>
                  <a:gd name="connsiteY112" fmla="*/ 1098980 h 2247507"/>
                  <a:gd name="connsiteX113" fmla="*/ 2903709 w 3109667"/>
                  <a:gd name="connsiteY113" fmla="*/ 1098980 h 2247507"/>
                  <a:gd name="connsiteX114" fmla="*/ 2903666 w 3109667"/>
                  <a:gd name="connsiteY114" fmla="*/ 1099172 h 2247507"/>
                  <a:gd name="connsiteX115" fmla="*/ 2569306 w 3109667"/>
                  <a:gd name="connsiteY115" fmla="*/ 173117 h 2247507"/>
                  <a:gd name="connsiteX116" fmla="*/ 2603070 w 3109667"/>
                  <a:gd name="connsiteY116" fmla="*/ 181024 h 2247507"/>
                  <a:gd name="connsiteX117" fmla="*/ 2824275 w 3109667"/>
                  <a:gd name="connsiteY117" fmla="*/ 368277 h 2247507"/>
                  <a:gd name="connsiteX118" fmla="*/ 2906337 w 3109667"/>
                  <a:gd name="connsiteY118" fmla="*/ 752270 h 2247507"/>
                  <a:gd name="connsiteX119" fmla="*/ 2932361 w 3109667"/>
                  <a:gd name="connsiteY119" fmla="*/ 970150 h 2247507"/>
                  <a:gd name="connsiteX120" fmla="*/ 2924595 w 3109667"/>
                  <a:gd name="connsiteY120" fmla="*/ 1019752 h 2247507"/>
                  <a:gd name="connsiteX121" fmla="*/ 2899410 w 3109667"/>
                  <a:gd name="connsiteY121" fmla="*/ 994618 h 2247507"/>
                  <a:gd name="connsiteX122" fmla="*/ 2855756 w 3109667"/>
                  <a:gd name="connsiteY122" fmla="*/ 762757 h 2247507"/>
                  <a:gd name="connsiteX123" fmla="*/ 2769080 w 3109667"/>
                  <a:gd name="connsiteY123" fmla="*/ 405061 h 2247507"/>
                  <a:gd name="connsiteX124" fmla="*/ 2566552 w 3109667"/>
                  <a:gd name="connsiteY124" fmla="*/ 209653 h 2247507"/>
                  <a:gd name="connsiteX125" fmla="*/ 2534441 w 3109667"/>
                  <a:gd name="connsiteY125" fmla="*/ 181689 h 2247507"/>
                  <a:gd name="connsiteX126" fmla="*/ 2569306 w 3109667"/>
                  <a:gd name="connsiteY126" fmla="*/ 173117 h 2247507"/>
                  <a:gd name="connsiteX127" fmla="*/ 1842059 w 3109667"/>
                  <a:gd name="connsiteY127" fmla="*/ 51528 h 2247507"/>
                  <a:gd name="connsiteX128" fmla="*/ 1842059 w 3109667"/>
                  <a:gd name="connsiteY128" fmla="*/ 51860 h 2247507"/>
                  <a:gd name="connsiteX129" fmla="*/ 1295549 w 3109667"/>
                  <a:gd name="connsiteY129" fmla="*/ 80323 h 2247507"/>
                  <a:gd name="connsiteX130" fmla="*/ 716089 w 3109667"/>
                  <a:gd name="connsiteY130" fmla="*/ 147568 h 2247507"/>
                  <a:gd name="connsiteX131" fmla="*/ 262764 w 3109667"/>
                  <a:gd name="connsiteY131" fmla="*/ 268741 h 2247507"/>
                  <a:gd name="connsiteX132" fmla="*/ 141666 w 3109667"/>
                  <a:gd name="connsiteY132" fmla="*/ 402233 h 2247507"/>
                  <a:gd name="connsiteX133" fmla="*/ 91926 w 3109667"/>
                  <a:gd name="connsiteY133" fmla="*/ 760260 h 2247507"/>
                  <a:gd name="connsiteX134" fmla="*/ 101161 w 3109667"/>
                  <a:gd name="connsiteY134" fmla="*/ 1355475 h 2247507"/>
                  <a:gd name="connsiteX135" fmla="*/ 163073 w 3109667"/>
                  <a:gd name="connsiteY135" fmla="*/ 1684874 h 2247507"/>
                  <a:gd name="connsiteX136" fmla="*/ 444304 w 3109667"/>
                  <a:gd name="connsiteY136" fmla="*/ 1924059 h 2247507"/>
                  <a:gd name="connsiteX137" fmla="*/ 838235 w 3109667"/>
                  <a:gd name="connsiteY137" fmla="*/ 1982648 h 2247507"/>
                  <a:gd name="connsiteX138" fmla="*/ 1450225 w 3109667"/>
                  <a:gd name="connsiteY138" fmla="*/ 2000625 h 2247507"/>
                  <a:gd name="connsiteX139" fmla="*/ 1870182 w 3109667"/>
                  <a:gd name="connsiteY139" fmla="*/ 1973993 h 2247507"/>
                  <a:gd name="connsiteX140" fmla="*/ 2247114 w 3109667"/>
                  <a:gd name="connsiteY140" fmla="*/ 1925723 h 2247507"/>
                  <a:gd name="connsiteX141" fmla="*/ 2700229 w 3109667"/>
                  <a:gd name="connsiteY141" fmla="*/ 1838505 h 2247507"/>
                  <a:gd name="connsiteX142" fmla="*/ 2894783 w 3109667"/>
                  <a:gd name="connsiteY142" fmla="*/ 1724323 h 2247507"/>
                  <a:gd name="connsiteX143" fmla="*/ 3006645 w 3109667"/>
                  <a:gd name="connsiteY143" fmla="*/ 1404411 h 2247507"/>
                  <a:gd name="connsiteX144" fmla="*/ 2993632 w 3109667"/>
                  <a:gd name="connsiteY144" fmla="*/ 1039225 h 2247507"/>
                  <a:gd name="connsiteX145" fmla="*/ 2957535 w 3109667"/>
                  <a:gd name="connsiteY145" fmla="*/ 758596 h 2247507"/>
                  <a:gd name="connsiteX146" fmla="*/ 2900449 w 3109667"/>
                  <a:gd name="connsiteY146" fmla="*/ 422372 h 2247507"/>
                  <a:gd name="connsiteX147" fmla="*/ 2854487 w 3109667"/>
                  <a:gd name="connsiteY147" fmla="*/ 303196 h 2247507"/>
                  <a:gd name="connsiteX148" fmla="*/ 2560874 w 3109667"/>
                  <a:gd name="connsiteY148" fmla="*/ 105456 h 2247507"/>
                  <a:gd name="connsiteX149" fmla="*/ 2308397 w 3109667"/>
                  <a:gd name="connsiteY149" fmla="*/ 70336 h 2247507"/>
                  <a:gd name="connsiteX150" fmla="*/ 1842059 w 3109667"/>
                  <a:gd name="connsiteY150" fmla="*/ 51528 h 2247507"/>
                  <a:gd name="connsiteX151" fmla="*/ 1925379 w 3109667"/>
                  <a:gd name="connsiteY151" fmla="*/ 1094 h 2247507"/>
                  <a:gd name="connsiteX152" fmla="*/ 2293706 w 3109667"/>
                  <a:gd name="connsiteY152" fmla="*/ 19570 h 2247507"/>
                  <a:gd name="connsiteX153" fmla="*/ 2752068 w 3109667"/>
                  <a:gd name="connsiteY153" fmla="*/ 122434 h 2247507"/>
                  <a:gd name="connsiteX154" fmla="*/ 2908424 w 3109667"/>
                  <a:gd name="connsiteY154" fmla="*/ 277064 h 2247507"/>
                  <a:gd name="connsiteX155" fmla="*/ 2996361 w 3109667"/>
                  <a:gd name="connsiteY155" fmla="*/ 645412 h 2247507"/>
                  <a:gd name="connsiteX156" fmla="*/ 3059323 w 3109667"/>
                  <a:gd name="connsiteY156" fmla="*/ 1070684 h 2247507"/>
                  <a:gd name="connsiteX157" fmla="*/ 3065829 w 3109667"/>
                  <a:gd name="connsiteY157" fmla="*/ 1211665 h 2247507"/>
                  <a:gd name="connsiteX158" fmla="*/ 3100039 w 3109667"/>
                  <a:gd name="connsiteY158" fmla="*/ 1565531 h 2247507"/>
                  <a:gd name="connsiteX159" fmla="*/ 3094162 w 3109667"/>
                  <a:gd name="connsiteY159" fmla="*/ 1851821 h 2247507"/>
                  <a:gd name="connsiteX160" fmla="*/ 2941375 w 3109667"/>
                  <a:gd name="connsiteY160" fmla="*/ 2031418 h 2247507"/>
                  <a:gd name="connsiteX161" fmla="*/ 2671478 w 3109667"/>
                  <a:gd name="connsiteY161" fmla="*/ 2112144 h 2247507"/>
                  <a:gd name="connsiteX162" fmla="*/ 1952452 w 3109667"/>
                  <a:gd name="connsiteY162" fmla="*/ 2213844 h 2247507"/>
                  <a:gd name="connsiteX163" fmla="*/ 1248747 w 3109667"/>
                  <a:gd name="connsiteY163" fmla="*/ 2247466 h 2247507"/>
                  <a:gd name="connsiteX164" fmla="*/ 1249167 w 3109667"/>
                  <a:gd name="connsiteY164" fmla="*/ 2247300 h 2247507"/>
                  <a:gd name="connsiteX165" fmla="*/ 821025 w 3109667"/>
                  <a:gd name="connsiteY165" fmla="*/ 2235148 h 2247507"/>
                  <a:gd name="connsiteX166" fmla="*/ 474315 w 3109667"/>
                  <a:gd name="connsiteY166" fmla="*/ 2179888 h 2247507"/>
                  <a:gd name="connsiteX167" fmla="*/ 325935 w 3109667"/>
                  <a:gd name="connsiteY167" fmla="*/ 2080853 h 2247507"/>
                  <a:gd name="connsiteX168" fmla="*/ 97383 w 3109667"/>
                  <a:gd name="connsiteY168" fmla="*/ 1708010 h 2247507"/>
                  <a:gd name="connsiteX169" fmla="*/ 34841 w 3109667"/>
                  <a:gd name="connsiteY169" fmla="*/ 1441529 h 2247507"/>
                  <a:gd name="connsiteX170" fmla="*/ 211 w 3109667"/>
                  <a:gd name="connsiteY170" fmla="*/ 1092821 h 2247507"/>
                  <a:gd name="connsiteX171" fmla="*/ 24977 w 3109667"/>
                  <a:gd name="connsiteY171" fmla="*/ 675705 h 2247507"/>
                  <a:gd name="connsiteX172" fmla="*/ 77865 w 3109667"/>
                  <a:gd name="connsiteY172" fmla="*/ 365447 h 2247507"/>
                  <a:gd name="connsiteX173" fmla="*/ 205468 w 3109667"/>
                  <a:gd name="connsiteY173" fmla="*/ 227795 h 2247507"/>
                  <a:gd name="connsiteX174" fmla="*/ 528882 w 3109667"/>
                  <a:gd name="connsiteY174" fmla="*/ 127760 h 2247507"/>
                  <a:gd name="connsiteX175" fmla="*/ 817668 w 3109667"/>
                  <a:gd name="connsiteY175" fmla="*/ 76495 h 2247507"/>
                  <a:gd name="connsiteX176" fmla="*/ 1130799 w 3109667"/>
                  <a:gd name="connsiteY176" fmla="*/ 42539 h 2247507"/>
                  <a:gd name="connsiteX177" fmla="*/ 1451275 w 3109667"/>
                  <a:gd name="connsiteY177" fmla="*/ 12080 h 2247507"/>
                  <a:gd name="connsiteX178" fmla="*/ 1925379 w 3109667"/>
                  <a:gd name="connsiteY178" fmla="*/ 1094 h 224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109667" h="2247507">
                    <a:moveTo>
                      <a:pt x="1267085" y="2061024"/>
                    </a:moveTo>
                    <a:cubicBezTo>
                      <a:pt x="1259346" y="2061586"/>
                      <a:pt x="1251476" y="2064291"/>
                      <a:pt x="1242871" y="2070366"/>
                    </a:cubicBezTo>
                    <a:cubicBezTo>
                      <a:pt x="1255883" y="2108648"/>
                      <a:pt x="1270155" y="2148263"/>
                      <a:pt x="1299747" y="2183217"/>
                    </a:cubicBezTo>
                    <a:cubicBezTo>
                      <a:pt x="1306043" y="2190707"/>
                      <a:pt x="1318845" y="2190375"/>
                      <a:pt x="1337944" y="2182218"/>
                    </a:cubicBezTo>
                    <a:cubicBezTo>
                      <a:pt x="1324511" y="2141939"/>
                      <a:pt x="1316955" y="2100659"/>
                      <a:pt x="1290513" y="2064540"/>
                    </a:cubicBezTo>
                    <a:cubicBezTo>
                      <a:pt x="1282433" y="2062043"/>
                      <a:pt x="1274824" y="2060462"/>
                      <a:pt x="1267085" y="2061024"/>
                    </a:cubicBezTo>
                    <a:close/>
                    <a:moveTo>
                      <a:pt x="1177765" y="2059903"/>
                    </a:moveTo>
                    <a:cubicBezTo>
                      <a:pt x="1168117" y="2059849"/>
                      <a:pt x="1155617" y="2060587"/>
                      <a:pt x="1139194" y="2061545"/>
                    </a:cubicBezTo>
                    <a:cubicBezTo>
                      <a:pt x="1143811" y="2099661"/>
                      <a:pt x="1166057" y="2130287"/>
                      <a:pt x="1176761" y="2163577"/>
                    </a:cubicBezTo>
                    <a:cubicBezTo>
                      <a:pt x="1185576" y="2190874"/>
                      <a:pt x="1211181" y="2195368"/>
                      <a:pt x="1241612" y="2183883"/>
                    </a:cubicBezTo>
                    <a:cubicBezTo>
                      <a:pt x="1251266" y="2150427"/>
                      <a:pt x="1222513" y="2126126"/>
                      <a:pt x="1216427" y="2097330"/>
                    </a:cubicBezTo>
                    <a:cubicBezTo>
                      <a:pt x="1209973" y="2067370"/>
                      <a:pt x="1206707" y="2060067"/>
                      <a:pt x="1177765" y="2059903"/>
                    </a:cubicBezTo>
                    <a:close/>
                    <a:moveTo>
                      <a:pt x="859643" y="2045898"/>
                    </a:moveTo>
                    <a:cubicBezTo>
                      <a:pt x="857754" y="2045898"/>
                      <a:pt x="855864" y="2047562"/>
                      <a:pt x="848519" y="2051058"/>
                    </a:cubicBezTo>
                    <a:cubicBezTo>
                      <a:pt x="866778" y="2093668"/>
                      <a:pt x="878531" y="2139109"/>
                      <a:pt x="907913" y="2181386"/>
                    </a:cubicBezTo>
                    <a:lnTo>
                      <a:pt x="908123" y="2181386"/>
                    </a:lnTo>
                    <a:cubicBezTo>
                      <a:pt x="981578" y="2192538"/>
                      <a:pt x="1054615" y="2190874"/>
                      <a:pt x="1131428" y="2188210"/>
                    </a:cubicBezTo>
                    <a:cubicBezTo>
                      <a:pt x="1122823" y="2159581"/>
                      <a:pt x="1116947" y="2137943"/>
                      <a:pt x="1109391" y="2116472"/>
                    </a:cubicBezTo>
                    <a:cubicBezTo>
                      <a:pt x="1101836" y="2095001"/>
                      <a:pt x="1093231" y="2073695"/>
                      <a:pt x="1077490" y="2053721"/>
                    </a:cubicBezTo>
                    <a:cubicBezTo>
                      <a:pt x="1003825" y="2051058"/>
                      <a:pt x="931838" y="2048395"/>
                      <a:pt x="859643" y="2045898"/>
                    </a:cubicBezTo>
                    <a:close/>
                    <a:moveTo>
                      <a:pt x="799383" y="2038408"/>
                    </a:moveTo>
                    <a:cubicBezTo>
                      <a:pt x="791067" y="2036660"/>
                      <a:pt x="780101" y="2037826"/>
                      <a:pt x="767928" y="2041737"/>
                    </a:cubicBezTo>
                    <a:cubicBezTo>
                      <a:pt x="779051" y="2091006"/>
                      <a:pt x="806965" y="2133782"/>
                      <a:pt x="842014" y="2174561"/>
                    </a:cubicBezTo>
                    <a:cubicBezTo>
                      <a:pt x="847679" y="2131285"/>
                      <a:pt x="823124" y="2093169"/>
                      <a:pt x="814939" y="2052556"/>
                    </a:cubicBezTo>
                    <a:cubicBezTo>
                      <a:pt x="813365" y="2044816"/>
                      <a:pt x="807699" y="2040156"/>
                      <a:pt x="799383" y="2038408"/>
                    </a:cubicBezTo>
                    <a:close/>
                    <a:moveTo>
                      <a:pt x="702422" y="2027817"/>
                    </a:moveTo>
                    <a:cubicBezTo>
                      <a:pt x="694001" y="2027297"/>
                      <a:pt x="683979" y="2029669"/>
                      <a:pt x="673695" y="2033581"/>
                    </a:cubicBezTo>
                    <a:cubicBezTo>
                      <a:pt x="695731" y="2083016"/>
                      <a:pt x="712941" y="2133450"/>
                      <a:pt x="763521" y="2172231"/>
                    </a:cubicBezTo>
                    <a:lnTo>
                      <a:pt x="763731" y="2172231"/>
                    </a:lnTo>
                    <a:cubicBezTo>
                      <a:pt x="766669" y="2124129"/>
                      <a:pt x="743163" y="2081850"/>
                      <a:pt x="721546" y="2039407"/>
                    </a:cubicBezTo>
                    <a:cubicBezTo>
                      <a:pt x="717664" y="2031750"/>
                      <a:pt x="710843" y="2028338"/>
                      <a:pt x="702422" y="2027817"/>
                    </a:cubicBezTo>
                    <a:close/>
                    <a:moveTo>
                      <a:pt x="1922441" y="2024093"/>
                    </a:moveTo>
                    <a:cubicBezTo>
                      <a:pt x="1732505" y="2052390"/>
                      <a:pt x="1535854" y="2051723"/>
                      <a:pt x="1335845" y="2061710"/>
                    </a:cubicBezTo>
                    <a:cubicBezTo>
                      <a:pt x="1346339" y="2106652"/>
                      <a:pt x="1368584" y="2142271"/>
                      <a:pt x="1388313" y="2187378"/>
                    </a:cubicBezTo>
                    <a:lnTo>
                      <a:pt x="1388313" y="2187545"/>
                    </a:lnTo>
                    <a:cubicBezTo>
                      <a:pt x="1583495" y="2178223"/>
                      <a:pt x="1776579" y="2174895"/>
                      <a:pt x="1972179" y="2146765"/>
                    </a:cubicBezTo>
                    <a:cubicBezTo>
                      <a:pt x="1951403" y="2106485"/>
                      <a:pt x="1960637" y="2063708"/>
                      <a:pt x="1922441" y="2024093"/>
                    </a:cubicBezTo>
                    <a:close/>
                    <a:moveTo>
                      <a:pt x="1982254" y="2021264"/>
                    </a:moveTo>
                    <a:cubicBezTo>
                      <a:pt x="1975958" y="2065539"/>
                      <a:pt x="2007649" y="2101158"/>
                      <a:pt x="2015413" y="2143103"/>
                    </a:cubicBezTo>
                    <a:cubicBezTo>
                      <a:pt x="2040389" y="2118303"/>
                      <a:pt x="2020241" y="2047896"/>
                      <a:pt x="1982254" y="2021264"/>
                    </a:cubicBezTo>
                    <a:close/>
                    <a:moveTo>
                      <a:pt x="2045636" y="2011111"/>
                    </a:moveTo>
                    <a:cubicBezTo>
                      <a:pt x="2034303" y="2055719"/>
                      <a:pt x="2063685" y="2091338"/>
                      <a:pt x="2078166" y="2129787"/>
                    </a:cubicBezTo>
                    <a:cubicBezTo>
                      <a:pt x="2081314" y="2138276"/>
                      <a:pt x="2096635" y="2135114"/>
                      <a:pt x="2107758" y="2125294"/>
                    </a:cubicBezTo>
                    <a:cubicBezTo>
                      <a:pt x="2082993" y="2089507"/>
                      <a:pt x="2098734" y="2039407"/>
                      <a:pt x="2045636" y="2011111"/>
                    </a:cubicBezTo>
                    <a:close/>
                    <a:moveTo>
                      <a:pt x="665288" y="1920719"/>
                    </a:moveTo>
                    <a:lnTo>
                      <a:pt x="665288" y="1920886"/>
                    </a:lnTo>
                    <a:lnTo>
                      <a:pt x="665149" y="1920797"/>
                    </a:lnTo>
                    <a:close/>
                    <a:moveTo>
                      <a:pt x="278504" y="1920563"/>
                    </a:moveTo>
                    <a:lnTo>
                      <a:pt x="278294" y="1920730"/>
                    </a:lnTo>
                    <a:lnTo>
                      <a:pt x="278326" y="1920745"/>
                    </a:lnTo>
                    <a:lnTo>
                      <a:pt x="268219" y="1931050"/>
                    </a:lnTo>
                    <a:cubicBezTo>
                      <a:pt x="294873" y="1966336"/>
                      <a:pt x="322367" y="2001291"/>
                      <a:pt x="347972" y="2037077"/>
                    </a:cubicBezTo>
                    <a:cubicBezTo>
                      <a:pt x="388687" y="2094002"/>
                      <a:pt x="445562" y="2134282"/>
                      <a:pt x="528043" y="2147264"/>
                    </a:cubicBezTo>
                    <a:cubicBezTo>
                      <a:pt x="580302" y="2155420"/>
                      <a:pt x="630881" y="2173230"/>
                      <a:pt x="690485" y="2168737"/>
                    </a:cubicBezTo>
                    <a:cubicBezTo>
                      <a:pt x="668238" y="2116805"/>
                      <a:pt x="647461" y="2068535"/>
                      <a:pt x="626053" y="2018601"/>
                    </a:cubicBezTo>
                    <a:cubicBezTo>
                      <a:pt x="533972" y="2005119"/>
                      <a:pt x="443424" y="1989109"/>
                      <a:pt x="359636" y="1957720"/>
                    </a:cubicBezTo>
                    <a:lnTo>
                      <a:pt x="278326" y="1920745"/>
                    </a:lnTo>
                    <a:close/>
                    <a:moveTo>
                      <a:pt x="2662034" y="1900590"/>
                    </a:moveTo>
                    <a:cubicBezTo>
                      <a:pt x="2478395" y="1946529"/>
                      <a:pt x="2290138" y="1972994"/>
                      <a:pt x="2102931" y="2003121"/>
                    </a:cubicBezTo>
                    <a:cubicBezTo>
                      <a:pt x="2110277" y="2050891"/>
                      <a:pt x="2135041" y="2087676"/>
                      <a:pt x="2148683" y="2129954"/>
                    </a:cubicBezTo>
                    <a:lnTo>
                      <a:pt x="2148893" y="2129787"/>
                    </a:lnTo>
                    <a:cubicBezTo>
                      <a:pt x="2261595" y="2122631"/>
                      <a:pt x="2647551" y="2066205"/>
                      <a:pt x="2722897" y="2034080"/>
                    </a:cubicBezTo>
                    <a:cubicBezTo>
                      <a:pt x="2703798" y="1991803"/>
                      <a:pt x="2695613" y="1945697"/>
                      <a:pt x="2662034" y="1900590"/>
                    </a:cubicBezTo>
                    <a:close/>
                    <a:moveTo>
                      <a:pt x="2694983" y="1886275"/>
                    </a:moveTo>
                    <a:cubicBezTo>
                      <a:pt x="2719328" y="1938374"/>
                      <a:pt x="2739896" y="1981983"/>
                      <a:pt x="2764452" y="2034413"/>
                    </a:cubicBezTo>
                    <a:cubicBezTo>
                      <a:pt x="2780401" y="1976157"/>
                      <a:pt x="2749131" y="1908080"/>
                      <a:pt x="2694983" y="1886275"/>
                    </a:cubicBezTo>
                    <a:close/>
                    <a:moveTo>
                      <a:pt x="2771220" y="1870983"/>
                    </a:moveTo>
                    <a:cubicBezTo>
                      <a:pt x="2766498" y="1871711"/>
                      <a:pt x="2761094" y="1874042"/>
                      <a:pt x="2756896" y="1878120"/>
                    </a:cubicBezTo>
                    <a:cubicBezTo>
                      <a:pt x="2776414" y="1921562"/>
                      <a:pt x="2796562" y="1966004"/>
                      <a:pt x="2816499" y="2010445"/>
                    </a:cubicBezTo>
                    <a:lnTo>
                      <a:pt x="2816499" y="2010612"/>
                    </a:lnTo>
                    <a:cubicBezTo>
                      <a:pt x="2822587" y="2009280"/>
                      <a:pt x="2828463" y="2007949"/>
                      <a:pt x="2834549" y="2006451"/>
                    </a:cubicBezTo>
                    <a:cubicBezTo>
                      <a:pt x="2829512" y="1959346"/>
                      <a:pt x="2807895" y="1915737"/>
                      <a:pt x="2781451" y="1873459"/>
                    </a:cubicBezTo>
                    <a:cubicBezTo>
                      <a:pt x="2779982" y="1871128"/>
                      <a:pt x="2775942" y="1870255"/>
                      <a:pt x="2771220" y="1870983"/>
                    </a:cubicBezTo>
                    <a:close/>
                    <a:moveTo>
                      <a:pt x="2846092" y="1840503"/>
                    </a:moveTo>
                    <a:cubicBezTo>
                      <a:pt x="2839586" y="1841335"/>
                      <a:pt x="2833605" y="1842875"/>
                      <a:pt x="2828096" y="1845871"/>
                    </a:cubicBezTo>
                    <a:lnTo>
                      <a:pt x="2812985" y="1859928"/>
                    </a:lnTo>
                    <a:lnTo>
                      <a:pt x="2812933" y="1859811"/>
                    </a:lnTo>
                    <a:lnTo>
                      <a:pt x="2812933" y="1859977"/>
                    </a:lnTo>
                    <a:lnTo>
                      <a:pt x="2812985" y="1859928"/>
                    </a:lnTo>
                    <a:lnTo>
                      <a:pt x="2869388" y="1986810"/>
                    </a:lnTo>
                    <a:cubicBezTo>
                      <a:pt x="2900659" y="1988307"/>
                      <a:pt x="2917239" y="1981483"/>
                      <a:pt x="2909683" y="1957182"/>
                    </a:cubicBezTo>
                    <a:cubicBezTo>
                      <a:pt x="2897510" y="1918567"/>
                      <a:pt x="2881980" y="1880949"/>
                      <a:pt x="2857845" y="1845828"/>
                    </a:cubicBezTo>
                    <a:cubicBezTo>
                      <a:pt x="2856166" y="1843332"/>
                      <a:pt x="2850709" y="1842499"/>
                      <a:pt x="2846092" y="1840503"/>
                    </a:cubicBezTo>
                    <a:close/>
                    <a:moveTo>
                      <a:pt x="3025323" y="1591331"/>
                    </a:moveTo>
                    <a:cubicBezTo>
                      <a:pt x="2986287" y="1677384"/>
                      <a:pt x="2965930" y="1764103"/>
                      <a:pt x="2879462" y="1820029"/>
                    </a:cubicBezTo>
                    <a:cubicBezTo>
                      <a:pt x="2891739" y="1843581"/>
                      <a:pt x="2903282" y="1865636"/>
                      <a:pt x="2914458" y="1886962"/>
                    </a:cubicBezTo>
                    <a:lnTo>
                      <a:pt x="2947196" y="1949423"/>
                    </a:lnTo>
                    <a:lnTo>
                      <a:pt x="2947041" y="1949526"/>
                    </a:lnTo>
                    <a:lnTo>
                      <a:pt x="2947250" y="1949526"/>
                    </a:lnTo>
                    <a:lnTo>
                      <a:pt x="2947196" y="1949423"/>
                    </a:lnTo>
                    <a:lnTo>
                      <a:pt x="2978131" y="1928925"/>
                    </a:lnTo>
                    <a:cubicBezTo>
                      <a:pt x="3042723" y="1866721"/>
                      <a:pt x="3052502" y="1711631"/>
                      <a:pt x="3025323" y="1591331"/>
                    </a:cubicBezTo>
                    <a:close/>
                    <a:moveTo>
                      <a:pt x="145853" y="1249937"/>
                    </a:moveTo>
                    <a:cubicBezTo>
                      <a:pt x="165160" y="1249604"/>
                      <a:pt x="166630" y="1261422"/>
                      <a:pt x="167679" y="1271075"/>
                    </a:cubicBezTo>
                    <a:cubicBezTo>
                      <a:pt x="174396" y="1328167"/>
                      <a:pt x="190136" y="1384260"/>
                      <a:pt x="193703" y="1442017"/>
                    </a:cubicBezTo>
                    <a:cubicBezTo>
                      <a:pt x="198111" y="1513090"/>
                      <a:pt x="209024" y="1583664"/>
                      <a:pt x="235469" y="1652572"/>
                    </a:cubicBezTo>
                    <a:cubicBezTo>
                      <a:pt x="278912" y="1765757"/>
                      <a:pt x="383219" y="1829173"/>
                      <a:pt x="513550" y="1871783"/>
                    </a:cubicBezTo>
                    <a:cubicBezTo>
                      <a:pt x="545871" y="1882270"/>
                      <a:pt x="580080" y="1888761"/>
                      <a:pt x="613451" y="1897250"/>
                    </a:cubicBezTo>
                    <a:cubicBezTo>
                      <a:pt x="622685" y="1899664"/>
                      <a:pt x="632077" y="1901911"/>
                      <a:pt x="640943" y="1905385"/>
                    </a:cubicBezTo>
                    <a:lnTo>
                      <a:pt x="665149" y="1920797"/>
                    </a:lnTo>
                    <a:lnTo>
                      <a:pt x="641914" y="1933869"/>
                    </a:lnTo>
                    <a:cubicBezTo>
                      <a:pt x="634070" y="1935117"/>
                      <a:pt x="626357" y="1934035"/>
                      <a:pt x="619326" y="1933036"/>
                    </a:cubicBezTo>
                    <a:cubicBezTo>
                      <a:pt x="517118" y="1918389"/>
                      <a:pt x="419947" y="1893588"/>
                      <a:pt x="334949" y="1843821"/>
                    </a:cubicBezTo>
                    <a:cubicBezTo>
                      <a:pt x="233370" y="1784232"/>
                      <a:pt x="182370" y="1700176"/>
                      <a:pt x="167259" y="1604803"/>
                    </a:cubicBezTo>
                    <a:cubicBezTo>
                      <a:pt x="150469" y="1497943"/>
                      <a:pt x="146063" y="1389752"/>
                      <a:pt x="136828" y="1282228"/>
                    </a:cubicBezTo>
                    <a:cubicBezTo>
                      <a:pt x="135778" y="1271242"/>
                      <a:pt x="128433" y="1257926"/>
                      <a:pt x="145853" y="1249937"/>
                    </a:cubicBezTo>
                    <a:close/>
                    <a:moveTo>
                      <a:pt x="2903666" y="1099172"/>
                    </a:moveTo>
                    <a:lnTo>
                      <a:pt x="2927081" y="1126018"/>
                    </a:lnTo>
                    <a:cubicBezTo>
                      <a:pt x="2944662" y="1154043"/>
                      <a:pt x="2945685" y="1184784"/>
                      <a:pt x="2943167" y="1215992"/>
                    </a:cubicBezTo>
                    <a:cubicBezTo>
                      <a:pt x="2942536" y="1225480"/>
                      <a:pt x="2934562" y="1232138"/>
                      <a:pt x="2922179" y="1232970"/>
                    </a:cubicBezTo>
                    <a:cubicBezTo>
                      <a:pt x="2906857" y="1233969"/>
                      <a:pt x="2895943" y="1227810"/>
                      <a:pt x="2894265" y="1215992"/>
                    </a:cubicBezTo>
                    <a:cubicBezTo>
                      <a:pt x="2891432" y="1196518"/>
                      <a:pt x="2889595" y="1177044"/>
                      <a:pt x="2890566" y="1157549"/>
                    </a:cubicBezTo>
                    <a:close/>
                    <a:moveTo>
                      <a:pt x="2903499" y="1098980"/>
                    </a:moveTo>
                    <a:lnTo>
                      <a:pt x="2903709" y="1098980"/>
                    </a:lnTo>
                    <a:lnTo>
                      <a:pt x="2903666" y="1099172"/>
                    </a:lnTo>
                    <a:close/>
                    <a:moveTo>
                      <a:pt x="2569306" y="173117"/>
                    </a:moveTo>
                    <a:cubicBezTo>
                      <a:pt x="2580613" y="173908"/>
                      <a:pt x="2591737" y="177445"/>
                      <a:pt x="2603070" y="181024"/>
                    </a:cubicBezTo>
                    <a:cubicBezTo>
                      <a:pt x="2714303" y="215645"/>
                      <a:pt x="2786919" y="281058"/>
                      <a:pt x="2824275" y="368277"/>
                    </a:cubicBezTo>
                    <a:cubicBezTo>
                      <a:pt x="2877374" y="492447"/>
                      <a:pt x="2900880" y="621443"/>
                      <a:pt x="2906337" y="752270"/>
                    </a:cubicBezTo>
                    <a:cubicBezTo>
                      <a:pt x="2909485" y="825341"/>
                      <a:pt x="2936978" y="896580"/>
                      <a:pt x="2932361" y="970150"/>
                    </a:cubicBezTo>
                    <a:cubicBezTo>
                      <a:pt x="2931311" y="986795"/>
                      <a:pt x="2938236" y="1004272"/>
                      <a:pt x="2924595" y="1019752"/>
                    </a:cubicBezTo>
                    <a:cubicBezTo>
                      <a:pt x="2900249" y="1020251"/>
                      <a:pt x="2902768" y="1005270"/>
                      <a:pt x="2899410" y="994618"/>
                    </a:cubicBezTo>
                    <a:cubicBezTo>
                      <a:pt x="2876324" y="918385"/>
                      <a:pt x="2867929" y="840154"/>
                      <a:pt x="2855756" y="762757"/>
                    </a:cubicBezTo>
                    <a:cubicBezTo>
                      <a:pt x="2836659" y="641749"/>
                      <a:pt x="2812103" y="522074"/>
                      <a:pt x="2769080" y="405061"/>
                    </a:cubicBezTo>
                    <a:cubicBezTo>
                      <a:pt x="2736968" y="317843"/>
                      <a:pt x="2668340" y="252430"/>
                      <a:pt x="2566552" y="209653"/>
                    </a:cubicBezTo>
                    <a:cubicBezTo>
                      <a:pt x="2553540" y="204160"/>
                      <a:pt x="2536330" y="202495"/>
                      <a:pt x="2534441" y="181689"/>
                    </a:cubicBezTo>
                    <a:cubicBezTo>
                      <a:pt x="2546509" y="174283"/>
                      <a:pt x="2557999" y="172327"/>
                      <a:pt x="2569306" y="173117"/>
                    </a:cubicBezTo>
                    <a:close/>
                    <a:moveTo>
                      <a:pt x="1842059" y="51528"/>
                    </a:moveTo>
                    <a:lnTo>
                      <a:pt x="1842059" y="51860"/>
                    </a:lnTo>
                    <a:cubicBezTo>
                      <a:pt x="1668074" y="63678"/>
                      <a:pt x="1481287" y="58186"/>
                      <a:pt x="1295549" y="80323"/>
                    </a:cubicBezTo>
                    <a:cubicBezTo>
                      <a:pt x="1102466" y="103126"/>
                      <a:pt x="906864" y="113280"/>
                      <a:pt x="716089" y="147568"/>
                    </a:cubicBezTo>
                    <a:cubicBezTo>
                      <a:pt x="560154" y="175697"/>
                      <a:pt x="405476" y="206823"/>
                      <a:pt x="262764" y="268741"/>
                    </a:cubicBezTo>
                    <a:cubicBezTo>
                      <a:pt x="191616" y="299534"/>
                      <a:pt x="151740" y="342811"/>
                      <a:pt x="141666" y="402233"/>
                    </a:cubicBezTo>
                    <a:cubicBezTo>
                      <a:pt x="121518" y="521241"/>
                      <a:pt x="100322" y="640585"/>
                      <a:pt x="91926" y="760260"/>
                    </a:cubicBezTo>
                    <a:cubicBezTo>
                      <a:pt x="77865" y="958499"/>
                      <a:pt x="78494" y="1157071"/>
                      <a:pt x="101161" y="1355475"/>
                    </a:cubicBezTo>
                    <a:cubicBezTo>
                      <a:pt x="113964" y="1466496"/>
                      <a:pt x="123827" y="1576850"/>
                      <a:pt x="163073" y="1684874"/>
                    </a:cubicBezTo>
                    <a:cubicBezTo>
                      <a:pt x="206097" y="1803884"/>
                      <a:pt x="292565" y="1885443"/>
                      <a:pt x="444304" y="1924059"/>
                    </a:cubicBezTo>
                    <a:cubicBezTo>
                      <a:pt x="572956" y="1956849"/>
                      <a:pt x="705176" y="1972662"/>
                      <a:pt x="838235" y="1982648"/>
                    </a:cubicBezTo>
                    <a:cubicBezTo>
                      <a:pt x="1041602" y="1997962"/>
                      <a:pt x="1245809" y="2008947"/>
                      <a:pt x="1450225" y="2000625"/>
                    </a:cubicBezTo>
                    <a:cubicBezTo>
                      <a:pt x="1590421" y="1994965"/>
                      <a:pt x="1730826" y="1989640"/>
                      <a:pt x="1870182" y="1973993"/>
                    </a:cubicBezTo>
                    <a:cubicBezTo>
                      <a:pt x="1996316" y="1959845"/>
                      <a:pt x="2121820" y="1944532"/>
                      <a:pt x="2247114" y="1925723"/>
                    </a:cubicBezTo>
                    <a:cubicBezTo>
                      <a:pt x="2400112" y="1902920"/>
                      <a:pt x="2552899" y="1878952"/>
                      <a:pt x="2700229" y="1838505"/>
                    </a:cubicBezTo>
                    <a:cubicBezTo>
                      <a:pt x="2779352" y="1816700"/>
                      <a:pt x="2856377" y="1790901"/>
                      <a:pt x="2894783" y="1724323"/>
                    </a:cubicBezTo>
                    <a:cubicBezTo>
                      <a:pt x="2953757" y="1622456"/>
                      <a:pt x="2996361" y="1515931"/>
                      <a:pt x="3006645" y="1404411"/>
                    </a:cubicBezTo>
                    <a:cubicBezTo>
                      <a:pt x="3017978" y="1282904"/>
                      <a:pt x="3012521" y="1160732"/>
                      <a:pt x="2993632" y="1039225"/>
                    </a:cubicBezTo>
                    <a:cubicBezTo>
                      <a:pt x="2979151" y="946015"/>
                      <a:pt x="2969707" y="852139"/>
                      <a:pt x="2957535" y="758596"/>
                    </a:cubicBezTo>
                    <a:cubicBezTo>
                      <a:pt x="2943053" y="646077"/>
                      <a:pt x="2930042" y="533226"/>
                      <a:pt x="2900449" y="422372"/>
                    </a:cubicBezTo>
                    <a:cubicBezTo>
                      <a:pt x="2889746" y="382258"/>
                      <a:pt x="2876733" y="341645"/>
                      <a:pt x="2854487" y="303196"/>
                    </a:cubicBezTo>
                    <a:cubicBezTo>
                      <a:pt x="2795092" y="200165"/>
                      <a:pt x="2701699" y="132088"/>
                      <a:pt x="2560874" y="105456"/>
                    </a:cubicBezTo>
                    <a:cubicBezTo>
                      <a:pt x="2477555" y="89644"/>
                      <a:pt x="2393185" y="78825"/>
                      <a:pt x="2308397" y="70336"/>
                    </a:cubicBezTo>
                    <a:cubicBezTo>
                      <a:pt x="2157709" y="55189"/>
                      <a:pt x="2005340" y="64844"/>
                      <a:pt x="1842059" y="51528"/>
                    </a:cubicBezTo>
                    <a:close/>
                    <a:moveTo>
                      <a:pt x="1925379" y="1094"/>
                    </a:moveTo>
                    <a:cubicBezTo>
                      <a:pt x="2048364" y="3424"/>
                      <a:pt x="2171350" y="9750"/>
                      <a:pt x="2293706" y="19570"/>
                    </a:cubicBezTo>
                    <a:cubicBezTo>
                      <a:pt x="2453629" y="32386"/>
                      <a:pt x="2610405" y="57020"/>
                      <a:pt x="2752068" y="122434"/>
                    </a:cubicBezTo>
                    <a:cubicBezTo>
                      <a:pt x="2829302" y="158053"/>
                      <a:pt x="2880931" y="209819"/>
                      <a:pt x="2908424" y="277064"/>
                    </a:cubicBezTo>
                    <a:cubicBezTo>
                      <a:pt x="2957535" y="396906"/>
                      <a:pt x="2980201" y="520409"/>
                      <a:pt x="2996361" y="645412"/>
                    </a:cubicBezTo>
                    <a:cubicBezTo>
                      <a:pt x="3014829" y="787391"/>
                      <a:pt x="3039805" y="928871"/>
                      <a:pt x="3059323" y="1070684"/>
                    </a:cubicBezTo>
                    <a:cubicBezTo>
                      <a:pt x="3065829" y="1117289"/>
                      <a:pt x="3068767" y="1164893"/>
                      <a:pt x="3065829" y="1211665"/>
                    </a:cubicBezTo>
                    <a:cubicBezTo>
                      <a:pt x="3058694" y="1330841"/>
                      <a:pt x="3089335" y="1447520"/>
                      <a:pt x="3100039" y="1565531"/>
                    </a:cubicBezTo>
                    <a:cubicBezTo>
                      <a:pt x="3108643" y="1661239"/>
                      <a:pt x="3118927" y="1756281"/>
                      <a:pt x="3094162" y="1851821"/>
                    </a:cubicBezTo>
                    <a:cubicBezTo>
                      <a:pt x="3074224" y="1929386"/>
                      <a:pt x="3027632" y="1989972"/>
                      <a:pt x="2941375" y="2031418"/>
                    </a:cubicBezTo>
                    <a:cubicBezTo>
                      <a:pt x="2857635" y="2071698"/>
                      <a:pt x="2764661" y="2092337"/>
                      <a:pt x="2671478" y="2112144"/>
                    </a:cubicBezTo>
                    <a:cubicBezTo>
                      <a:pt x="2435580" y="2162244"/>
                      <a:pt x="2194226" y="2190375"/>
                      <a:pt x="1952452" y="2213844"/>
                    </a:cubicBezTo>
                    <a:cubicBezTo>
                      <a:pt x="1719073" y="2236481"/>
                      <a:pt x="1484435" y="2248299"/>
                      <a:pt x="1248747" y="2247466"/>
                    </a:cubicBezTo>
                    <a:lnTo>
                      <a:pt x="1249167" y="2247300"/>
                    </a:lnTo>
                    <a:cubicBezTo>
                      <a:pt x="1106453" y="2243804"/>
                      <a:pt x="963110" y="2244803"/>
                      <a:pt x="821025" y="2235148"/>
                    </a:cubicBezTo>
                    <a:cubicBezTo>
                      <a:pt x="703707" y="2227159"/>
                      <a:pt x="584918" y="2219669"/>
                      <a:pt x="474315" y="2179888"/>
                    </a:cubicBezTo>
                    <a:cubicBezTo>
                      <a:pt x="412193" y="2157584"/>
                      <a:pt x="361613" y="2125626"/>
                      <a:pt x="325935" y="2080853"/>
                    </a:cubicBezTo>
                    <a:cubicBezTo>
                      <a:pt x="231912" y="1963507"/>
                      <a:pt x="146284" y="1842833"/>
                      <a:pt x="97383" y="1708010"/>
                    </a:cubicBezTo>
                    <a:cubicBezTo>
                      <a:pt x="65692" y="1620792"/>
                      <a:pt x="47013" y="1531243"/>
                      <a:pt x="34841" y="1441529"/>
                    </a:cubicBezTo>
                    <a:cubicBezTo>
                      <a:pt x="18891" y="1325848"/>
                      <a:pt x="421" y="1210000"/>
                      <a:pt x="211" y="1092821"/>
                    </a:cubicBezTo>
                    <a:cubicBezTo>
                      <a:pt x="211" y="953339"/>
                      <a:pt x="-3986" y="814189"/>
                      <a:pt x="24977" y="675705"/>
                    </a:cubicBezTo>
                    <a:cubicBezTo>
                      <a:pt x="46593" y="572841"/>
                      <a:pt x="54149" y="468312"/>
                      <a:pt x="77865" y="365447"/>
                    </a:cubicBezTo>
                    <a:cubicBezTo>
                      <a:pt x="92346" y="302696"/>
                      <a:pt x="136839" y="258921"/>
                      <a:pt x="205468" y="227795"/>
                    </a:cubicBezTo>
                    <a:cubicBezTo>
                      <a:pt x="307256" y="181689"/>
                      <a:pt x="415551" y="148899"/>
                      <a:pt x="528882" y="127760"/>
                    </a:cubicBezTo>
                    <a:cubicBezTo>
                      <a:pt x="624794" y="109951"/>
                      <a:pt x="719867" y="89311"/>
                      <a:pt x="817668" y="76495"/>
                    </a:cubicBezTo>
                    <a:cubicBezTo>
                      <a:pt x="921765" y="62846"/>
                      <a:pt x="1026492" y="53858"/>
                      <a:pt x="1130799" y="42539"/>
                    </a:cubicBezTo>
                    <a:cubicBezTo>
                      <a:pt x="1237204" y="30888"/>
                      <a:pt x="1343820" y="19570"/>
                      <a:pt x="1451275" y="12080"/>
                    </a:cubicBezTo>
                    <a:cubicBezTo>
                      <a:pt x="1609309" y="1094"/>
                      <a:pt x="1766924" y="-1902"/>
                      <a:pt x="1925379" y="10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2" name="Bullet3" descr="398a8f63-3a64-4804-8faa-523308675864">
                <a:extLst>
                  <a:ext uri="{FF2B5EF4-FFF2-40B4-BE49-F238E27FC236}">
                    <a16:creationId xmlns:a16="http://schemas.microsoft.com/office/drawing/2014/main" id="{AF622DAB-90C8-A46D-B63B-636A5A8F95EE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8221719" y="1997027"/>
                <a:ext cx="2398878" cy="743633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制作简单</a:t>
                </a:r>
                <a:endParaRPr lang="en-US" dirty="0"/>
              </a:p>
            </p:txBody>
          </p:sp>
          <p:sp>
            <p:nvSpPr>
              <p:cNvPr id="23" name="Text3" descr="d0a0c739-f473-44ac-8639-8c0a34ea687e">
                <a:extLst>
                  <a:ext uri="{FF2B5EF4-FFF2-40B4-BE49-F238E27FC236}">
                    <a16:creationId xmlns:a16="http://schemas.microsoft.com/office/drawing/2014/main" id="{C0F9EAA6-7526-2BDC-8D38-07CA73B9310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8221724" y="2740661"/>
                <a:ext cx="2398877" cy="87818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将杏仁粉加入开水冲泡，加入白糖即可。</a:t>
                </a:r>
                <a:endParaRPr lang="en-US" dirty="0"/>
              </a:p>
            </p:txBody>
          </p:sp>
        </p:grpSp>
        <p:grpSp>
          <p:nvGrpSpPr>
            <p:cNvPr id="7" name="组合 6" descr="6341a39e-b447-473b-9750-414719533943">
              <a:extLst>
                <a:ext uri="{FF2B5EF4-FFF2-40B4-BE49-F238E27FC236}">
                  <a16:creationId xmlns:a16="http://schemas.microsoft.com/office/drawing/2014/main" id="{9C8FA293-823D-4434-2C88-8DE8F6CABA0D}"/>
                </a:ext>
              </a:extLst>
            </p:cNvPr>
            <p:cNvGrpSpPr/>
            <p:nvPr/>
          </p:nvGrpSpPr>
          <p:grpSpPr>
            <a:xfrm>
              <a:off x="660400" y="4124352"/>
              <a:ext cx="3588869" cy="2247507"/>
              <a:chOff x="2477807" y="4124352"/>
              <a:chExt cx="3588869" cy="2247507"/>
            </a:xfrm>
          </p:grpSpPr>
          <p:sp>
            <p:nvSpPr>
              <p:cNvPr id="14" name="Shape4" descr="0d58a0e2-d93c-474d-95a9-d3e998bd1cbd">
                <a:extLst>
                  <a:ext uri="{FF2B5EF4-FFF2-40B4-BE49-F238E27FC236}">
                    <a16:creationId xmlns:a16="http://schemas.microsoft.com/office/drawing/2014/main" id="{3DFAAADF-1DEA-ED57-B71A-D64EE0ABF3B8}"/>
                  </a:ext>
                </a:extLst>
              </p:cNvPr>
              <p:cNvSpPr/>
              <p:nvPr/>
            </p:nvSpPr>
            <p:spPr>
              <a:xfrm>
                <a:off x="2730605" y="5711405"/>
                <a:ext cx="2771097" cy="635128"/>
              </a:xfrm>
              <a:custGeom>
                <a:avLst/>
                <a:gdLst>
                  <a:gd name="connsiteX0" fmla="*/ 840013 w 2330891"/>
                  <a:gd name="connsiteY0" fmla="*/ 497979 h 635128"/>
                  <a:gd name="connsiteX1" fmla="*/ 859718 w 2330891"/>
                  <a:gd name="connsiteY1" fmla="*/ 501709 h 635128"/>
                  <a:gd name="connsiteX2" fmla="*/ 899615 w 2330891"/>
                  <a:gd name="connsiteY2" fmla="*/ 626518 h 635128"/>
                  <a:gd name="connsiteX3" fmla="*/ 867486 w 2330891"/>
                  <a:gd name="connsiteY3" fmla="*/ 627577 h 635128"/>
                  <a:gd name="connsiteX4" fmla="*/ 819645 w 2330891"/>
                  <a:gd name="connsiteY4" fmla="*/ 507887 h 635128"/>
                  <a:gd name="connsiteX5" fmla="*/ 840013 w 2330891"/>
                  <a:gd name="connsiteY5" fmla="*/ 497979 h 635128"/>
                  <a:gd name="connsiteX6" fmla="*/ 764881 w 2330891"/>
                  <a:gd name="connsiteY6" fmla="*/ 496967 h 635128"/>
                  <a:gd name="connsiteX7" fmla="*/ 797401 w 2330891"/>
                  <a:gd name="connsiteY7" fmla="*/ 536663 h 635128"/>
                  <a:gd name="connsiteX8" fmla="*/ 818585 w 2330891"/>
                  <a:gd name="connsiteY8" fmla="*/ 628460 h 635128"/>
                  <a:gd name="connsiteX9" fmla="*/ 764036 w 2330891"/>
                  <a:gd name="connsiteY9" fmla="*/ 606923 h 635128"/>
                  <a:gd name="connsiteX10" fmla="*/ 732437 w 2330891"/>
                  <a:gd name="connsiteY10" fmla="*/ 498707 h 635128"/>
                  <a:gd name="connsiteX11" fmla="*/ 764881 w 2330891"/>
                  <a:gd name="connsiteY11" fmla="*/ 496967 h 635128"/>
                  <a:gd name="connsiteX12" fmla="*/ 497294 w 2330891"/>
                  <a:gd name="connsiteY12" fmla="*/ 482113 h 635128"/>
                  <a:gd name="connsiteX13" fmla="*/ 680536 w 2330891"/>
                  <a:gd name="connsiteY13" fmla="*/ 490411 h 635128"/>
                  <a:gd name="connsiteX14" fmla="*/ 707369 w 2330891"/>
                  <a:gd name="connsiteY14" fmla="*/ 556964 h 635128"/>
                  <a:gd name="connsiteX15" fmla="*/ 725905 w 2330891"/>
                  <a:gd name="connsiteY15" fmla="*/ 633049 h 635128"/>
                  <a:gd name="connsiteX16" fmla="*/ 538074 w 2330891"/>
                  <a:gd name="connsiteY16" fmla="*/ 625811 h 635128"/>
                  <a:gd name="connsiteX17" fmla="*/ 537897 w 2330891"/>
                  <a:gd name="connsiteY17" fmla="*/ 625811 h 635128"/>
                  <a:gd name="connsiteX18" fmla="*/ 487938 w 2330891"/>
                  <a:gd name="connsiteY18" fmla="*/ 487586 h 635128"/>
                  <a:gd name="connsiteX19" fmla="*/ 497294 w 2330891"/>
                  <a:gd name="connsiteY19" fmla="*/ 482113 h 635128"/>
                  <a:gd name="connsiteX20" fmla="*/ 446607 w 2330891"/>
                  <a:gd name="connsiteY20" fmla="*/ 473992 h 635128"/>
                  <a:gd name="connsiteX21" fmla="*/ 459692 w 2330891"/>
                  <a:gd name="connsiteY21" fmla="*/ 488998 h 635128"/>
                  <a:gd name="connsiteX22" fmla="*/ 482465 w 2330891"/>
                  <a:gd name="connsiteY22" fmla="*/ 618396 h 635128"/>
                  <a:gd name="connsiteX23" fmla="*/ 420149 w 2330891"/>
                  <a:gd name="connsiteY23" fmla="*/ 477523 h 635128"/>
                  <a:gd name="connsiteX24" fmla="*/ 446607 w 2330891"/>
                  <a:gd name="connsiteY24" fmla="*/ 473992 h 635128"/>
                  <a:gd name="connsiteX25" fmla="*/ 364873 w 2330891"/>
                  <a:gd name="connsiteY25" fmla="*/ 462937 h 635128"/>
                  <a:gd name="connsiteX26" fmla="*/ 380960 w 2330891"/>
                  <a:gd name="connsiteY26" fmla="*/ 475227 h 635128"/>
                  <a:gd name="connsiteX27" fmla="*/ 416443 w 2330891"/>
                  <a:gd name="connsiteY27" fmla="*/ 616102 h 635128"/>
                  <a:gd name="connsiteX28" fmla="*/ 416266 w 2330891"/>
                  <a:gd name="connsiteY28" fmla="*/ 616102 h 635128"/>
                  <a:gd name="connsiteX29" fmla="*/ 340710 w 2330891"/>
                  <a:gd name="connsiteY29" fmla="*/ 469049 h 635128"/>
                  <a:gd name="connsiteX30" fmla="*/ 364873 w 2330891"/>
                  <a:gd name="connsiteY30" fmla="*/ 462937 h 635128"/>
                  <a:gd name="connsiteX31" fmla="*/ 1391437 w 2330891"/>
                  <a:gd name="connsiteY31" fmla="*/ 458810 h 635128"/>
                  <a:gd name="connsiteX32" fmla="*/ 1433276 w 2330891"/>
                  <a:gd name="connsiteY32" fmla="*/ 588915 h 635128"/>
                  <a:gd name="connsiteX33" fmla="*/ 942159 w 2330891"/>
                  <a:gd name="connsiteY33" fmla="*/ 632166 h 635128"/>
                  <a:gd name="connsiteX34" fmla="*/ 942159 w 2330891"/>
                  <a:gd name="connsiteY34" fmla="*/ 631990 h 635128"/>
                  <a:gd name="connsiteX35" fmla="*/ 898026 w 2330891"/>
                  <a:gd name="connsiteY35" fmla="*/ 498707 h 635128"/>
                  <a:gd name="connsiteX36" fmla="*/ 1391437 w 2330891"/>
                  <a:gd name="connsiteY36" fmla="*/ 458810 h 635128"/>
                  <a:gd name="connsiteX37" fmla="*/ 1441572 w 2330891"/>
                  <a:gd name="connsiteY37" fmla="*/ 455810 h 635128"/>
                  <a:gd name="connsiteX38" fmla="*/ 1469464 w 2330891"/>
                  <a:gd name="connsiteY38" fmla="*/ 585032 h 635128"/>
                  <a:gd name="connsiteX39" fmla="*/ 1441572 w 2330891"/>
                  <a:gd name="connsiteY39" fmla="*/ 455810 h 635128"/>
                  <a:gd name="connsiteX40" fmla="*/ 1494885 w 2330891"/>
                  <a:gd name="connsiteY40" fmla="*/ 445041 h 635128"/>
                  <a:gd name="connsiteX41" fmla="*/ 1547139 w 2330891"/>
                  <a:gd name="connsiteY41" fmla="*/ 566143 h 635128"/>
                  <a:gd name="connsiteX42" fmla="*/ 1522248 w 2330891"/>
                  <a:gd name="connsiteY42" fmla="*/ 570910 h 635128"/>
                  <a:gd name="connsiteX43" fmla="*/ 1494885 w 2330891"/>
                  <a:gd name="connsiteY43" fmla="*/ 445041 h 635128"/>
                  <a:gd name="connsiteX44" fmla="*/ 2253228 w 2330891"/>
                  <a:gd name="connsiteY44" fmla="*/ 379790 h 635128"/>
                  <a:gd name="connsiteX45" fmla="*/ 2253274 w 2330891"/>
                  <a:gd name="connsiteY45" fmla="*/ 379900 h 635128"/>
                  <a:gd name="connsiteX46" fmla="*/ 2253097 w 2330891"/>
                  <a:gd name="connsiteY46" fmla="*/ 379900 h 635128"/>
                  <a:gd name="connsiteX47" fmla="*/ 8500 w 2330891"/>
                  <a:gd name="connsiteY47" fmla="*/ 349376 h 635128"/>
                  <a:gd name="connsiteX48" fmla="*/ 76894 w 2330891"/>
                  <a:gd name="connsiteY48" fmla="*/ 388592 h 635128"/>
                  <a:gd name="connsiteX49" fmla="*/ 300990 w 2330891"/>
                  <a:gd name="connsiteY49" fmla="*/ 453162 h 635128"/>
                  <a:gd name="connsiteX50" fmla="*/ 355186 w 2330891"/>
                  <a:gd name="connsiteY50" fmla="*/ 612395 h 635128"/>
                  <a:gd name="connsiteX51" fmla="*/ 218549 w 2330891"/>
                  <a:gd name="connsiteY51" fmla="*/ 589623 h 635128"/>
                  <a:gd name="connsiteX52" fmla="*/ 67082 w 2330891"/>
                  <a:gd name="connsiteY52" fmla="*/ 472758 h 635128"/>
                  <a:gd name="connsiteX53" fmla="*/ 0 w 2330891"/>
                  <a:gd name="connsiteY53" fmla="*/ 360305 h 635128"/>
                  <a:gd name="connsiteX54" fmla="*/ 8650 w 2330891"/>
                  <a:gd name="connsiteY54" fmla="*/ 349184 h 635128"/>
                  <a:gd name="connsiteX55" fmla="*/ 8500 w 2330891"/>
                  <a:gd name="connsiteY55" fmla="*/ 349376 h 635128"/>
                  <a:gd name="connsiteX56" fmla="*/ 8473 w 2330891"/>
                  <a:gd name="connsiteY56" fmla="*/ 349361 h 635128"/>
                  <a:gd name="connsiteX57" fmla="*/ 2013542 w 2330891"/>
                  <a:gd name="connsiteY57" fmla="*/ 327823 h 635128"/>
                  <a:gd name="connsiteX58" fmla="*/ 2064736 w 2330891"/>
                  <a:gd name="connsiteY58" fmla="*/ 469402 h 635128"/>
                  <a:gd name="connsiteX59" fmla="*/ 1581917 w 2330891"/>
                  <a:gd name="connsiteY59" fmla="*/ 570910 h 635128"/>
                  <a:gd name="connsiteX60" fmla="*/ 1581741 w 2330891"/>
                  <a:gd name="connsiteY60" fmla="*/ 571086 h 635128"/>
                  <a:gd name="connsiteX61" fmla="*/ 1543256 w 2330891"/>
                  <a:gd name="connsiteY61" fmla="*/ 436567 h 635128"/>
                  <a:gd name="connsiteX62" fmla="*/ 2013542 w 2330891"/>
                  <a:gd name="connsiteY62" fmla="*/ 327823 h 635128"/>
                  <a:gd name="connsiteX63" fmla="*/ 2041080 w 2330891"/>
                  <a:gd name="connsiteY63" fmla="*/ 312818 h 635128"/>
                  <a:gd name="connsiteX64" fmla="*/ 2099512 w 2330891"/>
                  <a:gd name="connsiteY64" fmla="*/ 469933 h 635128"/>
                  <a:gd name="connsiteX65" fmla="*/ 2041080 w 2330891"/>
                  <a:gd name="connsiteY65" fmla="*/ 312818 h 635128"/>
                  <a:gd name="connsiteX66" fmla="*/ 2105382 w 2330891"/>
                  <a:gd name="connsiteY66" fmla="*/ 296421 h 635128"/>
                  <a:gd name="connsiteX67" fmla="*/ 2113989 w 2330891"/>
                  <a:gd name="connsiteY67" fmla="*/ 299047 h 635128"/>
                  <a:gd name="connsiteX68" fmla="*/ 2158652 w 2330891"/>
                  <a:gd name="connsiteY68" fmla="*/ 440098 h 635128"/>
                  <a:gd name="connsiteX69" fmla="*/ 2143470 w 2330891"/>
                  <a:gd name="connsiteY69" fmla="*/ 444511 h 635128"/>
                  <a:gd name="connsiteX70" fmla="*/ 2143470 w 2330891"/>
                  <a:gd name="connsiteY70" fmla="*/ 444334 h 635128"/>
                  <a:gd name="connsiteX71" fmla="*/ 2093334 w 2330891"/>
                  <a:gd name="connsiteY71" fmla="*/ 303990 h 635128"/>
                  <a:gd name="connsiteX72" fmla="*/ 2105382 w 2330891"/>
                  <a:gd name="connsiteY72" fmla="*/ 296421 h 635128"/>
                  <a:gd name="connsiteX73" fmla="*/ 2140292 w 2330891"/>
                  <a:gd name="connsiteY73" fmla="*/ 284573 h 635128"/>
                  <a:gd name="connsiteX74" fmla="*/ 2140336 w 2330891"/>
                  <a:gd name="connsiteY74" fmla="*/ 284698 h 635128"/>
                  <a:gd name="connsiteX75" fmla="*/ 2140292 w 2330891"/>
                  <a:gd name="connsiteY75" fmla="*/ 284750 h 635128"/>
                  <a:gd name="connsiteX76" fmla="*/ 2168185 w 2330891"/>
                  <a:gd name="connsiteY76" fmla="*/ 264095 h 635128"/>
                  <a:gd name="connsiteX77" fmla="*/ 2178070 w 2330891"/>
                  <a:gd name="connsiteY77" fmla="*/ 269744 h 635128"/>
                  <a:gd name="connsiteX78" fmla="*/ 2221674 w 2330891"/>
                  <a:gd name="connsiteY78" fmla="*/ 387845 h 635128"/>
                  <a:gd name="connsiteX79" fmla="*/ 2187780 w 2330891"/>
                  <a:gd name="connsiteY79" fmla="*/ 419268 h 635128"/>
                  <a:gd name="connsiteX80" fmla="*/ 2140336 w 2330891"/>
                  <a:gd name="connsiteY80" fmla="*/ 284698 h 635128"/>
                  <a:gd name="connsiteX81" fmla="*/ 2153047 w 2330891"/>
                  <a:gd name="connsiteY81" fmla="*/ 269788 h 635128"/>
                  <a:gd name="connsiteX82" fmla="*/ 2168185 w 2330891"/>
                  <a:gd name="connsiteY82" fmla="*/ 264095 h 635128"/>
                  <a:gd name="connsiteX83" fmla="*/ 2318944 w 2330891"/>
                  <a:gd name="connsiteY83" fmla="*/ 0 h 635128"/>
                  <a:gd name="connsiteX84" fmla="*/ 2279248 w 2330891"/>
                  <a:gd name="connsiteY84" fmla="*/ 358051 h 635128"/>
                  <a:gd name="connsiteX85" fmla="*/ 2253228 w 2330891"/>
                  <a:gd name="connsiteY85" fmla="*/ 379790 h 635128"/>
                  <a:gd name="connsiteX86" fmla="*/ 2225690 w 2330891"/>
                  <a:gd name="connsiteY86" fmla="*/ 313545 h 635128"/>
                  <a:gd name="connsiteX87" fmla="*/ 2196253 w 2330891"/>
                  <a:gd name="connsiteY87" fmla="*/ 242557 h 635128"/>
                  <a:gd name="connsiteX88" fmla="*/ 2318944 w 2330891"/>
                  <a:gd name="connsiteY88" fmla="*/ 0 h 635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330891" h="635128">
                    <a:moveTo>
                      <a:pt x="840013" y="497979"/>
                    </a:moveTo>
                    <a:cubicBezTo>
                      <a:pt x="846522" y="497384"/>
                      <a:pt x="852922" y="499061"/>
                      <a:pt x="859718" y="501709"/>
                    </a:cubicBezTo>
                    <a:cubicBezTo>
                      <a:pt x="881962" y="540017"/>
                      <a:pt x="888317" y="583797"/>
                      <a:pt x="899615" y="626518"/>
                    </a:cubicBezTo>
                    <a:cubicBezTo>
                      <a:pt x="883550" y="635168"/>
                      <a:pt x="872782" y="635521"/>
                      <a:pt x="867486" y="627577"/>
                    </a:cubicBezTo>
                    <a:cubicBezTo>
                      <a:pt x="842594" y="590505"/>
                      <a:pt x="830590" y="548490"/>
                      <a:pt x="819645" y="507887"/>
                    </a:cubicBezTo>
                    <a:cubicBezTo>
                      <a:pt x="826883" y="501444"/>
                      <a:pt x="833503" y="498575"/>
                      <a:pt x="840013" y="497979"/>
                    </a:cubicBezTo>
                    <a:close/>
                    <a:moveTo>
                      <a:pt x="764881" y="496967"/>
                    </a:moveTo>
                    <a:cubicBezTo>
                      <a:pt x="789226" y="497141"/>
                      <a:pt x="791973" y="504886"/>
                      <a:pt x="797401" y="536663"/>
                    </a:cubicBezTo>
                    <a:cubicBezTo>
                      <a:pt x="802697" y="567203"/>
                      <a:pt x="826706" y="592977"/>
                      <a:pt x="818585" y="628460"/>
                    </a:cubicBezTo>
                    <a:cubicBezTo>
                      <a:pt x="792988" y="640641"/>
                      <a:pt x="771451" y="635875"/>
                      <a:pt x="764036" y="606923"/>
                    </a:cubicBezTo>
                    <a:cubicBezTo>
                      <a:pt x="755034" y="571616"/>
                      <a:pt x="736321" y="539134"/>
                      <a:pt x="732437" y="498707"/>
                    </a:cubicBezTo>
                    <a:cubicBezTo>
                      <a:pt x="746251" y="497692"/>
                      <a:pt x="756766" y="496909"/>
                      <a:pt x="764881" y="496967"/>
                    </a:cubicBezTo>
                    <a:close/>
                    <a:moveTo>
                      <a:pt x="497294" y="482113"/>
                    </a:moveTo>
                    <a:cubicBezTo>
                      <a:pt x="558022" y="484761"/>
                      <a:pt x="618573" y="487586"/>
                      <a:pt x="680536" y="490411"/>
                    </a:cubicBezTo>
                    <a:cubicBezTo>
                      <a:pt x="693776" y="511595"/>
                      <a:pt x="701014" y="534190"/>
                      <a:pt x="707369" y="556964"/>
                    </a:cubicBezTo>
                    <a:cubicBezTo>
                      <a:pt x="713725" y="579736"/>
                      <a:pt x="718667" y="602685"/>
                      <a:pt x="725905" y="633049"/>
                    </a:cubicBezTo>
                    <a:cubicBezTo>
                      <a:pt x="661294" y="635874"/>
                      <a:pt x="599860" y="637639"/>
                      <a:pt x="538074" y="625811"/>
                    </a:cubicBezTo>
                    <a:lnTo>
                      <a:pt x="537897" y="625811"/>
                    </a:lnTo>
                    <a:cubicBezTo>
                      <a:pt x="513183" y="580972"/>
                      <a:pt x="503297" y="532778"/>
                      <a:pt x="487938" y="487586"/>
                    </a:cubicBezTo>
                    <a:cubicBezTo>
                      <a:pt x="494117" y="483878"/>
                      <a:pt x="495705" y="482113"/>
                      <a:pt x="497294" y="482113"/>
                    </a:cubicBezTo>
                    <a:close/>
                    <a:moveTo>
                      <a:pt x="446607" y="473992"/>
                    </a:moveTo>
                    <a:cubicBezTo>
                      <a:pt x="453602" y="475846"/>
                      <a:pt x="458368" y="480789"/>
                      <a:pt x="459692" y="488998"/>
                    </a:cubicBezTo>
                    <a:cubicBezTo>
                      <a:pt x="466577" y="532071"/>
                      <a:pt x="487231" y="572498"/>
                      <a:pt x="482465" y="618396"/>
                    </a:cubicBezTo>
                    <a:cubicBezTo>
                      <a:pt x="452984" y="575146"/>
                      <a:pt x="429505" y="529777"/>
                      <a:pt x="420149" y="477523"/>
                    </a:cubicBezTo>
                    <a:cubicBezTo>
                      <a:pt x="430388" y="473374"/>
                      <a:pt x="439612" y="472138"/>
                      <a:pt x="446607" y="473992"/>
                    </a:cubicBezTo>
                    <a:close/>
                    <a:moveTo>
                      <a:pt x="364873" y="462937"/>
                    </a:moveTo>
                    <a:cubicBezTo>
                      <a:pt x="371956" y="463488"/>
                      <a:pt x="377694" y="467107"/>
                      <a:pt x="380960" y="475227"/>
                    </a:cubicBezTo>
                    <a:cubicBezTo>
                      <a:pt x="399142" y="520244"/>
                      <a:pt x="418914" y="565083"/>
                      <a:pt x="416443" y="616102"/>
                    </a:cubicBezTo>
                    <a:lnTo>
                      <a:pt x="416266" y="616102"/>
                    </a:lnTo>
                    <a:cubicBezTo>
                      <a:pt x="373722" y="574970"/>
                      <a:pt x="359246" y="521479"/>
                      <a:pt x="340710" y="469049"/>
                    </a:cubicBezTo>
                    <a:cubicBezTo>
                      <a:pt x="349360" y="464900"/>
                      <a:pt x="357789" y="462385"/>
                      <a:pt x="364873" y="462937"/>
                    </a:cubicBezTo>
                    <a:close/>
                    <a:moveTo>
                      <a:pt x="1391437" y="458810"/>
                    </a:moveTo>
                    <a:cubicBezTo>
                      <a:pt x="1423567" y="500825"/>
                      <a:pt x="1415799" y="546195"/>
                      <a:pt x="1433276" y="588915"/>
                    </a:cubicBezTo>
                    <a:cubicBezTo>
                      <a:pt x="1268746" y="618750"/>
                      <a:pt x="1106335" y="622280"/>
                      <a:pt x="942159" y="632166"/>
                    </a:cubicBezTo>
                    <a:lnTo>
                      <a:pt x="942159" y="631990"/>
                    </a:lnTo>
                    <a:cubicBezTo>
                      <a:pt x="925565" y="584149"/>
                      <a:pt x="906852" y="546370"/>
                      <a:pt x="898026" y="498707"/>
                    </a:cubicBezTo>
                    <a:cubicBezTo>
                      <a:pt x="1066262" y="488115"/>
                      <a:pt x="1231674" y="488821"/>
                      <a:pt x="1391437" y="458810"/>
                    </a:cubicBezTo>
                    <a:close/>
                    <a:moveTo>
                      <a:pt x="1441572" y="455810"/>
                    </a:moveTo>
                    <a:cubicBezTo>
                      <a:pt x="1473524" y="484055"/>
                      <a:pt x="1490294" y="558729"/>
                      <a:pt x="1469464" y="585032"/>
                    </a:cubicBezTo>
                    <a:cubicBezTo>
                      <a:pt x="1462932" y="540546"/>
                      <a:pt x="1436275" y="502768"/>
                      <a:pt x="1441572" y="455810"/>
                    </a:cubicBezTo>
                    <a:close/>
                    <a:moveTo>
                      <a:pt x="1494885" y="445041"/>
                    </a:moveTo>
                    <a:cubicBezTo>
                      <a:pt x="1539548" y="475052"/>
                      <a:pt x="1526308" y="528188"/>
                      <a:pt x="1547139" y="566143"/>
                    </a:cubicBezTo>
                    <a:cubicBezTo>
                      <a:pt x="1537782" y="576559"/>
                      <a:pt x="1524896" y="579913"/>
                      <a:pt x="1522248" y="570910"/>
                    </a:cubicBezTo>
                    <a:cubicBezTo>
                      <a:pt x="1510067" y="530130"/>
                      <a:pt x="1485352" y="492353"/>
                      <a:pt x="1494885" y="445041"/>
                    </a:cubicBezTo>
                    <a:close/>
                    <a:moveTo>
                      <a:pt x="2253228" y="379790"/>
                    </a:moveTo>
                    <a:lnTo>
                      <a:pt x="2253274" y="379900"/>
                    </a:lnTo>
                    <a:lnTo>
                      <a:pt x="2253097" y="379900"/>
                    </a:lnTo>
                    <a:close/>
                    <a:moveTo>
                      <a:pt x="8500" y="349376"/>
                    </a:moveTo>
                    <a:lnTo>
                      <a:pt x="76894" y="388592"/>
                    </a:lnTo>
                    <a:cubicBezTo>
                      <a:pt x="147372" y="421882"/>
                      <a:pt x="223536" y="438863"/>
                      <a:pt x="300990" y="453162"/>
                    </a:cubicBezTo>
                    <a:cubicBezTo>
                      <a:pt x="318997" y="505945"/>
                      <a:pt x="336473" y="557317"/>
                      <a:pt x="355186" y="612395"/>
                    </a:cubicBezTo>
                    <a:cubicBezTo>
                      <a:pt x="305050" y="617162"/>
                      <a:pt x="262505" y="598272"/>
                      <a:pt x="218549" y="589623"/>
                    </a:cubicBezTo>
                    <a:cubicBezTo>
                      <a:pt x="149171" y="575853"/>
                      <a:pt x="101330" y="533132"/>
                      <a:pt x="67082" y="472758"/>
                    </a:cubicBezTo>
                    <a:cubicBezTo>
                      <a:pt x="45546" y="434803"/>
                      <a:pt x="22420" y="397730"/>
                      <a:pt x="0" y="360305"/>
                    </a:cubicBezTo>
                    <a:close/>
                    <a:moveTo>
                      <a:pt x="8650" y="349184"/>
                    </a:moveTo>
                    <a:lnTo>
                      <a:pt x="8500" y="349376"/>
                    </a:lnTo>
                    <a:lnTo>
                      <a:pt x="8473" y="349361"/>
                    </a:lnTo>
                    <a:close/>
                    <a:moveTo>
                      <a:pt x="2013542" y="327823"/>
                    </a:moveTo>
                    <a:cubicBezTo>
                      <a:pt x="2041787" y="375663"/>
                      <a:pt x="2048671" y="424563"/>
                      <a:pt x="2064736" y="469402"/>
                    </a:cubicBezTo>
                    <a:cubicBezTo>
                      <a:pt x="2001361" y="503474"/>
                      <a:pt x="1676716" y="563319"/>
                      <a:pt x="1581917" y="570910"/>
                    </a:cubicBezTo>
                    <a:lnTo>
                      <a:pt x="1581741" y="571086"/>
                    </a:lnTo>
                    <a:cubicBezTo>
                      <a:pt x="1570266" y="526246"/>
                      <a:pt x="1549435" y="487232"/>
                      <a:pt x="1543256" y="436567"/>
                    </a:cubicBezTo>
                    <a:cubicBezTo>
                      <a:pt x="1700725" y="404614"/>
                      <a:pt x="1859075" y="376546"/>
                      <a:pt x="2013542" y="327823"/>
                    </a:cubicBezTo>
                    <a:close/>
                    <a:moveTo>
                      <a:pt x="2041080" y="312818"/>
                    </a:moveTo>
                    <a:cubicBezTo>
                      <a:pt x="2086626" y="336121"/>
                      <a:pt x="2112929" y="408147"/>
                      <a:pt x="2099512" y="469933"/>
                    </a:cubicBezTo>
                    <a:cubicBezTo>
                      <a:pt x="2078858" y="414325"/>
                      <a:pt x="2061558" y="368073"/>
                      <a:pt x="2041080" y="312818"/>
                    </a:cubicBezTo>
                    <a:close/>
                    <a:moveTo>
                      <a:pt x="2105382" y="296421"/>
                    </a:moveTo>
                    <a:cubicBezTo>
                      <a:pt x="2109354" y="295649"/>
                      <a:pt x="2112753" y="296576"/>
                      <a:pt x="2113989" y="299047"/>
                    </a:cubicBezTo>
                    <a:cubicBezTo>
                      <a:pt x="2136232" y="343886"/>
                      <a:pt x="2154415" y="390138"/>
                      <a:pt x="2158652" y="440098"/>
                    </a:cubicBezTo>
                    <a:cubicBezTo>
                      <a:pt x="2153532" y="441686"/>
                      <a:pt x="2148589" y="443098"/>
                      <a:pt x="2143470" y="444511"/>
                    </a:cubicBezTo>
                    <a:lnTo>
                      <a:pt x="2143470" y="444334"/>
                    </a:lnTo>
                    <a:cubicBezTo>
                      <a:pt x="2126699" y="397200"/>
                      <a:pt x="2109752" y="350065"/>
                      <a:pt x="2093334" y="303990"/>
                    </a:cubicBezTo>
                    <a:cubicBezTo>
                      <a:pt x="2096865" y="299665"/>
                      <a:pt x="2101410" y="297193"/>
                      <a:pt x="2105382" y="296421"/>
                    </a:cubicBezTo>
                    <a:close/>
                    <a:moveTo>
                      <a:pt x="2140292" y="284573"/>
                    </a:moveTo>
                    <a:lnTo>
                      <a:pt x="2140336" y="284698"/>
                    </a:lnTo>
                    <a:lnTo>
                      <a:pt x="2140292" y="284750"/>
                    </a:lnTo>
                    <a:close/>
                    <a:moveTo>
                      <a:pt x="2168185" y="264095"/>
                    </a:moveTo>
                    <a:cubicBezTo>
                      <a:pt x="2172068" y="266214"/>
                      <a:pt x="2176658" y="267096"/>
                      <a:pt x="2178070" y="269744"/>
                    </a:cubicBezTo>
                    <a:cubicBezTo>
                      <a:pt x="2198372" y="306993"/>
                      <a:pt x="2211436" y="346890"/>
                      <a:pt x="2221674" y="387845"/>
                    </a:cubicBezTo>
                    <a:cubicBezTo>
                      <a:pt x="2228029" y="413618"/>
                      <a:pt x="2214084" y="420857"/>
                      <a:pt x="2187780" y="419268"/>
                    </a:cubicBezTo>
                    <a:lnTo>
                      <a:pt x="2140336" y="284698"/>
                    </a:lnTo>
                    <a:lnTo>
                      <a:pt x="2153047" y="269788"/>
                    </a:lnTo>
                    <a:cubicBezTo>
                      <a:pt x="2157681" y="266611"/>
                      <a:pt x="2162712" y="264978"/>
                      <a:pt x="2168185" y="264095"/>
                    </a:cubicBezTo>
                    <a:close/>
                    <a:moveTo>
                      <a:pt x="2318944" y="0"/>
                    </a:moveTo>
                    <a:cubicBezTo>
                      <a:pt x="2341805" y="127590"/>
                      <a:pt x="2333580" y="292077"/>
                      <a:pt x="2279248" y="358051"/>
                    </a:cubicBezTo>
                    <a:lnTo>
                      <a:pt x="2253228" y="379790"/>
                    </a:lnTo>
                    <a:lnTo>
                      <a:pt x="2225690" y="313545"/>
                    </a:lnTo>
                    <a:cubicBezTo>
                      <a:pt x="2216290" y="290927"/>
                      <a:pt x="2206580" y="267536"/>
                      <a:pt x="2196253" y="242557"/>
                    </a:cubicBezTo>
                    <a:cubicBezTo>
                      <a:pt x="2268985" y="183242"/>
                      <a:pt x="2286109" y="91267"/>
                      <a:pt x="2318944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5" name="Number4" descr="7ef2ba81-e54f-4587-9f6d-f78f8c22855f">
                <a:extLst>
                  <a:ext uri="{FF2B5EF4-FFF2-40B4-BE49-F238E27FC236}">
                    <a16:creationId xmlns:a16="http://schemas.microsoft.com/office/drawing/2014/main" id="{23014CBF-9AC0-9160-D99E-35292B407AD4}"/>
                  </a:ext>
                </a:extLst>
              </p:cNvPr>
              <p:cNvSpPr/>
              <p:nvPr/>
            </p:nvSpPr>
            <p:spPr>
              <a:xfrm>
                <a:off x="5549975" y="4210103"/>
                <a:ext cx="516701" cy="547694"/>
              </a:xfrm>
              <a:custGeom>
                <a:avLst/>
                <a:gdLst>
                  <a:gd name="connsiteX0" fmla="*/ 507286 w 516701"/>
                  <a:gd name="connsiteY0" fmla="*/ 318704 h 547694"/>
                  <a:gd name="connsiteX1" fmla="*/ 480289 w 516701"/>
                  <a:gd name="connsiteY1" fmla="*/ 409856 h 547694"/>
                  <a:gd name="connsiteX2" fmla="*/ 361983 w 516701"/>
                  <a:gd name="connsiteY2" fmla="*/ 528480 h 547694"/>
                  <a:gd name="connsiteX3" fmla="*/ 331175 w 516701"/>
                  <a:gd name="connsiteY3" fmla="*/ 536261 h 547694"/>
                  <a:gd name="connsiteX4" fmla="*/ 249234 w 516701"/>
                  <a:gd name="connsiteY4" fmla="*/ 547695 h 547694"/>
                  <a:gd name="connsiteX5" fmla="*/ 169357 w 516701"/>
                  <a:gd name="connsiteY5" fmla="*/ 534038 h 547694"/>
                  <a:gd name="connsiteX6" fmla="*/ 79317 w 516701"/>
                  <a:gd name="connsiteY6" fmla="*/ 459402 h 547694"/>
                  <a:gd name="connsiteX7" fmla="*/ 72012 w 516701"/>
                  <a:gd name="connsiteY7" fmla="*/ 445268 h 547694"/>
                  <a:gd name="connsiteX8" fmla="*/ 42316 w 516701"/>
                  <a:gd name="connsiteY8" fmla="*/ 391752 h 547694"/>
                  <a:gd name="connsiteX9" fmla="*/ 75 w 516701"/>
                  <a:gd name="connsiteY9" fmla="*/ 258836 h 547694"/>
                  <a:gd name="connsiteX10" fmla="*/ 20084 w 516701"/>
                  <a:gd name="connsiteY10" fmla="*/ 180070 h 547694"/>
                  <a:gd name="connsiteX11" fmla="*/ 163958 w 516701"/>
                  <a:gd name="connsiteY11" fmla="*/ 40802 h 547694"/>
                  <a:gd name="connsiteX12" fmla="*/ 216521 w 516701"/>
                  <a:gd name="connsiteY12" fmla="*/ 28892 h 547694"/>
                  <a:gd name="connsiteX13" fmla="*/ 235736 w 516701"/>
                  <a:gd name="connsiteY13" fmla="*/ 22381 h 547694"/>
                  <a:gd name="connsiteX14" fmla="*/ 364206 w 516701"/>
                  <a:gd name="connsiteY14" fmla="*/ 9836 h 547694"/>
                  <a:gd name="connsiteX15" fmla="*/ 492994 w 516701"/>
                  <a:gd name="connsiteY15" fmla="*/ 117662 h 547694"/>
                  <a:gd name="connsiteX16" fmla="*/ 515702 w 516701"/>
                  <a:gd name="connsiteY16" fmla="*/ 201667 h 547694"/>
                  <a:gd name="connsiteX17" fmla="*/ 507127 w 516701"/>
                  <a:gd name="connsiteY17" fmla="*/ 318386 h 547694"/>
                  <a:gd name="connsiteX18" fmla="*/ 401365 w 516701"/>
                  <a:gd name="connsiteY18" fmla="*/ 62875 h 547694"/>
                  <a:gd name="connsiteX19" fmla="*/ 381198 w 516701"/>
                  <a:gd name="connsiteY19" fmla="*/ 56682 h 547694"/>
                  <a:gd name="connsiteX20" fmla="*/ 401842 w 516701"/>
                  <a:gd name="connsiteY20" fmla="*/ 62716 h 547694"/>
                  <a:gd name="connsiteX21" fmla="*/ 402636 w 516701"/>
                  <a:gd name="connsiteY21" fmla="*/ 68751 h 547694"/>
                  <a:gd name="connsiteX22" fmla="*/ 423121 w 516701"/>
                  <a:gd name="connsiteY22" fmla="*/ 90030 h 547694"/>
                  <a:gd name="connsiteX23" fmla="*/ 489024 w 516701"/>
                  <a:gd name="connsiteY23" fmla="*/ 203414 h 547694"/>
                  <a:gd name="connsiteX24" fmla="*/ 494740 w 516701"/>
                  <a:gd name="connsiteY24" fmla="*/ 228346 h 547694"/>
                  <a:gd name="connsiteX25" fmla="*/ 490135 w 516701"/>
                  <a:gd name="connsiteY25" fmla="*/ 173242 h 547694"/>
                  <a:gd name="connsiteX26" fmla="*/ 401365 w 516701"/>
                  <a:gd name="connsiteY26" fmla="*/ 63034 h 547694"/>
                  <a:gd name="connsiteX27" fmla="*/ 174439 w 516701"/>
                  <a:gd name="connsiteY27" fmla="*/ 53347 h 547694"/>
                  <a:gd name="connsiteX28" fmla="*/ 157447 w 516701"/>
                  <a:gd name="connsiteY28" fmla="*/ 60017 h 547694"/>
                  <a:gd name="connsiteX29" fmla="*/ 26595 w 516701"/>
                  <a:gd name="connsiteY29" fmla="*/ 200873 h 547694"/>
                  <a:gd name="connsiteX30" fmla="*/ 17384 w 516701"/>
                  <a:gd name="connsiteY30" fmla="*/ 304253 h 547694"/>
                  <a:gd name="connsiteX31" fmla="*/ 38664 w 516701"/>
                  <a:gd name="connsiteY31" fmla="*/ 357769 h 547694"/>
                  <a:gd name="connsiteX32" fmla="*/ 50732 w 516701"/>
                  <a:gd name="connsiteY32" fmla="*/ 181658 h 547694"/>
                  <a:gd name="connsiteX33" fmla="*/ 174439 w 516701"/>
                  <a:gd name="connsiteY33" fmla="*/ 53506 h 547694"/>
                  <a:gd name="connsiteX34" fmla="*/ 79317 w 516701"/>
                  <a:gd name="connsiteY34" fmla="*/ 433041 h 547694"/>
                  <a:gd name="connsiteX35" fmla="*/ 246217 w 516701"/>
                  <a:gd name="connsiteY35" fmla="*/ 533562 h 547694"/>
                  <a:gd name="connsiteX36" fmla="*/ 79317 w 516701"/>
                  <a:gd name="connsiteY36" fmla="*/ 433041 h 547694"/>
                  <a:gd name="connsiteX37" fmla="*/ 250028 w 516701"/>
                  <a:gd name="connsiteY37" fmla="*/ 29051 h 547694"/>
                  <a:gd name="connsiteX38" fmla="*/ 315136 w 516701"/>
                  <a:gd name="connsiteY38" fmla="*/ 23969 h 547694"/>
                  <a:gd name="connsiteX39" fmla="*/ 377704 w 516701"/>
                  <a:gd name="connsiteY39" fmla="*/ 33973 h 547694"/>
                  <a:gd name="connsiteX40" fmla="*/ 249869 w 516701"/>
                  <a:gd name="connsiteY40" fmla="*/ 29051 h 547694"/>
                  <a:gd name="connsiteX41" fmla="*/ 299256 w 516701"/>
                  <a:gd name="connsiteY41" fmla="*/ 482904 h 547694"/>
                  <a:gd name="connsiteX42" fmla="*/ 293539 w 516701"/>
                  <a:gd name="connsiteY42" fmla="*/ 467183 h 547694"/>
                  <a:gd name="connsiteX43" fmla="*/ 282582 w 516701"/>
                  <a:gd name="connsiteY43" fmla="*/ 473852 h 547694"/>
                  <a:gd name="connsiteX44" fmla="*/ 290999 w 516701"/>
                  <a:gd name="connsiteY44" fmla="*/ 487351 h 547694"/>
                  <a:gd name="connsiteX45" fmla="*/ 299256 w 516701"/>
                  <a:gd name="connsiteY45" fmla="*/ 482904 h 547694"/>
                  <a:gd name="connsiteX46" fmla="*/ 318312 w 516701"/>
                  <a:gd name="connsiteY46" fmla="*/ 465912 h 547694"/>
                  <a:gd name="connsiteX47" fmla="*/ 308467 w 516701"/>
                  <a:gd name="connsiteY47" fmla="*/ 471470 h 547694"/>
                  <a:gd name="connsiteX48" fmla="*/ 316566 w 516701"/>
                  <a:gd name="connsiteY48" fmla="*/ 483222 h 547694"/>
                  <a:gd name="connsiteX49" fmla="*/ 325617 w 516701"/>
                  <a:gd name="connsiteY49" fmla="*/ 476076 h 547694"/>
                  <a:gd name="connsiteX50" fmla="*/ 318312 w 516701"/>
                  <a:gd name="connsiteY50" fmla="*/ 465754 h 547694"/>
                  <a:gd name="connsiteX51" fmla="*/ 370876 w 516701"/>
                  <a:gd name="connsiteY51" fmla="*/ 50806 h 547694"/>
                  <a:gd name="connsiteX52" fmla="*/ 351660 w 516701"/>
                  <a:gd name="connsiteY52" fmla="*/ 44931 h 547694"/>
                  <a:gd name="connsiteX53" fmla="*/ 370876 w 516701"/>
                  <a:gd name="connsiteY53" fmla="*/ 50806 h 54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516701" h="547694">
                    <a:moveTo>
                      <a:pt x="507286" y="318704"/>
                    </a:moveTo>
                    <a:cubicBezTo>
                      <a:pt x="504427" y="344906"/>
                      <a:pt x="495376" y="378254"/>
                      <a:pt x="480289" y="409856"/>
                    </a:cubicBezTo>
                    <a:cubicBezTo>
                      <a:pt x="454881" y="463372"/>
                      <a:pt x="419151" y="506724"/>
                      <a:pt x="361983" y="528480"/>
                    </a:cubicBezTo>
                    <a:cubicBezTo>
                      <a:pt x="351978" y="532291"/>
                      <a:pt x="341656" y="534832"/>
                      <a:pt x="331175" y="536261"/>
                    </a:cubicBezTo>
                    <a:cubicBezTo>
                      <a:pt x="303861" y="539914"/>
                      <a:pt x="277183" y="547536"/>
                      <a:pt x="249234" y="547695"/>
                    </a:cubicBezTo>
                    <a:cubicBezTo>
                      <a:pt x="221602" y="547695"/>
                      <a:pt x="195559" y="543090"/>
                      <a:pt x="169357" y="534038"/>
                    </a:cubicBezTo>
                    <a:cubicBezTo>
                      <a:pt x="129815" y="520222"/>
                      <a:pt x="100596" y="494814"/>
                      <a:pt x="79317" y="459402"/>
                    </a:cubicBezTo>
                    <a:cubicBezTo>
                      <a:pt x="76617" y="454796"/>
                      <a:pt x="73282" y="450350"/>
                      <a:pt x="72012" y="445268"/>
                    </a:cubicBezTo>
                    <a:cubicBezTo>
                      <a:pt x="66613" y="424783"/>
                      <a:pt x="54544" y="408585"/>
                      <a:pt x="42316" y="391752"/>
                    </a:cubicBezTo>
                    <a:cubicBezTo>
                      <a:pt x="13732" y="352528"/>
                      <a:pt x="-1196" y="307905"/>
                      <a:pt x="75" y="258836"/>
                    </a:cubicBezTo>
                    <a:cubicBezTo>
                      <a:pt x="869" y="231204"/>
                      <a:pt x="9444" y="205161"/>
                      <a:pt x="20084" y="180070"/>
                    </a:cubicBezTo>
                    <a:cubicBezTo>
                      <a:pt x="48509" y="113850"/>
                      <a:pt x="96944" y="67639"/>
                      <a:pt x="163958" y="40802"/>
                    </a:cubicBezTo>
                    <a:cubicBezTo>
                      <a:pt x="180949" y="33973"/>
                      <a:pt x="198576" y="30639"/>
                      <a:pt x="216521" y="28892"/>
                    </a:cubicBezTo>
                    <a:cubicBezTo>
                      <a:pt x="223667" y="28257"/>
                      <a:pt x="229860" y="26192"/>
                      <a:pt x="235736" y="22381"/>
                    </a:cubicBezTo>
                    <a:cubicBezTo>
                      <a:pt x="276389" y="-3504"/>
                      <a:pt x="318948" y="-5886"/>
                      <a:pt x="364206" y="9836"/>
                    </a:cubicBezTo>
                    <a:cubicBezTo>
                      <a:pt x="421057" y="29686"/>
                      <a:pt x="464092" y="64940"/>
                      <a:pt x="492994" y="117662"/>
                    </a:cubicBezTo>
                    <a:cubicBezTo>
                      <a:pt x="507444" y="143864"/>
                      <a:pt x="513002" y="172289"/>
                      <a:pt x="515702" y="201667"/>
                    </a:cubicBezTo>
                    <a:cubicBezTo>
                      <a:pt x="519037" y="238192"/>
                      <a:pt x="513479" y="274081"/>
                      <a:pt x="507127" y="318386"/>
                    </a:cubicBezTo>
                    <a:close/>
                    <a:moveTo>
                      <a:pt x="401365" y="62875"/>
                    </a:moveTo>
                    <a:cubicBezTo>
                      <a:pt x="395013" y="60970"/>
                      <a:pt x="390249" y="54300"/>
                      <a:pt x="381198" y="56682"/>
                    </a:cubicBezTo>
                    <a:cubicBezTo>
                      <a:pt x="387867" y="61922"/>
                      <a:pt x="394060" y="64940"/>
                      <a:pt x="401842" y="62716"/>
                    </a:cubicBezTo>
                    <a:cubicBezTo>
                      <a:pt x="401524" y="64781"/>
                      <a:pt x="401365" y="66686"/>
                      <a:pt x="402636" y="68751"/>
                    </a:cubicBezTo>
                    <a:cubicBezTo>
                      <a:pt x="408194" y="77167"/>
                      <a:pt x="415340" y="83678"/>
                      <a:pt x="423121" y="90030"/>
                    </a:cubicBezTo>
                    <a:cubicBezTo>
                      <a:pt x="459645" y="119250"/>
                      <a:pt x="478384" y="159109"/>
                      <a:pt x="489024" y="203414"/>
                    </a:cubicBezTo>
                    <a:cubicBezTo>
                      <a:pt x="491088" y="211672"/>
                      <a:pt x="492835" y="220088"/>
                      <a:pt x="494740" y="228346"/>
                    </a:cubicBezTo>
                    <a:cubicBezTo>
                      <a:pt x="496646" y="209449"/>
                      <a:pt x="495534" y="191028"/>
                      <a:pt x="490135" y="173242"/>
                    </a:cubicBezTo>
                    <a:cubicBezTo>
                      <a:pt x="475208" y="124808"/>
                      <a:pt x="444242" y="89236"/>
                      <a:pt x="401365" y="63034"/>
                    </a:cubicBezTo>
                    <a:close/>
                    <a:moveTo>
                      <a:pt x="174439" y="53347"/>
                    </a:moveTo>
                    <a:cubicBezTo>
                      <a:pt x="168722" y="55570"/>
                      <a:pt x="163005" y="57476"/>
                      <a:pt x="157447" y="60017"/>
                    </a:cubicBezTo>
                    <a:cubicBezTo>
                      <a:pt x="94085" y="88601"/>
                      <a:pt x="50891" y="135765"/>
                      <a:pt x="26595" y="200873"/>
                    </a:cubicBezTo>
                    <a:cubicBezTo>
                      <a:pt x="13891" y="234698"/>
                      <a:pt x="9285" y="268840"/>
                      <a:pt x="17384" y="304253"/>
                    </a:cubicBezTo>
                    <a:cubicBezTo>
                      <a:pt x="21672" y="322991"/>
                      <a:pt x="27230" y="341412"/>
                      <a:pt x="38664" y="357769"/>
                    </a:cubicBezTo>
                    <a:cubicBezTo>
                      <a:pt x="21195" y="297424"/>
                      <a:pt x="25324" y="238509"/>
                      <a:pt x="50732" y="181658"/>
                    </a:cubicBezTo>
                    <a:cubicBezTo>
                      <a:pt x="76299" y="124172"/>
                      <a:pt x="120923" y="84790"/>
                      <a:pt x="174439" y="53506"/>
                    </a:cubicBezTo>
                    <a:close/>
                    <a:moveTo>
                      <a:pt x="79317" y="433041"/>
                    </a:moveTo>
                    <a:cubicBezTo>
                      <a:pt x="109489" y="506089"/>
                      <a:pt x="184125" y="539596"/>
                      <a:pt x="246217" y="533562"/>
                    </a:cubicBezTo>
                    <a:cubicBezTo>
                      <a:pt x="180314" y="511488"/>
                      <a:pt x="149824" y="500849"/>
                      <a:pt x="79317" y="433041"/>
                    </a:cubicBezTo>
                    <a:close/>
                    <a:moveTo>
                      <a:pt x="250028" y="29051"/>
                    </a:moveTo>
                    <a:cubicBezTo>
                      <a:pt x="274166" y="27145"/>
                      <a:pt x="294492" y="22857"/>
                      <a:pt x="315136" y="23969"/>
                    </a:cubicBezTo>
                    <a:cubicBezTo>
                      <a:pt x="336416" y="25081"/>
                      <a:pt x="357219" y="28733"/>
                      <a:pt x="377704" y="33973"/>
                    </a:cubicBezTo>
                    <a:cubicBezTo>
                      <a:pt x="342926" y="11582"/>
                      <a:pt x="284329" y="5230"/>
                      <a:pt x="249869" y="29051"/>
                    </a:cubicBezTo>
                    <a:close/>
                    <a:moveTo>
                      <a:pt x="299256" y="482904"/>
                    </a:moveTo>
                    <a:cubicBezTo>
                      <a:pt x="301797" y="473535"/>
                      <a:pt x="299256" y="467977"/>
                      <a:pt x="293539" y="467183"/>
                    </a:cubicBezTo>
                    <a:cubicBezTo>
                      <a:pt x="288299" y="466389"/>
                      <a:pt x="284011" y="468294"/>
                      <a:pt x="282582" y="473852"/>
                    </a:cubicBezTo>
                    <a:cubicBezTo>
                      <a:pt x="281312" y="478775"/>
                      <a:pt x="285917" y="486080"/>
                      <a:pt x="290999" y="487351"/>
                    </a:cubicBezTo>
                    <a:cubicBezTo>
                      <a:pt x="296557" y="488780"/>
                      <a:pt x="298621" y="485445"/>
                      <a:pt x="299256" y="482904"/>
                    </a:cubicBezTo>
                    <a:close/>
                    <a:moveTo>
                      <a:pt x="318312" y="465912"/>
                    </a:moveTo>
                    <a:cubicBezTo>
                      <a:pt x="313231" y="464960"/>
                      <a:pt x="309578" y="467183"/>
                      <a:pt x="308467" y="471470"/>
                    </a:cubicBezTo>
                    <a:cubicBezTo>
                      <a:pt x="307355" y="475917"/>
                      <a:pt x="311960" y="483063"/>
                      <a:pt x="316566" y="483222"/>
                    </a:cubicBezTo>
                    <a:cubicBezTo>
                      <a:pt x="321330" y="483539"/>
                      <a:pt x="324664" y="480998"/>
                      <a:pt x="325617" y="476076"/>
                    </a:cubicBezTo>
                    <a:cubicBezTo>
                      <a:pt x="326570" y="470359"/>
                      <a:pt x="324029" y="466865"/>
                      <a:pt x="318312" y="465754"/>
                    </a:cubicBezTo>
                    <a:close/>
                    <a:moveTo>
                      <a:pt x="370876" y="50806"/>
                    </a:moveTo>
                    <a:cubicBezTo>
                      <a:pt x="365476" y="47789"/>
                      <a:pt x="359918" y="44137"/>
                      <a:pt x="351660" y="44931"/>
                    </a:cubicBezTo>
                    <a:cubicBezTo>
                      <a:pt x="358013" y="50012"/>
                      <a:pt x="363888" y="51759"/>
                      <a:pt x="370876" y="5080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FFFFFF"/>
                    </a:solidFill>
                  </a:rPr>
                  <a:t>4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ComponentBackground4" descr="4b121e17-8310-49b9-b213-4ee33359175d">
                <a:extLst>
                  <a:ext uri="{FF2B5EF4-FFF2-40B4-BE49-F238E27FC236}">
                    <a16:creationId xmlns:a16="http://schemas.microsoft.com/office/drawing/2014/main" id="{BCF29F3D-17A5-51E3-4475-3704C3D1FA65}"/>
                  </a:ext>
                </a:extLst>
              </p:cNvPr>
              <p:cNvSpPr/>
              <p:nvPr/>
            </p:nvSpPr>
            <p:spPr>
              <a:xfrm>
                <a:off x="2477807" y="4124352"/>
                <a:ext cx="3109667" cy="2247507"/>
              </a:xfrm>
              <a:custGeom>
                <a:avLst/>
                <a:gdLst>
                  <a:gd name="connsiteX0" fmla="*/ 1267085 w 3109667"/>
                  <a:gd name="connsiteY0" fmla="*/ 2061024 h 2247507"/>
                  <a:gd name="connsiteX1" fmla="*/ 1242872 w 3109667"/>
                  <a:gd name="connsiteY1" fmla="*/ 2070366 h 2247507"/>
                  <a:gd name="connsiteX2" fmla="*/ 1299747 w 3109667"/>
                  <a:gd name="connsiteY2" fmla="*/ 2183217 h 2247507"/>
                  <a:gd name="connsiteX3" fmla="*/ 1337944 w 3109667"/>
                  <a:gd name="connsiteY3" fmla="*/ 2182218 h 2247507"/>
                  <a:gd name="connsiteX4" fmla="*/ 1290513 w 3109667"/>
                  <a:gd name="connsiteY4" fmla="*/ 2064540 h 2247507"/>
                  <a:gd name="connsiteX5" fmla="*/ 1267085 w 3109667"/>
                  <a:gd name="connsiteY5" fmla="*/ 2061024 h 2247507"/>
                  <a:gd name="connsiteX6" fmla="*/ 1177765 w 3109667"/>
                  <a:gd name="connsiteY6" fmla="*/ 2059903 h 2247507"/>
                  <a:gd name="connsiteX7" fmla="*/ 1139194 w 3109667"/>
                  <a:gd name="connsiteY7" fmla="*/ 2061545 h 2247507"/>
                  <a:gd name="connsiteX8" fmla="*/ 1176761 w 3109667"/>
                  <a:gd name="connsiteY8" fmla="*/ 2163577 h 2247507"/>
                  <a:gd name="connsiteX9" fmla="*/ 1241612 w 3109667"/>
                  <a:gd name="connsiteY9" fmla="*/ 2183883 h 2247507"/>
                  <a:gd name="connsiteX10" fmla="*/ 1216427 w 3109667"/>
                  <a:gd name="connsiteY10" fmla="*/ 2097330 h 2247507"/>
                  <a:gd name="connsiteX11" fmla="*/ 1177765 w 3109667"/>
                  <a:gd name="connsiteY11" fmla="*/ 2059903 h 2247507"/>
                  <a:gd name="connsiteX12" fmla="*/ 859643 w 3109667"/>
                  <a:gd name="connsiteY12" fmla="*/ 2045898 h 2247507"/>
                  <a:gd name="connsiteX13" fmla="*/ 848519 w 3109667"/>
                  <a:gd name="connsiteY13" fmla="*/ 2051058 h 2247507"/>
                  <a:gd name="connsiteX14" fmla="*/ 907913 w 3109667"/>
                  <a:gd name="connsiteY14" fmla="*/ 2181386 h 2247507"/>
                  <a:gd name="connsiteX15" fmla="*/ 908124 w 3109667"/>
                  <a:gd name="connsiteY15" fmla="*/ 2181386 h 2247507"/>
                  <a:gd name="connsiteX16" fmla="*/ 1131428 w 3109667"/>
                  <a:gd name="connsiteY16" fmla="*/ 2188210 h 2247507"/>
                  <a:gd name="connsiteX17" fmla="*/ 1109392 w 3109667"/>
                  <a:gd name="connsiteY17" fmla="*/ 2116472 h 2247507"/>
                  <a:gd name="connsiteX18" fmla="*/ 1077491 w 3109667"/>
                  <a:gd name="connsiteY18" fmla="*/ 2053721 h 2247507"/>
                  <a:gd name="connsiteX19" fmla="*/ 859643 w 3109667"/>
                  <a:gd name="connsiteY19" fmla="*/ 2045898 h 2247507"/>
                  <a:gd name="connsiteX20" fmla="*/ 799383 w 3109667"/>
                  <a:gd name="connsiteY20" fmla="*/ 2038408 h 2247507"/>
                  <a:gd name="connsiteX21" fmla="*/ 767928 w 3109667"/>
                  <a:gd name="connsiteY21" fmla="*/ 2041737 h 2247507"/>
                  <a:gd name="connsiteX22" fmla="*/ 842014 w 3109667"/>
                  <a:gd name="connsiteY22" fmla="*/ 2174561 h 2247507"/>
                  <a:gd name="connsiteX23" fmla="*/ 814939 w 3109667"/>
                  <a:gd name="connsiteY23" fmla="*/ 2052556 h 2247507"/>
                  <a:gd name="connsiteX24" fmla="*/ 799383 w 3109667"/>
                  <a:gd name="connsiteY24" fmla="*/ 2038408 h 2247507"/>
                  <a:gd name="connsiteX25" fmla="*/ 702422 w 3109667"/>
                  <a:gd name="connsiteY25" fmla="*/ 2027818 h 2247507"/>
                  <a:gd name="connsiteX26" fmla="*/ 673695 w 3109667"/>
                  <a:gd name="connsiteY26" fmla="*/ 2033581 h 2247507"/>
                  <a:gd name="connsiteX27" fmla="*/ 763521 w 3109667"/>
                  <a:gd name="connsiteY27" fmla="*/ 2172231 h 2247507"/>
                  <a:gd name="connsiteX28" fmla="*/ 763731 w 3109667"/>
                  <a:gd name="connsiteY28" fmla="*/ 2172231 h 2247507"/>
                  <a:gd name="connsiteX29" fmla="*/ 721546 w 3109667"/>
                  <a:gd name="connsiteY29" fmla="*/ 2039407 h 2247507"/>
                  <a:gd name="connsiteX30" fmla="*/ 702422 w 3109667"/>
                  <a:gd name="connsiteY30" fmla="*/ 2027818 h 2247507"/>
                  <a:gd name="connsiteX31" fmla="*/ 1922441 w 3109667"/>
                  <a:gd name="connsiteY31" fmla="*/ 2024093 h 2247507"/>
                  <a:gd name="connsiteX32" fmla="*/ 1335846 w 3109667"/>
                  <a:gd name="connsiteY32" fmla="*/ 2061710 h 2247507"/>
                  <a:gd name="connsiteX33" fmla="*/ 1388313 w 3109667"/>
                  <a:gd name="connsiteY33" fmla="*/ 2187378 h 2247507"/>
                  <a:gd name="connsiteX34" fmla="*/ 1388313 w 3109667"/>
                  <a:gd name="connsiteY34" fmla="*/ 2187545 h 2247507"/>
                  <a:gd name="connsiteX35" fmla="*/ 1972180 w 3109667"/>
                  <a:gd name="connsiteY35" fmla="*/ 2146765 h 2247507"/>
                  <a:gd name="connsiteX36" fmla="*/ 1922441 w 3109667"/>
                  <a:gd name="connsiteY36" fmla="*/ 2024093 h 2247507"/>
                  <a:gd name="connsiteX37" fmla="*/ 1982254 w 3109667"/>
                  <a:gd name="connsiteY37" fmla="*/ 2021264 h 2247507"/>
                  <a:gd name="connsiteX38" fmla="*/ 2015414 w 3109667"/>
                  <a:gd name="connsiteY38" fmla="*/ 2143103 h 2247507"/>
                  <a:gd name="connsiteX39" fmla="*/ 1982254 w 3109667"/>
                  <a:gd name="connsiteY39" fmla="*/ 2021264 h 2247507"/>
                  <a:gd name="connsiteX40" fmla="*/ 2045636 w 3109667"/>
                  <a:gd name="connsiteY40" fmla="*/ 2011111 h 2247507"/>
                  <a:gd name="connsiteX41" fmla="*/ 2078166 w 3109667"/>
                  <a:gd name="connsiteY41" fmla="*/ 2129787 h 2247507"/>
                  <a:gd name="connsiteX42" fmla="*/ 2107758 w 3109667"/>
                  <a:gd name="connsiteY42" fmla="*/ 2125294 h 2247507"/>
                  <a:gd name="connsiteX43" fmla="*/ 2045636 w 3109667"/>
                  <a:gd name="connsiteY43" fmla="*/ 2011111 h 2247507"/>
                  <a:gd name="connsiteX44" fmla="*/ 665288 w 3109667"/>
                  <a:gd name="connsiteY44" fmla="*/ 1920719 h 2247507"/>
                  <a:gd name="connsiteX45" fmla="*/ 665288 w 3109667"/>
                  <a:gd name="connsiteY45" fmla="*/ 1920886 h 2247507"/>
                  <a:gd name="connsiteX46" fmla="*/ 665149 w 3109667"/>
                  <a:gd name="connsiteY46" fmla="*/ 1920798 h 2247507"/>
                  <a:gd name="connsiteX47" fmla="*/ 278504 w 3109667"/>
                  <a:gd name="connsiteY47" fmla="*/ 1920563 h 2247507"/>
                  <a:gd name="connsiteX48" fmla="*/ 278294 w 3109667"/>
                  <a:gd name="connsiteY48" fmla="*/ 1920730 h 2247507"/>
                  <a:gd name="connsiteX49" fmla="*/ 278326 w 3109667"/>
                  <a:gd name="connsiteY49" fmla="*/ 1920745 h 2247507"/>
                  <a:gd name="connsiteX50" fmla="*/ 268220 w 3109667"/>
                  <a:gd name="connsiteY50" fmla="*/ 1931050 h 2247507"/>
                  <a:gd name="connsiteX51" fmla="*/ 347972 w 3109667"/>
                  <a:gd name="connsiteY51" fmla="*/ 2037077 h 2247507"/>
                  <a:gd name="connsiteX52" fmla="*/ 528043 w 3109667"/>
                  <a:gd name="connsiteY52" fmla="*/ 2147264 h 2247507"/>
                  <a:gd name="connsiteX53" fmla="*/ 690485 w 3109667"/>
                  <a:gd name="connsiteY53" fmla="*/ 2168737 h 2247507"/>
                  <a:gd name="connsiteX54" fmla="*/ 626054 w 3109667"/>
                  <a:gd name="connsiteY54" fmla="*/ 2018601 h 2247507"/>
                  <a:gd name="connsiteX55" fmla="*/ 359636 w 3109667"/>
                  <a:gd name="connsiteY55" fmla="*/ 1957720 h 2247507"/>
                  <a:gd name="connsiteX56" fmla="*/ 278326 w 3109667"/>
                  <a:gd name="connsiteY56" fmla="*/ 1920745 h 2247507"/>
                  <a:gd name="connsiteX57" fmla="*/ 2662034 w 3109667"/>
                  <a:gd name="connsiteY57" fmla="*/ 1900590 h 2247507"/>
                  <a:gd name="connsiteX58" fmla="*/ 2102931 w 3109667"/>
                  <a:gd name="connsiteY58" fmla="*/ 2003121 h 2247507"/>
                  <a:gd name="connsiteX59" fmla="*/ 2148683 w 3109667"/>
                  <a:gd name="connsiteY59" fmla="*/ 2129954 h 2247507"/>
                  <a:gd name="connsiteX60" fmla="*/ 2148893 w 3109667"/>
                  <a:gd name="connsiteY60" fmla="*/ 2129787 h 2247507"/>
                  <a:gd name="connsiteX61" fmla="*/ 2722897 w 3109667"/>
                  <a:gd name="connsiteY61" fmla="*/ 2034080 h 2247507"/>
                  <a:gd name="connsiteX62" fmla="*/ 2662034 w 3109667"/>
                  <a:gd name="connsiteY62" fmla="*/ 1900590 h 2247507"/>
                  <a:gd name="connsiteX63" fmla="*/ 2694983 w 3109667"/>
                  <a:gd name="connsiteY63" fmla="*/ 1886275 h 2247507"/>
                  <a:gd name="connsiteX64" fmla="*/ 2764452 w 3109667"/>
                  <a:gd name="connsiteY64" fmla="*/ 2034413 h 2247507"/>
                  <a:gd name="connsiteX65" fmla="*/ 2694983 w 3109667"/>
                  <a:gd name="connsiteY65" fmla="*/ 1886275 h 2247507"/>
                  <a:gd name="connsiteX66" fmla="*/ 2771220 w 3109667"/>
                  <a:gd name="connsiteY66" fmla="*/ 1870983 h 2247507"/>
                  <a:gd name="connsiteX67" fmla="*/ 2756896 w 3109667"/>
                  <a:gd name="connsiteY67" fmla="*/ 1878120 h 2247507"/>
                  <a:gd name="connsiteX68" fmla="*/ 2816500 w 3109667"/>
                  <a:gd name="connsiteY68" fmla="*/ 2010445 h 2247507"/>
                  <a:gd name="connsiteX69" fmla="*/ 2816500 w 3109667"/>
                  <a:gd name="connsiteY69" fmla="*/ 2010612 h 2247507"/>
                  <a:gd name="connsiteX70" fmla="*/ 2834549 w 3109667"/>
                  <a:gd name="connsiteY70" fmla="*/ 2006451 h 2247507"/>
                  <a:gd name="connsiteX71" fmla="*/ 2781451 w 3109667"/>
                  <a:gd name="connsiteY71" fmla="*/ 1873459 h 2247507"/>
                  <a:gd name="connsiteX72" fmla="*/ 2771220 w 3109667"/>
                  <a:gd name="connsiteY72" fmla="*/ 1870983 h 2247507"/>
                  <a:gd name="connsiteX73" fmla="*/ 2846092 w 3109667"/>
                  <a:gd name="connsiteY73" fmla="*/ 1840503 h 2247507"/>
                  <a:gd name="connsiteX74" fmla="*/ 2828096 w 3109667"/>
                  <a:gd name="connsiteY74" fmla="*/ 1845871 h 2247507"/>
                  <a:gd name="connsiteX75" fmla="*/ 2812985 w 3109667"/>
                  <a:gd name="connsiteY75" fmla="*/ 1859929 h 2247507"/>
                  <a:gd name="connsiteX76" fmla="*/ 2812933 w 3109667"/>
                  <a:gd name="connsiteY76" fmla="*/ 1859811 h 2247507"/>
                  <a:gd name="connsiteX77" fmla="*/ 2812933 w 3109667"/>
                  <a:gd name="connsiteY77" fmla="*/ 1859977 h 2247507"/>
                  <a:gd name="connsiteX78" fmla="*/ 2812985 w 3109667"/>
                  <a:gd name="connsiteY78" fmla="*/ 1859929 h 2247507"/>
                  <a:gd name="connsiteX79" fmla="*/ 2869388 w 3109667"/>
                  <a:gd name="connsiteY79" fmla="*/ 1986810 h 2247507"/>
                  <a:gd name="connsiteX80" fmla="*/ 2909684 w 3109667"/>
                  <a:gd name="connsiteY80" fmla="*/ 1957182 h 2247507"/>
                  <a:gd name="connsiteX81" fmla="*/ 2857845 w 3109667"/>
                  <a:gd name="connsiteY81" fmla="*/ 1845828 h 2247507"/>
                  <a:gd name="connsiteX82" fmla="*/ 2846092 w 3109667"/>
                  <a:gd name="connsiteY82" fmla="*/ 1840503 h 2247507"/>
                  <a:gd name="connsiteX83" fmla="*/ 3025323 w 3109667"/>
                  <a:gd name="connsiteY83" fmla="*/ 1591331 h 2247507"/>
                  <a:gd name="connsiteX84" fmla="*/ 2879462 w 3109667"/>
                  <a:gd name="connsiteY84" fmla="*/ 1820029 h 2247507"/>
                  <a:gd name="connsiteX85" fmla="*/ 2914458 w 3109667"/>
                  <a:gd name="connsiteY85" fmla="*/ 1886962 h 2247507"/>
                  <a:gd name="connsiteX86" fmla="*/ 2947197 w 3109667"/>
                  <a:gd name="connsiteY86" fmla="*/ 1949423 h 2247507"/>
                  <a:gd name="connsiteX87" fmla="*/ 2947042 w 3109667"/>
                  <a:gd name="connsiteY87" fmla="*/ 1949526 h 2247507"/>
                  <a:gd name="connsiteX88" fmla="*/ 2947250 w 3109667"/>
                  <a:gd name="connsiteY88" fmla="*/ 1949526 h 2247507"/>
                  <a:gd name="connsiteX89" fmla="*/ 2947197 w 3109667"/>
                  <a:gd name="connsiteY89" fmla="*/ 1949423 h 2247507"/>
                  <a:gd name="connsiteX90" fmla="*/ 2978132 w 3109667"/>
                  <a:gd name="connsiteY90" fmla="*/ 1928926 h 2247507"/>
                  <a:gd name="connsiteX91" fmla="*/ 3025323 w 3109667"/>
                  <a:gd name="connsiteY91" fmla="*/ 1591331 h 2247507"/>
                  <a:gd name="connsiteX92" fmla="*/ 145853 w 3109667"/>
                  <a:gd name="connsiteY92" fmla="*/ 1249938 h 2247507"/>
                  <a:gd name="connsiteX93" fmla="*/ 167680 w 3109667"/>
                  <a:gd name="connsiteY93" fmla="*/ 1271076 h 2247507"/>
                  <a:gd name="connsiteX94" fmla="*/ 193703 w 3109667"/>
                  <a:gd name="connsiteY94" fmla="*/ 1442017 h 2247507"/>
                  <a:gd name="connsiteX95" fmla="*/ 235469 w 3109667"/>
                  <a:gd name="connsiteY95" fmla="*/ 1652572 h 2247507"/>
                  <a:gd name="connsiteX96" fmla="*/ 513550 w 3109667"/>
                  <a:gd name="connsiteY96" fmla="*/ 1871783 h 2247507"/>
                  <a:gd name="connsiteX97" fmla="*/ 613451 w 3109667"/>
                  <a:gd name="connsiteY97" fmla="*/ 1897250 h 2247507"/>
                  <a:gd name="connsiteX98" fmla="*/ 640943 w 3109667"/>
                  <a:gd name="connsiteY98" fmla="*/ 1905385 h 2247507"/>
                  <a:gd name="connsiteX99" fmla="*/ 665149 w 3109667"/>
                  <a:gd name="connsiteY99" fmla="*/ 1920798 h 2247507"/>
                  <a:gd name="connsiteX100" fmla="*/ 641914 w 3109667"/>
                  <a:gd name="connsiteY100" fmla="*/ 1933869 h 2247507"/>
                  <a:gd name="connsiteX101" fmla="*/ 619327 w 3109667"/>
                  <a:gd name="connsiteY101" fmla="*/ 1933036 h 2247507"/>
                  <a:gd name="connsiteX102" fmla="*/ 334949 w 3109667"/>
                  <a:gd name="connsiteY102" fmla="*/ 1843821 h 2247507"/>
                  <a:gd name="connsiteX103" fmla="*/ 167259 w 3109667"/>
                  <a:gd name="connsiteY103" fmla="*/ 1604803 h 2247507"/>
                  <a:gd name="connsiteX104" fmla="*/ 136828 w 3109667"/>
                  <a:gd name="connsiteY104" fmla="*/ 1282228 h 2247507"/>
                  <a:gd name="connsiteX105" fmla="*/ 145853 w 3109667"/>
                  <a:gd name="connsiteY105" fmla="*/ 1249938 h 2247507"/>
                  <a:gd name="connsiteX106" fmla="*/ 2903667 w 3109667"/>
                  <a:gd name="connsiteY106" fmla="*/ 1099172 h 2247507"/>
                  <a:gd name="connsiteX107" fmla="*/ 2927081 w 3109667"/>
                  <a:gd name="connsiteY107" fmla="*/ 1126018 h 2247507"/>
                  <a:gd name="connsiteX108" fmla="*/ 2943167 w 3109667"/>
                  <a:gd name="connsiteY108" fmla="*/ 1215993 h 2247507"/>
                  <a:gd name="connsiteX109" fmla="*/ 2922179 w 3109667"/>
                  <a:gd name="connsiteY109" fmla="*/ 1232970 h 2247507"/>
                  <a:gd name="connsiteX110" fmla="*/ 2894265 w 3109667"/>
                  <a:gd name="connsiteY110" fmla="*/ 1215993 h 2247507"/>
                  <a:gd name="connsiteX111" fmla="*/ 2890566 w 3109667"/>
                  <a:gd name="connsiteY111" fmla="*/ 1157549 h 2247507"/>
                  <a:gd name="connsiteX112" fmla="*/ 2903499 w 3109667"/>
                  <a:gd name="connsiteY112" fmla="*/ 1098980 h 2247507"/>
                  <a:gd name="connsiteX113" fmla="*/ 2903710 w 3109667"/>
                  <a:gd name="connsiteY113" fmla="*/ 1098980 h 2247507"/>
                  <a:gd name="connsiteX114" fmla="*/ 2903667 w 3109667"/>
                  <a:gd name="connsiteY114" fmla="*/ 1099172 h 2247507"/>
                  <a:gd name="connsiteX115" fmla="*/ 2569306 w 3109667"/>
                  <a:gd name="connsiteY115" fmla="*/ 173118 h 2247507"/>
                  <a:gd name="connsiteX116" fmla="*/ 2603070 w 3109667"/>
                  <a:gd name="connsiteY116" fmla="*/ 181024 h 2247507"/>
                  <a:gd name="connsiteX117" fmla="*/ 2824276 w 3109667"/>
                  <a:gd name="connsiteY117" fmla="*/ 368277 h 2247507"/>
                  <a:gd name="connsiteX118" fmla="*/ 2906337 w 3109667"/>
                  <a:gd name="connsiteY118" fmla="*/ 752270 h 2247507"/>
                  <a:gd name="connsiteX119" fmla="*/ 2932361 w 3109667"/>
                  <a:gd name="connsiteY119" fmla="*/ 970150 h 2247507"/>
                  <a:gd name="connsiteX120" fmla="*/ 2924595 w 3109667"/>
                  <a:gd name="connsiteY120" fmla="*/ 1019752 h 2247507"/>
                  <a:gd name="connsiteX121" fmla="*/ 2899410 w 3109667"/>
                  <a:gd name="connsiteY121" fmla="*/ 994618 h 2247507"/>
                  <a:gd name="connsiteX122" fmla="*/ 2855756 w 3109667"/>
                  <a:gd name="connsiteY122" fmla="*/ 762757 h 2247507"/>
                  <a:gd name="connsiteX123" fmla="*/ 2769080 w 3109667"/>
                  <a:gd name="connsiteY123" fmla="*/ 405062 h 2247507"/>
                  <a:gd name="connsiteX124" fmla="*/ 2566552 w 3109667"/>
                  <a:gd name="connsiteY124" fmla="*/ 209653 h 2247507"/>
                  <a:gd name="connsiteX125" fmla="*/ 2534441 w 3109667"/>
                  <a:gd name="connsiteY125" fmla="*/ 181690 h 2247507"/>
                  <a:gd name="connsiteX126" fmla="*/ 2569306 w 3109667"/>
                  <a:gd name="connsiteY126" fmla="*/ 173118 h 2247507"/>
                  <a:gd name="connsiteX127" fmla="*/ 1842059 w 3109667"/>
                  <a:gd name="connsiteY127" fmla="*/ 51528 h 2247507"/>
                  <a:gd name="connsiteX128" fmla="*/ 1842059 w 3109667"/>
                  <a:gd name="connsiteY128" fmla="*/ 51860 h 2247507"/>
                  <a:gd name="connsiteX129" fmla="*/ 1295550 w 3109667"/>
                  <a:gd name="connsiteY129" fmla="*/ 80323 h 2247507"/>
                  <a:gd name="connsiteX130" fmla="*/ 716090 w 3109667"/>
                  <a:gd name="connsiteY130" fmla="*/ 147568 h 2247507"/>
                  <a:gd name="connsiteX131" fmla="*/ 262764 w 3109667"/>
                  <a:gd name="connsiteY131" fmla="*/ 268741 h 2247507"/>
                  <a:gd name="connsiteX132" fmla="*/ 141666 w 3109667"/>
                  <a:gd name="connsiteY132" fmla="*/ 402233 h 2247507"/>
                  <a:gd name="connsiteX133" fmla="*/ 91926 w 3109667"/>
                  <a:gd name="connsiteY133" fmla="*/ 760260 h 2247507"/>
                  <a:gd name="connsiteX134" fmla="*/ 101161 w 3109667"/>
                  <a:gd name="connsiteY134" fmla="*/ 1355475 h 2247507"/>
                  <a:gd name="connsiteX135" fmla="*/ 163074 w 3109667"/>
                  <a:gd name="connsiteY135" fmla="*/ 1684874 h 2247507"/>
                  <a:gd name="connsiteX136" fmla="*/ 444304 w 3109667"/>
                  <a:gd name="connsiteY136" fmla="*/ 1924059 h 2247507"/>
                  <a:gd name="connsiteX137" fmla="*/ 838235 w 3109667"/>
                  <a:gd name="connsiteY137" fmla="*/ 1982648 h 2247507"/>
                  <a:gd name="connsiteX138" fmla="*/ 1450226 w 3109667"/>
                  <a:gd name="connsiteY138" fmla="*/ 2000625 h 2247507"/>
                  <a:gd name="connsiteX139" fmla="*/ 1870182 w 3109667"/>
                  <a:gd name="connsiteY139" fmla="*/ 1973993 h 2247507"/>
                  <a:gd name="connsiteX140" fmla="*/ 2247114 w 3109667"/>
                  <a:gd name="connsiteY140" fmla="*/ 1925723 h 2247507"/>
                  <a:gd name="connsiteX141" fmla="*/ 2700230 w 3109667"/>
                  <a:gd name="connsiteY141" fmla="*/ 1838505 h 2247507"/>
                  <a:gd name="connsiteX142" fmla="*/ 2894783 w 3109667"/>
                  <a:gd name="connsiteY142" fmla="*/ 1724323 h 2247507"/>
                  <a:gd name="connsiteX143" fmla="*/ 3006645 w 3109667"/>
                  <a:gd name="connsiteY143" fmla="*/ 1404411 h 2247507"/>
                  <a:gd name="connsiteX144" fmla="*/ 2993632 w 3109667"/>
                  <a:gd name="connsiteY144" fmla="*/ 1039225 h 2247507"/>
                  <a:gd name="connsiteX145" fmla="*/ 2957535 w 3109667"/>
                  <a:gd name="connsiteY145" fmla="*/ 758596 h 2247507"/>
                  <a:gd name="connsiteX146" fmla="*/ 2900450 w 3109667"/>
                  <a:gd name="connsiteY146" fmla="*/ 422372 h 2247507"/>
                  <a:gd name="connsiteX147" fmla="*/ 2854487 w 3109667"/>
                  <a:gd name="connsiteY147" fmla="*/ 303196 h 2247507"/>
                  <a:gd name="connsiteX148" fmla="*/ 2560874 w 3109667"/>
                  <a:gd name="connsiteY148" fmla="*/ 105457 h 2247507"/>
                  <a:gd name="connsiteX149" fmla="*/ 2308397 w 3109667"/>
                  <a:gd name="connsiteY149" fmla="*/ 70336 h 2247507"/>
                  <a:gd name="connsiteX150" fmla="*/ 1842059 w 3109667"/>
                  <a:gd name="connsiteY150" fmla="*/ 51528 h 2247507"/>
                  <a:gd name="connsiteX151" fmla="*/ 1925379 w 3109667"/>
                  <a:gd name="connsiteY151" fmla="*/ 1094 h 2247507"/>
                  <a:gd name="connsiteX152" fmla="*/ 2293706 w 3109667"/>
                  <a:gd name="connsiteY152" fmla="*/ 19570 h 2247507"/>
                  <a:gd name="connsiteX153" fmla="*/ 2752068 w 3109667"/>
                  <a:gd name="connsiteY153" fmla="*/ 122435 h 2247507"/>
                  <a:gd name="connsiteX154" fmla="*/ 2908424 w 3109667"/>
                  <a:gd name="connsiteY154" fmla="*/ 277064 h 2247507"/>
                  <a:gd name="connsiteX155" fmla="*/ 2996362 w 3109667"/>
                  <a:gd name="connsiteY155" fmla="*/ 645412 h 2247507"/>
                  <a:gd name="connsiteX156" fmla="*/ 3059323 w 3109667"/>
                  <a:gd name="connsiteY156" fmla="*/ 1070684 h 2247507"/>
                  <a:gd name="connsiteX157" fmla="*/ 3065829 w 3109667"/>
                  <a:gd name="connsiteY157" fmla="*/ 1211665 h 2247507"/>
                  <a:gd name="connsiteX158" fmla="*/ 3100039 w 3109667"/>
                  <a:gd name="connsiteY158" fmla="*/ 1565531 h 2247507"/>
                  <a:gd name="connsiteX159" fmla="*/ 3094162 w 3109667"/>
                  <a:gd name="connsiteY159" fmla="*/ 1851821 h 2247507"/>
                  <a:gd name="connsiteX160" fmla="*/ 2941375 w 3109667"/>
                  <a:gd name="connsiteY160" fmla="*/ 2031418 h 2247507"/>
                  <a:gd name="connsiteX161" fmla="*/ 2671478 w 3109667"/>
                  <a:gd name="connsiteY161" fmla="*/ 2112144 h 2247507"/>
                  <a:gd name="connsiteX162" fmla="*/ 1952452 w 3109667"/>
                  <a:gd name="connsiteY162" fmla="*/ 2213844 h 2247507"/>
                  <a:gd name="connsiteX163" fmla="*/ 1248747 w 3109667"/>
                  <a:gd name="connsiteY163" fmla="*/ 2247466 h 2247507"/>
                  <a:gd name="connsiteX164" fmla="*/ 1249168 w 3109667"/>
                  <a:gd name="connsiteY164" fmla="*/ 2247300 h 2247507"/>
                  <a:gd name="connsiteX165" fmla="*/ 821025 w 3109667"/>
                  <a:gd name="connsiteY165" fmla="*/ 2235148 h 2247507"/>
                  <a:gd name="connsiteX166" fmla="*/ 474315 w 3109667"/>
                  <a:gd name="connsiteY166" fmla="*/ 2179888 h 2247507"/>
                  <a:gd name="connsiteX167" fmla="*/ 325936 w 3109667"/>
                  <a:gd name="connsiteY167" fmla="*/ 2080853 h 2247507"/>
                  <a:gd name="connsiteX168" fmla="*/ 97383 w 3109667"/>
                  <a:gd name="connsiteY168" fmla="*/ 1708010 h 2247507"/>
                  <a:gd name="connsiteX169" fmla="*/ 34842 w 3109667"/>
                  <a:gd name="connsiteY169" fmla="*/ 1441529 h 2247507"/>
                  <a:gd name="connsiteX170" fmla="*/ 212 w 3109667"/>
                  <a:gd name="connsiteY170" fmla="*/ 1092821 h 2247507"/>
                  <a:gd name="connsiteX171" fmla="*/ 24977 w 3109667"/>
                  <a:gd name="connsiteY171" fmla="*/ 675705 h 2247507"/>
                  <a:gd name="connsiteX172" fmla="*/ 77865 w 3109667"/>
                  <a:gd name="connsiteY172" fmla="*/ 365447 h 2247507"/>
                  <a:gd name="connsiteX173" fmla="*/ 205468 w 3109667"/>
                  <a:gd name="connsiteY173" fmla="*/ 227796 h 2247507"/>
                  <a:gd name="connsiteX174" fmla="*/ 528882 w 3109667"/>
                  <a:gd name="connsiteY174" fmla="*/ 127760 h 2247507"/>
                  <a:gd name="connsiteX175" fmla="*/ 817669 w 3109667"/>
                  <a:gd name="connsiteY175" fmla="*/ 76495 h 2247507"/>
                  <a:gd name="connsiteX176" fmla="*/ 1130799 w 3109667"/>
                  <a:gd name="connsiteY176" fmla="*/ 42539 h 2247507"/>
                  <a:gd name="connsiteX177" fmla="*/ 1451275 w 3109667"/>
                  <a:gd name="connsiteY177" fmla="*/ 12080 h 2247507"/>
                  <a:gd name="connsiteX178" fmla="*/ 1925379 w 3109667"/>
                  <a:gd name="connsiteY178" fmla="*/ 1094 h 224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109667" h="2247507">
                    <a:moveTo>
                      <a:pt x="1267085" y="2061024"/>
                    </a:moveTo>
                    <a:cubicBezTo>
                      <a:pt x="1259346" y="2061586"/>
                      <a:pt x="1251476" y="2064291"/>
                      <a:pt x="1242872" y="2070366"/>
                    </a:cubicBezTo>
                    <a:cubicBezTo>
                      <a:pt x="1255883" y="2108648"/>
                      <a:pt x="1270155" y="2148263"/>
                      <a:pt x="1299747" y="2183217"/>
                    </a:cubicBezTo>
                    <a:cubicBezTo>
                      <a:pt x="1306043" y="2190707"/>
                      <a:pt x="1318846" y="2190375"/>
                      <a:pt x="1337944" y="2182218"/>
                    </a:cubicBezTo>
                    <a:cubicBezTo>
                      <a:pt x="1324511" y="2141939"/>
                      <a:pt x="1316956" y="2100659"/>
                      <a:pt x="1290513" y="2064540"/>
                    </a:cubicBezTo>
                    <a:cubicBezTo>
                      <a:pt x="1282433" y="2062043"/>
                      <a:pt x="1274824" y="2060462"/>
                      <a:pt x="1267085" y="2061024"/>
                    </a:cubicBezTo>
                    <a:close/>
                    <a:moveTo>
                      <a:pt x="1177765" y="2059903"/>
                    </a:moveTo>
                    <a:cubicBezTo>
                      <a:pt x="1168117" y="2059849"/>
                      <a:pt x="1155616" y="2060587"/>
                      <a:pt x="1139194" y="2061545"/>
                    </a:cubicBezTo>
                    <a:cubicBezTo>
                      <a:pt x="1143812" y="2099661"/>
                      <a:pt x="1166057" y="2130287"/>
                      <a:pt x="1176761" y="2163577"/>
                    </a:cubicBezTo>
                    <a:cubicBezTo>
                      <a:pt x="1185576" y="2190874"/>
                      <a:pt x="1211181" y="2195368"/>
                      <a:pt x="1241612" y="2183883"/>
                    </a:cubicBezTo>
                    <a:cubicBezTo>
                      <a:pt x="1251266" y="2150427"/>
                      <a:pt x="1222513" y="2126126"/>
                      <a:pt x="1216427" y="2097330"/>
                    </a:cubicBezTo>
                    <a:cubicBezTo>
                      <a:pt x="1209974" y="2067370"/>
                      <a:pt x="1206708" y="2060067"/>
                      <a:pt x="1177765" y="2059903"/>
                    </a:cubicBezTo>
                    <a:close/>
                    <a:moveTo>
                      <a:pt x="859643" y="2045898"/>
                    </a:moveTo>
                    <a:cubicBezTo>
                      <a:pt x="857754" y="2045898"/>
                      <a:pt x="855864" y="2047562"/>
                      <a:pt x="848519" y="2051058"/>
                    </a:cubicBezTo>
                    <a:cubicBezTo>
                      <a:pt x="866778" y="2093668"/>
                      <a:pt x="878531" y="2139109"/>
                      <a:pt x="907913" y="2181386"/>
                    </a:cubicBezTo>
                    <a:lnTo>
                      <a:pt x="908124" y="2181386"/>
                    </a:lnTo>
                    <a:cubicBezTo>
                      <a:pt x="981579" y="2192538"/>
                      <a:pt x="1054615" y="2190874"/>
                      <a:pt x="1131428" y="2188210"/>
                    </a:cubicBezTo>
                    <a:cubicBezTo>
                      <a:pt x="1122823" y="2159581"/>
                      <a:pt x="1116947" y="2137943"/>
                      <a:pt x="1109392" y="2116472"/>
                    </a:cubicBezTo>
                    <a:cubicBezTo>
                      <a:pt x="1101836" y="2095001"/>
                      <a:pt x="1093231" y="2073695"/>
                      <a:pt x="1077491" y="2053721"/>
                    </a:cubicBezTo>
                    <a:cubicBezTo>
                      <a:pt x="1003825" y="2051058"/>
                      <a:pt x="931838" y="2048395"/>
                      <a:pt x="859643" y="2045898"/>
                    </a:cubicBezTo>
                    <a:close/>
                    <a:moveTo>
                      <a:pt x="799383" y="2038408"/>
                    </a:moveTo>
                    <a:cubicBezTo>
                      <a:pt x="791067" y="2036660"/>
                      <a:pt x="780101" y="2037825"/>
                      <a:pt x="767928" y="2041737"/>
                    </a:cubicBezTo>
                    <a:cubicBezTo>
                      <a:pt x="779051" y="2091006"/>
                      <a:pt x="806965" y="2133782"/>
                      <a:pt x="842014" y="2174561"/>
                    </a:cubicBezTo>
                    <a:cubicBezTo>
                      <a:pt x="847680" y="2131285"/>
                      <a:pt x="823124" y="2093169"/>
                      <a:pt x="814939" y="2052556"/>
                    </a:cubicBezTo>
                    <a:cubicBezTo>
                      <a:pt x="813365" y="2044816"/>
                      <a:pt x="807699" y="2040156"/>
                      <a:pt x="799383" y="2038408"/>
                    </a:cubicBezTo>
                    <a:close/>
                    <a:moveTo>
                      <a:pt x="702422" y="2027818"/>
                    </a:moveTo>
                    <a:cubicBezTo>
                      <a:pt x="694000" y="2027298"/>
                      <a:pt x="683979" y="2029670"/>
                      <a:pt x="673695" y="2033581"/>
                    </a:cubicBezTo>
                    <a:cubicBezTo>
                      <a:pt x="695731" y="2083016"/>
                      <a:pt x="712941" y="2133450"/>
                      <a:pt x="763521" y="2172231"/>
                    </a:cubicBezTo>
                    <a:lnTo>
                      <a:pt x="763731" y="2172231"/>
                    </a:lnTo>
                    <a:cubicBezTo>
                      <a:pt x="766669" y="2124129"/>
                      <a:pt x="743163" y="2081850"/>
                      <a:pt x="721546" y="2039407"/>
                    </a:cubicBezTo>
                    <a:cubicBezTo>
                      <a:pt x="717664" y="2031750"/>
                      <a:pt x="710843" y="2028338"/>
                      <a:pt x="702422" y="2027818"/>
                    </a:cubicBezTo>
                    <a:close/>
                    <a:moveTo>
                      <a:pt x="1922441" y="2024093"/>
                    </a:moveTo>
                    <a:cubicBezTo>
                      <a:pt x="1732506" y="2052390"/>
                      <a:pt x="1535854" y="2051723"/>
                      <a:pt x="1335846" y="2061710"/>
                    </a:cubicBezTo>
                    <a:cubicBezTo>
                      <a:pt x="1346339" y="2106652"/>
                      <a:pt x="1368584" y="2142271"/>
                      <a:pt x="1388313" y="2187378"/>
                    </a:cubicBezTo>
                    <a:lnTo>
                      <a:pt x="1388313" y="2187545"/>
                    </a:lnTo>
                    <a:cubicBezTo>
                      <a:pt x="1583495" y="2178223"/>
                      <a:pt x="1776579" y="2174895"/>
                      <a:pt x="1972180" y="2146765"/>
                    </a:cubicBezTo>
                    <a:cubicBezTo>
                      <a:pt x="1951403" y="2106485"/>
                      <a:pt x="1960637" y="2063708"/>
                      <a:pt x="1922441" y="2024093"/>
                    </a:cubicBezTo>
                    <a:close/>
                    <a:moveTo>
                      <a:pt x="1982254" y="2021264"/>
                    </a:moveTo>
                    <a:cubicBezTo>
                      <a:pt x="1975958" y="2065539"/>
                      <a:pt x="2007649" y="2101158"/>
                      <a:pt x="2015414" y="2143103"/>
                    </a:cubicBezTo>
                    <a:cubicBezTo>
                      <a:pt x="2040389" y="2118303"/>
                      <a:pt x="2020241" y="2047896"/>
                      <a:pt x="1982254" y="2021264"/>
                    </a:cubicBezTo>
                    <a:close/>
                    <a:moveTo>
                      <a:pt x="2045636" y="2011111"/>
                    </a:moveTo>
                    <a:cubicBezTo>
                      <a:pt x="2034303" y="2055719"/>
                      <a:pt x="2063685" y="2091338"/>
                      <a:pt x="2078166" y="2129787"/>
                    </a:cubicBezTo>
                    <a:cubicBezTo>
                      <a:pt x="2081314" y="2138276"/>
                      <a:pt x="2096636" y="2135114"/>
                      <a:pt x="2107758" y="2125294"/>
                    </a:cubicBezTo>
                    <a:cubicBezTo>
                      <a:pt x="2082993" y="2089507"/>
                      <a:pt x="2098734" y="2039407"/>
                      <a:pt x="2045636" y="2011111"/>
                    </a:cubicBezTo>
                    <a:close/>
                    <a:moveTo>
                      <a:pt x="665288" y="1920719"/>
                    </a:moveTo>
                    <a:lnTo>
                      <a:pt x="665288" y="1920886"/>
                    </a:lnTo>
                    <a:lnTo>
                      <a:pt x="665149" y="1920798"/>
                    </a:lnTo>
                    <a:close/>
                    <a:moveTo>
                      <a:pt x="278504" y="1920563"/>
                    </a:moveTo>
                    <a:lnTo>
                      <a:pt x="278294" y="1920730"/>
                    </a:lnTo>
                    <a:lnTo>
                      <a:pt x="278326" y="1920745"/>
                    </a:lnTo>
                    <a:lnTo>
                      <a:pt x="268220" y="1931050"/>
                    </a:lnTo>
                    <a:cubicBezTo>
                      <a:pt x="294874" y="1966336"/>
                      <a:pt x="322367" y="2001291"/>
                      <a:pt x="347972" y="2037077"/>
                    </a:cubicBezTo>
                    <a:cubicBezTo>
                      <a:pt x="388687" y="2094002"/>
                      <a:pt x="445563" y="2134282"/>
                      <a:pt x="528043" y="2147264"/>
                    </a:cubicBezTo>
                    <a:cubicBezTo>
                      <a:pt x="580302" y="2155420"/>
                      <a:pt x="630881" y="2173230"/>
                      <a:pt x="690485" y="2168737"/>
                    </a:cubicBezTo>
                    <a:cubicBezTo>
                      <a:pt x="668238" y="2116805"/>
                      <a:pt x="647461" y="2068535"/>
                      <a:pt x="626054" y="2018601"/>
                    </a:cubicBezTo>
                    <a:cubicBezTo>
                      <a:pt x="533972" y="2005119"/>
                      <a:pt x="443425" y="1989109"/>
                      <a:pt x="359636" y="1957720"/>
                    </a:cubicBezTo>
                    <a:lnTo>
                      <a:pt x="278326" y="1920745"/>
                    </a:lnTo>
                    <a:close/>
                    <a:moveTo>
                      <a:pt x="2662034" y="1900590"/>
                    </a:moveTo>
                    <a:cubicBezTo>
                      <a:pt x="2478395" y="1946529"/>
                      <a:pt x="2290138" y="1972994"/>
                      <a:pt x="2102931" y="2003121"/>
                    </a:cubicBezTo>
                    <a:cubicBezTo>
                      <a:pt x="2110277" y="2050891"/>
                      <a:pt x="2135042" y="2087676"/>
                      <a:pt x="2148683" y="2129954"/>
                    </a:cubicBezTo>
                    <a:lnTo>
                      <a:pt x="2148893" y="2129787"/>
                    </a:lnTo>
                    <a:cubicBezTo>
                      <a:pt x="2261595" y="2122631"/>
                      <a:pt x="2647552" y="2066205"/>
                      <a:pt x="2722897" y="2034080"/>
                    </a:cubicBezTo>
                    <a:cubicBezTo>
                      <a:pt x="2703798" y="1991803"/>
                      <a:pt x="2695613" y="1945697"/>
                      <a:pt x="2662034" y="1900590"/>
                    </a:cubicBezTo>
                    <a:close/>
                    <a:moveTo>
                      <a:pt x="2694983" y="1886275"/>
                    </a:moveTo>
                    <a:cubicBezTo>
                      <a:pt x="2719328" y="1938374"/>
                      <a:pt x="2739896" y="1981983"/>
                      <a:pt x="2764452" y="2034413"/>
                    </a:cubicBezTo>
                    <a:cubicBezTo>
                      <a:pt x="2780401" y="1976157"/>
                      <a:pt x="2749131" y="1908080"/>
                      <a:pt x="2694983" y="1886275"/>
                    </a:cubicBezTo>
                    <a:close/>
                    <a:moveTo>
                      <a:pt x="2771220" y="1870983"/>
                    </a:moveTo>
                    <a:cubicBezTo>
                      <a:pt x="2766498" y="1871712"/>
                      <a:pt x="2761094" y="1874042"/>
                      <a:pt x="2756896" y="1878120"/>
                    </a:cubicBezTo>
                    <a:cubicBezTo>
                      <a:pt x="2776414" y="1921562"/>
                      <a:pt x="2796562" y="1966004"/>
                      <a:pt x="2816500" y="2010445"/>
                    </a:cubicBezTo>
                    <a:lnTo>
                      <a:pt x="2816500" y="2010612"/>
                    </a:lnTo>
                    <a:cubicBezTo>
                      <a:pt x="2822587" y="2009280"/>
                      <a:pt x="2828463" y="2007949"/>
                      <a:pt x="2834549" y="2006451"/>
                    </a:cubicBezTo>
                    <a:cubicBezTo>
                      <a:pt x="2829512" y="1959346"/>
                      <a:pt x="2807895" y="1915737"/>
                      <a:pt x="2781451" y="1873459"/>
                    </a:cubicBezTo>
                    <a:cubicBezTo>
                      <a:pt x="2779982" y="1871129"/>
                      <a:pt x="2775942" y="1870255"/>
                      <a:pt x="2771220" y="1870983"/>
                    </a:cubicBezTo>
                    <a:close/>
                    <a:moveTo>
                      <a:pt x="2846092" y="1840503"/>
                    </a:moveTo>
                    <a:cubicBezTo>
                      <a:pt x="2839586" y="1841335"/>
                      <a:pt x="2833605" y="1842875"/>
                      <a:pt x="2828096" y="1845871"/>
                    </a:cubicBezTo>
                    <a:lnTo>
                      <a:pt x="2812985" y="1859929"/>
                    </a:lnTo>
                    <a:lnTo>
                      <a:pt x="2812933" y="1859811"/>
                    </a:lnTo>
                    <a:lnTo>
                      <a:pt x="2812933" y="1859977"/>
                    </a:lnTo>
                    <a:lnTo>
                      <a:pt x="2812985" y="1859929"/>
                    </a:lnTo>
                    <a:lnTo>
                      <a:pt x="2869388" y="1986810"/>
                    </a:lnTo>
                    <a:cubicBezTo>
                      <a:pt x="2900660" y="1988307"/>
                      <a:pt x="2917239" y="1981483"/>
                      <a:pt x="2909684" y="1957182"/>
                    </a:cubicBezTo>
                    <a:cubicBezTo>
                      <a:pt x="2897510" y="1918567"/>
                      <a:pt x="2881980" y="1880949"/>
                      <a:pt x="2857845" y="1845828"/>
                    </a:cubicBezTo>
                    <a:cubicBezTo>
                      <a:pt x="2856166" y="1843332"/>
                      <a:pt x="2850709" y="1842499"/>
                      <a:pt x="2846092" y="1840503"/>
                    </a:cubicBezTo>
                    <a:close/>
                    <a:moveTo>
                      <a:pt x="3025323" y="1591331"/>
                    </a:moveTo>
                    <a:cubicBezTo>
                      <a:pt x="2986287" y="1677384"/>
                      <a:pt x="2965930" y="1764103"/>
                      <a:pt x="2879462" y="1820029"/>
                    </a:cubicBezTo>
                    <a:cubicBezTo>
                      <a:pt x="2891740" y="1843582"/>
                      <a:pt x="2903283" y="1865636"/>
                      <a:pt x="2914458" y="1886962"/>
                    </a:cubicBezTo>
                    <a:lnTo>
                      <a:pt x="2947197" y="1949423"/>
                    </a:lnTo>
                    <a:lnTo>
                      <a:pt x="2947042" y="1949526"/>
                    </a:lnTo>
                    <a:lnTo>
                      <a:pt x="2947250" y="1949526"/>
                    </a:lnTo>
                    <a:lnTo>
                      <a:pt x="2947197" y="1949423"/>
                    </a:lnTo>
                    <a:lnTo>
                      <a:pt x="2978132" y="1928926"/>
                    </a:lnTo>
                    <a:cubicBezTo>
                      <a:pt x="3042723" y="1866721"/>
                      <a:pt x="3052502" y="1711631"/>
                      <a:pt x="3025323" y="1591331"/>
                    </a:cubicBezTo>
                    <a:close/>
                    <a:moveTo>
                      <a:pt x="145853" y="1249938"/>
                    </a:moveTo>
                    <a:cubicBezTo>
                      <a:pt x="165161" y="1249604"/>
                      <a:pt x="166630" y="1261422"/>
                      <a:pt x="167680" y="1271076"/>
                    </a:cubicBezTo>
                    <a:cubicBezTo>
                      <a:pt x="174396" y="1328167"/>
                      <a:pt x="190136" y="1384260"/>
                      <a:pt x="193703" y="1442017"/>
                    </a:cubicBezTo>
                    <a:cubicBezTo>
                      <a:pt x="198111" y="1513090"/>
                      <a:pt x="209025" y="1583664"/>
                      <a:pt x="235469" y="1652572"/>
                    </a:cubicBezTo>
                    <a:cubicBezTo>
                      <a:pt x="278913" y="1765757"/>
                      <a:pt x="383220" y="1829173"/>
                      <a:pt x="513550" y="1871783"/>
                    </a:cubicBezTo>
                    <a:cubicBezTo>
                      <a:pt x="545871" y="1882270"/>
                      <a:pt x="580080" y="1888761"/>
                      <a:pt x="613451" y="1897250"/>
                    </a:cubicBezTo>
                    <a:cubicBezTo>
                      <a:pt x="622685" y="1899664"/>
                      <a:pt x="632076" y="1901911"/>
                      <a:pt x="640943" y="1905385"/>
                    </a:cubicBezTo>
                    <a:lnTo>
                      <a:pt x="665149" y="1920798"/>
                    </a:lnTo>
                    <a:lnTo>
                      <a:pt x="641914" y="1933869"/>
                    </a:lnTo>
                    <a:cubicBezTo>
                      <a:pt x="634070" y="1935117"/>
                      <a:pt x="626358" y="1934035"/>
                      <a:pt x="619327" y="1933036"/>
                    </a:cubicBezTo>
                    <a:cubicBezTo>
                      <a:pt x="517119" y="1918389"/>
                      <a:pt x="419947" y="1893588"/>
                      <a:pt x="334949" y="1843821"/>
                    </a:cubicBezTo>
                    <a:cubicBezTo>
                      <a:pt x="233370" y="1784233"/>
                      <a:pt x="182371" y="1700176"/>
                      <a:pt x="167259" y="1604803"/>
                    </a:cubicBezTo>
                    <a:cubicBezTo>
                      <a:pt x="150470" y="1497943"/>
                      <a:pt x="146063" y="1389752"/>
                      <a:pt x="136828" y="1282228"/>
                    </a:cubicBezTo>
                    <a:cubicBezTo>
                      <a:pt x="135779" y="1271242"/>
                      <a:pt x="128433" y="1257927"/>
                      <a:pt x="145853" y="1249938"/>
                    </a:cubicBezTo>
                    <a:close/>
                    <a:moveTo>
                      <a:pt x="2903667" y="1099172"/>
                    </a:moveTo>
                    <a:lnTo>
                      <a:pt x="2927081" y="1126018"/>
                    </a:lnTo>
                    <a:cubicBezTo>
                      <a:pt x="2944662" y="1154043"/>
                      <a:pt x="2945686" y="1184784"/>
                      <a:pt x="2943167" y="1215993"/>
                    </a:cubicBezTo>
                    <a:cubicBezTo>
                      <a:pt x="2942537" y="1225480"/>
                      <a:pt x="2934562" y="1232138"/>
                      <a:pt x="2922179" y="1232970"/>
                    </a:cubicBezTo>
                    <a:cubicBezTo>
                      <a:pt x="2906858" y="1233969"/>
                      <a:pt x="2895944" y="1227810"/>
                      <a:pt x="2894265" y="1215993"/>
                    </a:cubicBezTo>
                    <a:cubicBezTo>
                      <a:pt x="2891432" y="1196519"/>
                      <a:pt x="2889596" y="1177044"/>
                      <a:pt x="2890566" y="1157549"/>
                    </a:cubicBezTo>
                    <a:close/>
                    <a:moveTo>
                      <a:pt x="2903499" y="1098980"/>
                    </a:moveTo>
                    <a:lnTo>
                      <a:pt x="2903710" y="1098980"/>
                    </a:lnTo>
                    <a:lnTo>
                      <a:pt x="2903667" y="1099172"/>
                    </a:lnTo>
                    <a:close/>
                    <a:moveTo>
                      <a:pt x="2569306" y="173118"/>
                    </a:moveTo>
                    <a:cubicBezTo>
                      <a:pt x="2580613" y="173908"/>
                      <a:pt x="2591736" y="177445"/>
                      <a:pt x="2603070" y="181024"/>
                    </a:cubicBezTo>
                    <a:cubicBezTo>
                      <a:pt x="2714303" y="215645"/>
                      <a:pt x="2786919" y="281058"/>
                      <a:pt x="2824276" y="368277"/>
                    </a:cubicBezTo>
                    <a:cubicBezTo>
                      <a:pt x="2877374" y="492447"/>
                      <a:pt x="2900880" y="621444"/>
                      <a:pt x="2906337" y="752270"/>
                    </a:cubicBezTo>
                    <a:cubicBezTo>
                      <a:pt x="2909485" y="825341"/>
                      <a:pt x="2936978" y="896581"/>
                      <a:pt x="2932361" y="970150"/>
                    </a:cubicBezTo>
                    <a:cubicBezTo>
                      <a:pt x="2931311" y="986795"/>
                      <a:pt x="2938237" y="1004272"/>
                      <a:pt x="2924595" y="1019752"/>
                    </a:cubicBezTo>
                    <a:cubicBezTo>
                      <a:pt x="2900250" y="1020251"/>
                      <a:pt x="2902769" y="1005270"/>
                      <a:pt x="2899410" y="994618"/>
                    </a:cubicBezTo>
                    <a:cubicBezTo>
                      <a:pt x="2876324" y="918385"/>
                      <a:pt x="2867930" y="840155"/>
                      <a:pt x="2855756" y="762757"/>
                    </a:cubicBezTo>
                    <a:cubicBezTo>
                      <a:pt x="2836659" y="641749"/>
                      <a:pt x="2812103" y="522074"/>
                      <a:pt x="2769080" y="405062"/>
                    </a:cubicBezTo>
                    <a:cubicBezTo>
                      <a:pt x="2736969" y="317843"/>
                      <a:pt x="2668340" y="252430"/>
                      <a:pt x="2566552" y="209653"/>
                    </a:cubicBezTo>
                    <a:cubicBezTo>
                      <a:pt x="2553540" y="204160"/>
                      <a:pt x="2536330" y="202495"/>
                      <a:pt x="2534441" y="181690"/>
                    </a:cubicBezTo>
                    <a:cubicBezTo>
                      <a:pt x="2546509" y="174283"/>
                      <a:pt x="2557999" y="172327"/>
                      <a:pt x="2569306" y="173118"/>
                    </a:cubicBezTo>
                    <a:close/>
                    <a:moveTo>
                      <a:pt x="1842059" y="51528"/>
                    </a:moveTo>
                    <a:lnTo>
                      <a:pt x="1842059" y="51860"/>
                    </a:lnTo>
                    <a:cubicBezTo>
                      <a:pt x="1668075" y="63678"/>
                      <a:pt x="1481287" y="58186"/>
                      <a:pt x="1295550" y="80323"/>
                    </a:cubicBezTo>
                    <a:cubicBezTo>
                      <a:pt x="1102466" y="103127"/>
                      <a:pt x="906864" y="113280"/>
                      <a:pt x="716090" y="147568"/>
                    </a:cubicBezTo>
                    <a:cubicBezTo>
                      <a:pt x="560154" y="175697"/>
                      <a:pt x="405477" y="206823"/>
                      <a:pt x="262764" y="268741"/>
                    </a:cubicBezTo>
                    <a:cubicBezTo>
                      <a:pt x="191616" y="299534"/>
                      <a:pt x="151741" y="342811"/>
                      <a:pt x="141666" y="402233"/>
                    </a:cubicBezTo>
                    <a:cubicBezTo>
                      <a:pt x="121518" y="521242"/>
                      <a:pt x="100322" y="640585"/>
                      <a:pt x="91926" y="760260"/>
                    </a:cubicBezTo>
                    <a:cubicBezTo>
                      <a:pt x="77865" y="958499"/>
                      <a:pt x="78495" y="1157071"/>
                      <a:pt x="101161" y="1355475"/>
                    </a:cubicBezTo>
                    <a:cubicBezTo>
                      <a:pt x="113964" y="1466496"/>
                      <a:pt x="123827" y="1576850"/>
                      <a:pt x="163074" y="1684874"/>
                    </a:cubicBezTo>
                    <a:cubicBezTo>
                      <a:pt x="206097" y="1803884"/>
                      <a:pt x="292565" y="1885443"/>
                      <a:pt x="444304" y="1924059"/>
                    </a:cubicBezTo>
                    <a:cubicBezTo>
                      <a:pt x="572957" y="1956849"/>
                      <a:pt x="705176" y="1972662"/>
                      <a:pt x="838235" y="1982648"/>
                    </a:cubicBezTo>
                    <a:cubicBezTo>
                      <a:pt x="1041602" y="1997962"/>
                      <a:pt x="1245809" y="2008947"/>
                      <a:pt x="1450226" y="2000625"/>
                    </a:cubicBezTo>
                    <a:cubicBezTo>
                      <a:pt x="1590421" y="1994965"/>
                      <a:pt x="1730826" y="1989640"/>
                      <a:pt x="1870182" y="1973993"/>
                    </a:cubicBezTo>
                    <a:cubicBezTo>
                      <a:pt x="1996316" y="1959845"/>
                      <a:pt x="2121820" y="1944532"/>
                      <a:pt x="2247114" y="1925723"/>
                    </a:cubicBezTo>
                    <a:cubicBezTo>
                      <a:pt x="2400112" y="1902920"/>
                      <a:pt x="2552899" y="1878952"/>
                      <a:pt x="2700230" y="1838505"/>
                    </a:cubicBezTo>
                    <a:cubicBezTo>
                      <a:pt x="2779352" y="1816700"/>
                      <a:pt x="2856377" y="1790901"/>
                      <a:pt x="2894783" y="1724323"/>
                    </a:cubicBezTo>
                    <a:cubicBezTo>
                      <a:pt x="2953757" y="1622456"/>
                      <a:pt x="2996362" y="1515931"/>
                      <a:pt x="3006645" y="1404411"/>
                    </a:cubicBezTo>
                    <a:cubicBezTo>
                      <a:pt x="3017978" y="1282904"/>
                      <a:pt x="3012521" y="1160732"/>
                      <a:pt x="2993632" y="1039225"/>
                    </a:cubicBezTo>
                    <a:cubicBezTo>
                      <a:pt x="2979152" y="946015"/>
                      <a:pt x="2969707" y="852139"/>
                      <a:pt x="2957535" y="758596"/>
                    </a:cubicBezTo>
                    <a:cubicBezTo>
                      <a:pt x="2943053" y="646077"/>
                      <a:pt x="2930042" y="533226"/>
                      <a:pt x="2900450" y="422372"/>
                    </a:cubicBezTo>
                    <a:cubicBezTo>
                      <a:pt x="2889746" y="382258"/>
                      <a:pt x="2876733" y="341645"/>
                      <a:pt x="2854487" y="303196"/>
                    </a:cubicBezTo>
                    <a:cubicBezTo>
                      <a:pt x="2795092" y="200165"/>
                      <a:pt x="2701699" y="132088"/>
                      <a:pt x="2560874" y="105457"/>
                    </a:cubicBezTo>
                    <a:cubicBezTo>
                      <a:pt x="2477555" y="89644"/>
                      <a:pt x="2393185" y="78825"/>
                      <a:pt x="2308397" y="70336"/>
                    </a:cubicBezTo>
                    <a:cubicBezTo>
                      <a:pt x="2157709" y="55189"/>
                      <a:pt x="2005340" y="64844"/>
                      <a:pt x="1842059" y="51528"/>
                    </a:cubicBezTo>
                    <a:close/>
                    <a:moveTo>
                      <a:pt x="1925379" y="1094"/>
                    </a:moveTo>
                    <a:cubicBezTo>
                      <a:pt x="2048364" y="3424"/>
                      <a:pt x="2171350" y="9750"/>
                      <a:pt x="2293706" y="19570"/>
                    </a:cubicBezTo>
                    <a:cubicBezTo>
                      <a:pt x="2453629" y="32386"/>
                      <a:pt x="2610405" y="57020"/>
                      <a:pt x="2752068" y="122435"/>
                    </a:cubicBezTo>
                    <a:cubicBezTo>
                      <a:pt x="2829302" y="158054"/>
                      <a:pt x="2880931" y="209819"/>
                      <a:pt x="2908424" y="277064"/>
                    </a:cubicBezTo>
                    <a:cubicBezTo>
                      <a:pt x="2957535" y="396906"/>
                      <a:pt x="2980201" y="520409"/>
                      <a:pt x="2996362" y="645412"/>
                    </a:cubicBezTo>
                    <a:cubicBezTo>
                      <a:pt x="3014830" y="787391"/>
                      <a:pt x="3039805" y="928871"/>
                      <a:pt x="3059323" y="1070684"/>
                    </a:cubicBezTo>
                    <a:cubicBezTo>
                      <a:pt x="3065829" y="1117289"/>
                      <a:pt x="3068767" y="1164893"/>
                      <a:pt x="3065829" y="1211665"/>
                    </a:cubicBezTo>
                    <a:cubicBezTo>
                      <a:pt x="3058694" y="1330841"/>
                      <a:pt x="3089335" y="1447520"/>
                      <a:pt x="3100039" y="1565531"/>
                    </a:cubicBezTo>
                    <a:cubicBezTo>
                      <a:pt x="3108643" y="1661239"/>
                      <a:pt x="3118928" y="1756281"/>
                      <a:pt x="3094162" y="1851821"/>
                    </a:cubicBezTo>
                    <a:cubicBezTo>
                      <a:pt x="3074224" y="1929386"/>
                      <a:pt x="3027632" y="1989972"/>
                      <a:pt x="2941375" y="2031418"/>
                    </a:cubicBezTo>
                    <a:cubicBezTo>
                      <a:pt x="2857635" y="2071698"/>
                      <a:pt x="2764661" y="2092337"/>
                      <a:pt x="2671478" y="2112144"/>
                    </a:cubicBezTo>
                    <a:cubicBezTo>
                      <a:pt x="2435580" y="2162244"/>
                      <a:pt x="2194226" y="2190375"/>
                      <a:pt x="1952452" y="2213844"/>
                    </a:cubicBezTo>
                    <a:cubicBezTo>
                      <a:pt x="1719073" y="2236481"/>
                      <a:pt x="1484435" y="2248299"/>
                      <a:pt x="1248747" y="2247466"/>
                    </a:cubicBezTo>
                    <a:lnTo>
                      <a:pt x="1249168" y="2247300"/>
                    </a:lnTo>
                    <a:cubicBezTo>
                      <a:pt x="1106454" y="2243804"/>
                      <a:pt x="963110" y="2244803"/>
                      <a:pt x="821025" y="2235148"/>
                    </a:cubicBezTo>
                    <a:cubicBezTo>
                      <a:pt x="703707" y="2227159"/>
                      <a:pt x="584918" y="2219669"/>
                      <a:pt x="474315" y="2179888"/>
                    </a:cubicBezTo>
                    <a:cubicBezTo>
                      <a:pt x="412193" y="2157584"/>
                      <a:pt x="361614" y="2125626"/>
                      <a:pt x="325936" y="2080853"/>
                    </a:cubicBezTo>
                    <a:cubicBezTo>
                      <a:pt x="231912" y="1963507"/>
                      <a:pt x="146284" y="1842833"/>
                      <a:pt x="97383" y="1708010"/>
                    </a:cubicBezTo>
                    <a:cubicBezTo>
                      <a:pt x="65692" y="1620792"/>
                      <a:pt x="47014" y="1531243"/>
                      <a:pt x="34842" y="1441529"/>
                    </a:cubicBezTo>
                    <a:cubicBezTo>
                      <a:pt x="18891" y="1325848"/>
                      <a:pt x="422" y="1210000"/>
                      <a:pt x="212" y="1092821"/>
                    </a:cubicBezTo>
                    <a:cubicBezTo>
                      <a:pt x="212" y="953339"/>
                      <a:pt x="-3986" y="814189"/>
                      <a:pt x="24977" y="675705"/>
                    </a:cubicBezTo>
                    <a:cubicBezTo>
                      <a:pt x="46593" y="572841"/>
                      <a:pt x="54149" y="468312"/>
                      <a:pt x="77865" y="365447"/>
                    </a:cubicBezTo>
                    <a:cubicBezTo>
                      <a:pt x="92346" y="302696"/>
                      <a:pt x="136840" y="258921"/>
                      <a:pt x="205468" y="227796"/>
                    </a:cubicBezTo>
                    <a:cubicBezTo>
                      <a:pt x="307256" y="181690"/>
                      <a:pt x="415551" y="148899"/>
                      <a:pt x="528882" y="127760"/>
                    </a:cubicBezTo>
                    <a:cubicBezTo>
                      <a:pt x="624794" y="109951"/>
                      <a:pt x="719867" y="89311"/>
                      <a:pt x="817669" y="76495"/>
                    </a:cubicBezTo>
                    <a:cubicBezTo>
                      <a:pt x="921765" y="62846"/>
                      <a:pt x="1026492" y="53858"/>
                      <a:pt x="1130799" y="42539"/>
                    </a:cubicBezTo>
                    <a:cubicBezTo>
                      <a:pt x="1237204" y="30888"/>
                      <a:pt x="1343820" y="19570"/>
                      <a:pt x="1451275" y="12080"/>
                    </a:cubicBezTo>
                    <a:cubicBezTo>
                      <a:pt x="1609309" y="1094"/>
                      <a:pt x="1766924" y="-1903"/>
                      <a:pt x="1925379" y="109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7" name="Bullet4" descr="a9ea45e9-25ae-4d7b-94e7-7323a7714057">
                <a:extLst>
                  <a:ext uri="{FF2B5EF4-FFF2-40B4-BE49-F238E27FC236}">
                    <a16:creationId xmlns:a16="http://schemas.microsoft.com/office/drawing/2014/main" id="{4CFB973D-34E6-EAF0-4197-A61E4D971FC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2769495" y="4330284"/>
                <a:ext cx="2398878" cy="743633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历史渊源</a:t>
                </a:r>
                <a:endParaRPr lang="en-US" dirty="0"/>
              </a:p>
            </p:txBody>
          </p:sp>
          <p:sp>
            <p:nvSpPr>
              <p:cNvPr id="18" name="Text4" descr="90f235af-7c14-4f99-bc9d-fb7c80e0111f">
                <a:extLst>
                  <a:ext uri="{FF2B5EF4-FFF2-40B4-BE49-F238E27FC236}">
                    <a16:creationId xmlns:a16="http://schemas.microsoft.com/office/drawing/2014/main" id="{DD88031B-700F-40CC-9609-0E86AA44F52E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2769500" y="5073918"/>
                <a:ext cx="2398877" cy="87818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起源于唐代，是传统滋补饮品。</a:t>
                </a:r>
                <a:endParaRPr lang="en-US" dirty="0"/>
              </a:p>
            </p:txBody>
          </p:sp>
        </p:grpSp>
        <p:grpSp>
          <p:nvGrpSpPr>
            <p:cNvPr id="8" name="组合 7" descr="718ed36f-4993-4012-a71c-4bfa90d70bf7">
              <a:extLst>
                <a:ext uri="{FF2B5EF4-FFF2-40B4-BE49-F238E27FC236}">
                  <a16:creationId xmlns:a16="http://schemas.microsoft.com/office/drawing/2014/main" id="{5777CA16-3298-F9A9-81EE-D9747243B6BB}"/>
                </a:ext>
              </a:extLst>
            </p:cNvPr>
            <p:cNvGrpSpPr/>
            <p:nvPr/>
          </p:nvGrpSpPr>
          <p:grpSpPr>
            <a:xfrm>
              <a:off x="4295217" y="4124352"/>
              <a:ext cx="3588869" cy="2247507"/>
              <a:chOff x="6112624" y="4124352"/>
              <a:chExt cx="3588869" cy="2247507"/>
            </a:xfrm>
          </p:grpSpPr>
          <p:sp>
            <p:nvSpPr>
              <p:cNvPr id="9" name="Shape5" descr="2faf3328-8767-40c8-939d-e94059f0f0f1">
                <a:extLst>
                  <a:ext uri="{FF2B5EF4-FFF2-40B4-BE49-F238E27FC236}">
                    <a16:creationId xmlns:a16="http://schemas.microsoft.com/office/drawing/2014/main" id="{1CDD69D8-0A6F-EEC8-1EDA-DE80E22498AE}"/>
                  </a:ext>
                </a:extLst>
              </p:cNvPr>
              <p:cNvSpPr/>
              <p:nvPr/>
            </p:nvSpPr>
            <p:spPr>
              <a:xfrm>
                <a:off x="6365422" y="5711405"/>
                <a:ext cx="2771097" cy="635128"/>
              </a:xfrm>
              <a:custGeom>
                <a:avLst/>
                <a:gdLst>
                  <a:gd name="connsiteX0" fmla="*/ 840013 w 2330891"/>
                  <a:gd name="connsiteY0" fmla="*/ 497979 h 635128"/>
                  <a:gd name="connsiteX1" fmla="*/ 859718 w 2330891"/>
                  <a:gd name="connsiteY1" fmla="*/ 501709 h 635128"/>
                  <a:gd name="connsiteX2" fmla="*/ 899615 w 2330891"/>
                  <a:gd name="connsiteY2" fmla="*/ 626518 h 635128"/>
                  <a:gd name="connsiteX3" fmla="*/ 867486 w 2330891"/>
                  <a:gd name="connsiteY3" fmla="*/ 627577 h 635128"/>
                  <a:gd name="connsiteX4" fmla="*/ 819645 w 2330891"/>
                  <a:gd name="connsiteY4" fmla="*/ 507887 h 635128"/>
                  <a:gd name="connsiteX5" fmla="*/ 840013 w 2330891"/>
                  <a:gd name="connsiteY5" fmla="*/ 497979 h 635128"/>
                  <a:gd name="connsiteX6" fmla="*/ 764881 w 2330891"/>
                  <a:gd name="connsiteY6" fmla="*/ 496967 h 635128"/>
                  <a:gd name="connsiteX7" fmla="*/ 797401 w 2330891"/>
                  <a:gd name="connsiteY7" fmla="*/ 536663 h 635128"/>
                  <a:gd name="connsiteX8" fmla="*/ 818585 w 2330891"/>
                  <a:gd name="connsiteY8" fmla="*/ 628460 h 635128"/>
                  <a:gd name="connsiteX9" fmla="*/ 764036 w 2330891"/>
                  <a:gd name="connsiteY9" fmla="*/ 606923 h 635128"/>
                  <a:gd name="connsiteX10" fmla="*/ 732437 w 2330891"/>
                  <a:gd name="connsiteY10" fmla="*/ 498707 h 635128"/>
                  <a:gd name="connsiteX11" fmla="*/ 764881 w 2330891"/>
                  <a:gd name="connsiteY11" fmla="*/ 496967 h 635128"/>
                  <a:gd name="connsiteX12" fmla="*/ 497294 w 2330891"/>
                  <a:gd name="connsiteY12" fmla="*/ 482113 h 635128"/>
                  <a:gd name="connsiteX13" fmla="*/ 680536 w 2330891"/>
                  <a:gd name="connsiteY13" fmla="*/ 490411 h 635128"/>
                  <a:gd name="connsiteX14" fmla="*/ 707369 w 2330891"/>
                  <a:gd name="connsiteY14" fmla="*/ 556964 h 635128"/>
                  <a:gd name="connsiteX15" fmla="*/ 725905 w 2330891"/>
                  <a:gd name="connsiteY15" fmla="*/ 633049 h 635128"/>
                  <a:gd name="connsiteX16" fmla="*/ 538074 w 2330891"/>
                  <a:gd name="connsiteY16" fmla="*/ 625811 h 635128"/>
                  <a:gd name="connsiteX17" fmla="*/ 537897 w 2330891"/>
                  <a:gd name="connsiteY17" fmla="*/ 625811 h 635128"/>
                  <a:gd name="connsiteX18" fmla="*/ 487938 w 2330891"/>
                  <a:gd name="connsiteY18" fmla="*/ 487586 h 635128"/>
                  <a:gd name="connsiteX19" fmla="*/ 497294 w 2330891"/>
                  <a:gd name="connsiteY19" fmla="*/ 482113 h 635128"/>
                  <a:gd name="connsiteX20" fmla="*/ 446607 w 2330891"/>
                  <a:gd name="connsiteY20" fmla="*/ 473992 h 635128"/>
                  <a:gd name="connsiteX21" fmla="*/ 459692 w 2330891"/>
                  <a:gd name="connsiteY21" fmla="*/ 488998 h 635128"/>
                  <a:gd name="connsiteX22" fmla="*/ 482465 w 2330891"/>
                  <a:gd name="connsiteY22" fmla="*/ 618396 h 635128"/>
                  <a:gd name="connsiteX23" fmla="*/ 420149 w 2330891"/>
                  <a:gd name="connsiteY23" fmla="*/ 477523 h 635128"/>
                  <a:gd name="connsiteX24" fmla="*/ 446607 w 2330891"/>
                  <a:gd name="connsiteY24" fmla="*/ 473992 h 635128"/>
                  <a:gd name="connsiteX25" fmla="*/ 364873 w 2330891"/>
                  <a:gd name="connsiteY25" fmla="*/ 462937 h 635128"/>
                  <a:gd name="connsiteX26" fmla="*/ 380960 w 2330891"/>
                  <a:gd name="connsiteY26" fmla="*/ 475227 h 635128"/>
                  <a:gd name="connsiteX27" fmla="*/ 416443 w 2330891"/>
                  <a:gd name="connsiteY27" fmla="*/ 616102 h 635128"/>
                  <a:gd name="connsiteX28" fmla="*/ 416266 w 2330891"/>
                  <a:gd name="connsiteY28" fmla="*/ 616102 h 635128"/>
                  <a:gd name="connsiteX29" fmla="*/ 340710 w 2330891"/>
                  <a:gd name="connsiteY29" fmla="*/ 469049 h 635128"/>
                  <a:gd name="connsiteX30" fmla="*/ 364873 w 2330891"/>
                  <a:gd name="connsiteY30" fmla="*/ 462937 h 635128"/>
                  <a:gd name="connsiteX31" fmla="*/ 1391437 w 2330891"/>
                  <a:gd name="connsiteY31" fmla="*/ 458810 h 635128"/>
                  <a:gd name="connsiteX32" fmla="*/ 1433276 w 2330891"/>
                  <a:gd name="connsiteY32" fmla="*/ 588915 h 635128"/>
                  <a:gd name="connsiteX33" fmla="*/ 942159 w 2330891"/>
                  <a:gd name="connsiteY33" fmla="*/ 632166 h 635128"/>
                  <a:gd name="connsiteX34" fmla="*/ 942159 w 2330891"/>
                  <a:gd name="connsiteY34" fmla="*/ 631990 h 635128"/>
                  <a:gd name="connsiteX35" fmla="*/ 898026 w 2330891"/>
                  <a:gd name="connsiteY35" fmla="*/ 498707 h 635128"/>
                  <a:gd name="connsiteX36" fmla="*/ 1391437 w 2330891"/>
                  <a:gd name="connsiteY36" fmla="*/ 458810 h 635128"/>
                  <a:gd name="connsiteX37" fmla="*/ 1441572 w 2330891"/>
                  <a:gd name="connsiteY37" fmla="*/ 455810 h 635128"/>
                  <a:gd name="connsiteX38" fmla="*/ 1469464 w 2330891"/>
                  <a:gd name="connsiteY38" fmla="*/ 585032 h 635128"/>
                  <a:gd name="connsiteX39" fmla="*/ 1441572 w 2330891"/>
                  <a:gd name="connsiteY39" fmla="*/ 455810 h 635128"/>
                  <a:gd name="connsiteX40" fmla="*/ 1494885 w 2330891"/>
                  <a:gd name="connsiteY40" fmla="*/ 445041 h 635128"/>
                  <a:gd name="connsiteX41" fmla="*/ 1547139 w 2330891"/>
                  <a:gd name="connsiteY41" fmla="*/ 566143 h 635128"/>
                  <a:gd name="connsiteX42" fmla="*/ 1522248 w 2330891"/>
                  <a:gd name="connsiteY42" fmla="*/ 570910 h 635128"/>
                  <a:gd name="connsiteX43" fmla="*/ 1494885 w 2330891"/>
                  <a:gd name="connsiteY43" fmla="*/ 445041 h 635128"/>
                  <a:gd name="connsiteX44" fmla="*/ 2253228 w 2330891"/>
                  <a:gd name="connsiteY44" fmla="*/ 379790 h 635128"/>
                  <a:gd name="connsiteX45" fmla="*/ 2253274 w 2330891"/>
                  <a:gd name="connsiteY45" fmla="*/ 379900 h 635128"/>
                  <a:gd name="connsiteX46" fmla="*/ 2253097 w 2330891"/>
                  <a:gd name="connsiteY46" fmla="*/ 379900 h 635128"/>
                  <a:gd name="connsiteX47" fmla="*/ 8500 w 2330891"/>
                  <a:gd name="connsiteY47" fmla="*/ 349376 h 635128"/>
                  <a:gd name="connsiteX48" fmla="*/ 76894 w 2330891"/>
                  <a:gd name="connsiteY48" fmla="*/ 388592 h 635128"/>
                  <a:gd name="connsiteX49" fmla="*/ 300990 w 2330891"/>
                  <a:gd name="connsiteY49" fmla="*/ 453162 h 635128"/>
                  <a:gd name="connsiteX50" fmla="*/ 355186 w 2330891"/>
                  <a:gd name="connsiteY50" fmla="*/ 612395 h 635128"/>
                  <a:gd name="connsiteX51" fmla="*/ 218549 w 2330891"/>
                  <a:gd name="connsiteY51" fmla="*/ 589623 h 635128"/>
                  <a:gd name="connsiteX52" fmla="*/ 67082 w 2330891"/>
                  <a:gd name="connsiteY52" fmla="*/ 472758 h 635128"/>
                  <a:gd name="connsiteX53" fmla="*/ 0 w 2330891"/>
                  <a:gd name="connsiteY53" fmla="*/ 360305 h 635128"/>
                  <a:gd name="connsiteX54" fmla="*/ 8650 w 2330891"/>
                  <a:gd name="connsiteY54" fmla="*/ 349184 h 635128"/>
                  <a:gd name="connsiteX55" fmla="*/ 8500 w 2330891"/>
                  <a:gd name="connsiteY55" fmla="*/ 349376 h 635128"/>
                  <a:gd name="connsiteX56" fmla="*/ 8473 w 2330891"/>
                  <a:gd name="connsiteY56" fmla="*/ 349361 h 635128"/>
                  <a:gd name="connsiteX57" fmla="*/ 2013542 w 2330891"/>
                  <a:gd name="connsiteY57" fmla="*/ 327823 h 635128"/>
                  <a:gd name="connsiteX58" fmla="*/ 2064736 w 2330891"/>
                  <a:gd name="connsiteY58" fmla="*/ 469402 h 635128"/>
                  <a:gd name="connsiteX59" fmla="*/ 1581917 w 2330891"/>
                  <a:gd name="connsiteY59" fmla="*/ 570910 h 635128"/>
                  <a:gd name="connsiteX60" fmla="*/ 1581741 w 2330891"/>
                  <a:gd name="connsiteY60" fmla="*/ 571086 h 635128"/>
                  <a:gd name="connsiteX61" fmla="*/ 1543256 w 2330891"/>
                  <a:gd name="connsiteY61" fmla="*/ 436567 h 635128"/>
                  <a:gd name="connsiteX62" fmla="*/ 2013542 w 2330891"/>
                  <a:gd name="connsiteY62" fmla="*/ 327823 h 635128"/>
                  <a:gd name="connsiteX63" fmla="*/ 2041080 w 2330891"/>
                  <a:gd name="connsiteY63" fmla="*/ 312818 h 635128"/>
                  <a:gd name="connsiteX64" fmla="*/ 2099512 w 2330891"/>
                  <a:gd name="connsiteY64" fmla="*/ 469933 h 635128"/>
                  <a:gd name="connsiteX65" fmla="*/ 2041080 w 2330891"/>
                  <a:gd name="connsiteY65" fmla="*/ 312818 h 635128"/>
                  <a:gd name="connsiteX66" fmla="*/ 2105382 w 2330891"/>
                  <a:gd name="connsiteY66" fmla="*/ 296421 h 635128"/>
                  <a:gd name="connsiteX67" fmla="*/ 2113989 w 2330891"/>
                  <a:gd name="connsiteY67" fmla="*/ 299047 h 635128"/>
                  <a:gd name="connsiteX68" fmla="*/ 2158652 w 2330891"/>
                  <a:gd name="connsiteY68" fmla="*/ 440098 h 635128"/>
                  <a:gd name="connsiteX69" fmla="*/ 2143470 w 2330891"/>
                  <a:gd name="connsiteY69" fmla="*/ 444511 h 635128"/>
                  <a:gd name="connsiteX70" fmla="*/ 2143470 w 2330891"/>
                  <a:gd name="connsiteY70" fmla="*/ 444334 h 635128"/>
                  <a:gd name="connsiteX71" fmla="*/ 2093334 w 2330891"/>
                  <a:gd name="connsiteY71" fmla="*/ 303990 h 635128"/>
                  <a:gd name="connsiteX72" fmla="*/ 2105382 w 2330891"/>
                  <a:gd name="connsiteY72" fmla="*/ 296421 h 635128"/>
                  <a:gd name="connsiteX73" fmla="*/ 2140292 w 2330891"/>
                  <a:gd name="connsiteY73" fmla="*/ 284573 h 635128"/>
                  <a:gd name="connsiteX74" fmla="*/ 2140336 w 2330891"/>
                  <a:gd name="connsiteY74" fmla="*/ 284698 h 635128"/>
                  <a:gd name="connsiteX75" fmla="*/ 2140292 w 2330891"/>
                  <a:gd name="connsiteY75" fmla="*/ 284750 h 635128"/>
                  <a:gd name="connsiteX76" fmla="*/ 2168185 w 2330891"/>
                  <a:gd name="connsiteY76" fmla="*/ 264095 h 635128"/>
                  <a:gd name="connsiteX77" fmla="*/ 2178070 w 2330891"/>
                  <a:gd name="connsiteY77" fmla="*/ 269744 h 635128"/>
                  <a:gd name="connsiteX78" fmla="*/ 2221674 w 2330891"/>
                  <a:gd name="connsiteY78" fmla="*/ 387845 h 635128"/>
                  <a:gd name="connsiteX79" fmla="*/ 2187780 w 2330891"/>
                  <a:gd name="connsiteY79" fmla="*/ 419268 h 635128"/>
                  <a:gd name="connsiteX80" fmla="*/ 2140336 w 2330891"/>
                  <a:gd name="connsiteY80" fmla="*/ 284698 h 635128"/>
                  <a:gd name="connsiteX81" fmla="*/ 2153047 w 2330891"/>
                  <a:gd name="connsiteY81" fmla="*/ 269788 h 635128"/>
                  <a:gd name="connsiteX82" fmla="*/ 2168185 w 2330891"/>
                  <a:gd name="connsiteY82" fmla="*/ 264095 h 635128"/>
                  <a:gd name="connsiteX83" fmla="*/ 2318944 w 2330891"/>
                  <a:gd name="connsiteY83" fmla="*/ 0 h 635128"/>
                  <a:gd name="connsiteX84" fmla="*/ 2279248 w 2330891"/>
                  <a:gd name="connsiteY84" fmla="*/ 358051 h 635128"/>
                  <a:gd name="connsiteX85" fmla="*/ 2253228 w 2330891"/>
                  <a:gd name="connsiteY85" fmla="*/ 379790 h 635128"/>
                  <a:gd name="connsiteX86" fmla="*/ 2225690 w 2330891"/>
                  <a:gd name="connsiteY86" fmla="*/ 313545 h 635128"/>
                  <a:gd name="connsiteX87" fmla="*/ 2196253 w 2330891"/>
                  <a:gd name="connsiteY87" fmla="*/ 242557 h 635128"/>
                  <a:gd name="connsiteX88" fmla="*/ 2318944 w 2330891"/>
                  <a:gd name="connsiteY88" fmla="*/ 0 h 635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330891" h="635128">
                    <a:moveTo>
                      <a:pt x="840013" y="497979"/>
                    </a:moveTo>
                    <a:cubicBezTo>
                      <a:pt x="846522" y="497384"/>
                      <a:pt x="852922" y="499061"/>
                      <a:pt x="859718" y="501709"/>
                    </a:cubicBezTo>
                    <a:cubicBezTo>
                      <a:pt x="881962" y="540017"/>
                      <a:pt x="888317" y="583797"/>
                      <a:pt x="899615" y="626518"/>
                    </a:cubicBezTo>
                    <a:cubicBezTo>
                      <a:pt x="883550" y="635168"/>
                      <a:pt x="872782" y="635521"/>
                      <a:pt x="867486" y="627577"/>
                    </a:cubicBezTo>
                    <a:cubicBezTo>
                      <a:pt x="842594" y="590505"/>
                      <a:pt x="830590" y="548490"/>
                      <a:pt x="819645" y="507887"/>
                    </a:cubicBezTo>
                    <a:cubicBezTo>
                      <a:pt x="826883" y="501444"/>
                      <a:pt x="833503" y="498575"/>
                      <a:pt x="840013" y="497979"/>
                    </a:cubicBezTo>
                    <a:close/>
                    <a:moveTo>
                      <a:pt x="764881" y="496967"/>
                    </a:moveTo>
                    <a:cubicBezTo>
                      <a:pt x="789226" y="497141"/>
                      <a:pt x="791973" y="504886"/>
                      <a:pt x="797401" y="536663"/>
                    </a:cubicBezTo>
                    <a:cubicBezTo>
                      <a:pt x="802697" y="567203"/>
                      <a:pt x="826706" y="592977"/>
                      <a:pt x="818585" y="628460"/>
                    </a:cubicBezTo>
                    <a:cubicBezTo>
                      <a:pt x="792988" y="640641"/>
                      <a:pt x="771451" y="635875"/>
                      <a:pt x="764036" y="606923"/>
                    </a:cubicBezTo>
                    <a:cubicBezTo>
                      <a:pt x="755034" y="571616"/>
                      <a:pt x="736321" y="539134"/>
                      <a:pt x="732437" y="498707"/>
                    </a:cubicBezTo>
                    <a:cubicBezTo>
                      <a:pt x="746251" y="497692"/>
                      <a:pt x="756766" y="496909"/>
                      <a:pt x="764881" y="496967"/>
                    </a:cubicBezTo>
                    <a:close/>
                    <a:moveTo>
                      <a:pt x="497294" y="482113"/>
                    </a:moveTo>
                    <a:cubicBezTo>
                      <a:pt x="558022" y="484761"/>
                      <a:pt x="618573" y="487586"/>
                      <a:pt x="680536" y="490411"/>
                    </a:cubicBezTo>
                    <a:cubicBezTo>
                      <a:pt x="693776" y="511595"/>
                      <a:pt x="701014" y="534190"/>
                      <a:pt x="707369" y="556964"/>
                    </a:cubicBezTo>
                    <a:cubicBezTo>
                      <a:pt x="713725" y="579736"/>
                      <a:pt x="718667" y="602685"/>
                      <a:pt x="725905" y="633049"/>
                    </a:cubicBezTo>
                    <a:cubicBezTo>
                      <a:pt x="661294" y="635874"/>
                      <a:pt x="599860" y="637639"/>
                      <a:pt x="538074" y="625811"/>
                    </a:cubicBezTo>
                    <a:lnTo>
                      <a:pt x="537897" y="625811"/>
                    </a:lnTo>
                    <a:cubicBezTo>
                      <a:pt x="513183" y="580972"/>
                      <a:pt x="503297" y="532778"/>
                      <a:pt x="487938" y="487586"/>
                    </a:cubicBezTo>
                    <a:cubicBezTo>
                      <a:pt x="494117" y="483878"/>
                      <a:pt x="495705" y="482113"/>
                      <a:pt x="497294" y="482113"/>
                    </a:cubicBezTo>
                    <a:close/>
                    <a:moveTo>
                      <a:pt x="446607" y="473992"/>
                    </a:moveTo>
                    <a:cubicBezTo>
                      <a:pt x="453602" y="475846"/>
                      <a:pt x="458368" y="480789"/>
                      <a:pt x="459692" y="488998"/>
                    </a:cubicBezTo>
                    <a:cubicBezTo>
                      <a:pt x="466577" y="532071"/>
                      <a:pt x="487231" y="572498"/>
                      <a:pt x="482465" y="618396"/>
                    </a:cubicBezTo>
                    <a:cubicBezTo>
                      <a:pt x="452984" y="575146"/>
                      <a:pt x="429505" y="529777"/>
                      <a:pt x="420149" y="477523"/>
                    </a:cubicBezTo>
                    <a:cubicBezTo>
                      <a:pt x="430388" y="473374"/>
                      <a:pt x="439612" y="472138"/>
                      <a:pt x="446607" y="473992"/>
                    </a:cubicBezTo>
                    <a:close/>
                    <a:moveTo>
                      <a:pt x="364873" y="462937"/>
                    </a:moveTo>
                    <a:cubicBezTo>
                      <a:pt x="371956" y="463488"/>
                      <a:pt x="377694" y="467107"/>
                      <a:pt x="380960" y="475227"/>
                    </a:cubicBezTo>
                    <a:cubicBezTo>
                      <a:pt x="399142" y="520244"/>
                      <a:pt x="418914" y="565083"/>
                      <a:pt x="416443" y="616102"/>
                    </a:cubicBezTo>
                    <a:lnTo>
                      <a:pt x="416266" y="616102"/>
                    </a:lnTo>
                    <a:cubicBezTo>
                      <a:pt x="373722" y="574970"/>
                      <a:pt x="359246" y="521479"/>
                      <a:pt x="340710" y="469049"/>
                    </a:cubicBezTo>
                    <a:cubicBezTo>
                      <a:pt x="349360" y="464900"/>
                      <a:pt x="357789" y="462385"/>
                      <a:pt x="364873" y="462937"/>
                    </a:cubicBezTo>
                    <a:close/>
                    <a:moveTo>
                      <a:pt x="1391437" y="458810"/>
                    </a:moveTo>
                    <a:cubicBezTo>
                      <a:pt x="1423567" y="500825"/>
                      <a:pt x="1415799" y="546195"/>
                      <a:pt x="1433276" y="588915"/>
                    </a:cubicBezTo>
                    <a:cubicBezTo>
                      <a:pt x="1268746" y="618750"/>
                      <a:pt x="1106335" y="622280"/>
                      <a:pt x="942159" y="632166"/>
                    </a:cubicBezTo>
                    <a:lnTo>
                      <a:pt x="942159" y="631990"/>
                    </a:lnTo>
                    <a:cubicBezTo>
                      <a:pt x="925565" y="584149"/>
                      <a:pt x="906852" y="546370"/>
                      <a:pt x="898026" y="498707"/>
                    </a:cubicBezTo>
                    <a:cubicBezTo>
                      <a:pt x="1066262" y="488115"/>
                      <a:pt x="1231674" y="488821"/>
                      <a:pt x="1391437" y="458810"/>
                    </a:cubicBezTo>
                    <a:close/>
                    <a:moveTo>
                      <a:pt x="1441572" y="455810"/>
                    </a:moveTo>
                    <a:cubicBezTo>
                      <a:pt x="1473524" y="484055"/>
                      <a:pt x="1490294" y="558729"/>
                      <a:pt x="1469464" y="585032"/>
                    </a:cubicBezTo>
                    <a:cubicBezTo>
                      <a:pt x="1462932" y="540546"/>
                      <a:pt x="1436275" y="502768"/>
                      <a:pt x="1441572" y="455810"/>
                    </a:cubicBezTo>
                    <a:close/>
                    <a:moveTo>
                      <a:pt x="1494885" y="445041"/>
                    </a:moveTo>
                    <a:cubicBezTo>
                      <a:pt x="1539548" y="475052"/>
                      <a:pt x="1526308" y="528188"/>
                      <a:pt x="1547139" y="566143"/>
                    </a:cubicBezTo>
                    <a:cubicBezTo>
                      <a:pt x="1537782" y="576559"/>
                      <a:pt x="1524896" y="579913"/>
                      <a:pt x="1522248" y="570910"/>
                    </a:cubicBezTo>
                    <a:cubicBezTo>
                      <a:pt x="1510067" y="530130"/>
                      <a:pt x="1485352" y="492353"/>
                      <a:pt x="1494885" y="445041"/>
                    </a:cubicBezTo>
                    <a:close/>
                    <a:moveTo>
                      <a:pt x="2253228" y="379790"/>
                    </a:moveTo>
                    <a:lnTo>
                      <a:pt x="2253274" y="379900"/>
                    </a:lnTo>
                    <a:lnTo>
                      <a:pt x="2253097" y="379900"/>
                    </a:lnTo>
                    <a:close/>
                    <a:moveTo>
                      <a:pt x="8500" y="349376"/>
                    </a:moveTo>
                    <a:lnTo>
                      <a:pt x="76894" y="388592"/>
                    </a:lnTo>
                    <a:cubicBezTo>
                      <a:pt x="147372" y="421882"/>
                      <a:pt x="223536" y="438863"/>
                      <a:pt x="300990" y="453162"/>
                    </a:cubicBezTo>
                    <a:cubicBezTo>
                      <a:pt x="318997" y="505945"/>
                      <a:pt x="336473" y="557317"/>
                      <a:pt x="355186" y="612395"/>
                    </a:cubicBezTo>
                    <a:cubicBezTo>
                      <a:pt x="305050" y="617162"/>
                      <a:pt x="262505" y="598272"/>
                      <a:pt x="218549" y="589623"/>
                    </a:cubicBezTo>
                    <a:cubicBezTo>
                      <a:pt x="149171" y="575853"/>
                      <a:pt x="101330" y="533132"/>
                      <a:pt x="67082" y="472758"/>
                    </a:cubicBezTo>
                    <a:cubicBezTo>
                      <a:pt x="45546" y="434803"/>
                      <a:pt x="22420" y="397730"/>
                      <a:pt x="0" y="360305"/>
                    </a:cubicBezTo>
                    <a:close/>
                    <a:moveTo>
                      <a:pt x="8650" y="349184"/>
                    </a:moveTo>
                    <a:lnTo>
                      <a:pt x="8500" y="349376"/>
                    </a:lnTo>
                    <a:lnTo>
                      <a:pt x="8473" y="349361"/>
                    </a:lnTo>
                    <a:close/>
                    <a:moveTo>
                      <a:pt x="2013542" y="327823"/>
                    </a:moveTo>
                    <a:cubicBezTo>
                      <a:pt x="2041787" y="375663"/>
                      <a:pt x="2048671" y="424563"/>
                      <a:pt x="2064736" y="469402"/>
                    </a:cubicBezTo>
                    <a:cubicBezTo>
                      <a:pt x="2001361" y="503474"/>
                      <a:pt x="1676716" y="563319"/>
                      <a:pt x="1581917" y="570910"/>
                    </a:cubicBezTo>
                    <a:lnTo>
                      <a:pt x="1581741" y="571086"/>
                    </a:lnTo>
                    <a:cubicBezTo>
                      <a:pt x="1570266" y="526246"/>
                      <a:pt x="1549435" y="487232"/>
                      <a:pt x="1543256" y="436567"/>
                    </a:cubicBezTo>
                    <a:cubicBezTo>
                      <a:pt x="1700725" y="404614"/>
                      <a:pt x="1859075" y="376546"/>
                      <a:pt x="2013542" y="327823"/>
                    </a:cubicBezTo>
                    <a:close/>
                    <a:moveTo>
                      <a:pt x="2041080" y="312818"/>
                    </a:moveTo>
                    <a:cubicBezTo>
                      <a:pt x="2086626" y="336121"/>
                      <a:pt x="2112929" y="408147"/>
                      <a:pt x="2099512" y="469933"/>
                    </a:cubicBezTo>
                    <a:cubicBezTo>
                      <a:pt x="2078858" y="414325"/>
                      <a:pt x="2061558" y="368073"/>
                      <a:pt x="2041080" y="312818"/>
                    </a:cubicBezTo>
                    <a:close/>
                    <a:moveTo>
                      <a:pt x="2105382" y="296421"/>
                    </a:moveTo>
                    <a:cubicBezTo>
                      <a:pt x="2109354" y="295649"/>
                      <a:pt x="2112753" y="296576"/>
                      <a:pt x="2113989" y="299047"/>
                    </a:cubicBezTo>
                    <a:cubicBezTo>
                      <a:pt x="2136232" y="343886"/>
                      <a:pt x="2154415" y="390138"/>
                      <a:pt x="2158652" y="440098"/>
                    </a:cubicBezTo>
                    <a:cubicBezTo>
                      <a:pt x="2153532" y="441686"/>
                      <a:pt x="2148589" y="443098"/>
                      <a:pt x="2143470" y="444511"/>
                    </a:cubicBezTo>
                    <a:lnTo>
                      <a:pt x="2143470" y="444334"/>
                    </a:lnTo>
                    <a:cubicBezTo>
                      <a:pt x="2126699" y="397200"/>
                      <a:pt x="2109752" y="350065"/>
                      <a:pt x="2093334" y="303990"/>
                    </a:cubicBezTo>
                    <a:cubicBezTo>
                      <a:pt x="2096865" y="299665"/>
                      <a:pt x="2101410" y="297193"/>
                      <a:pt x="2105382" y="296421"/>
                    </a:cubicBezTo>
                    <a:close/>
                    <a:moveTo>
                      <a:pt x="2140292" y="284573"/>
                    </a:moveTo>
                    <a:lnTo>
                      <a:pt x="2140336" y="284698"/>
                    </a:lnTo>
                    <a:lnTo>
                      <a:pt x="2140292" y="284750"/>
                    </a:lnTo>
                    <a:close/>
                    <a:moveTo>
                      <a:pt x="2168185" y="264095"/>
                    </a:moveTo>
                    <a:cubicBezTo>
                      <a:pt x="2172068" y="266214"/>
                      <a:pt x="2176658" y="267096"/>
                      <a:pt x="2178070" y="269744"/>
                    </a:cubicBezTo>
                    <a:cubicBezTo>
                      <a:pt x="2198372" y="306993"/>
                      <a:pt x="2211436" y="346890"/>
                      <a:pt x="2221674" y="387845"/>
                    </a:cubicBezTo>
                    <a:cubicBezTo>
                      <a:pt x="2228029" y="413618"/>
                      <a:pt x="2214084" y="420857"/>
                      <a:pt x="2187780" y="419268"/>
                    </a:cubicBezTo>
                    <a:lnTo>
                      <a:pt x="2140336" y="284698"/>
                    </a:lnTo>
                    <a:lnTo>
                      <a:pt x="2153047" y="269788"/>
                    </a:lnTo>
                    <a:cubicBezTo>
                      <a:pt x="2157681" y="266611"/>
                      <a:pt x="2162712" y="264978"/>
                      <a:pt x="2168185" y="264095"/>
                    </a:cubicBezTo>
                    <a:close/>
                    <a:moveTo>
                      <a:pt x="2318944" y="0"/>
                    </a:moveTo>
                    <a:cubicBezTo>
                      <a:pt x="2341805" y="127590"/>
                      <a:pt x="2333580" y="292077"/>
                      <a:pt x="2279248" y="358051"/>
                    </a:cubicBezTo>
                    <a:lnTo>
                      <a:pt x="2253228" y="379790"/>
                    </a:lnTo>
                    <a:lnTo>
                      <a:pt x="2225690" y="313545"/>
                    </a:lnTo>
                    <a:cubicBezTo>
                      <a:pt x="2216290" y="290927"/>
                      <a:pt x="2206580" y="267536"/>
                      <a:pt x="2196253" y="242557"/>
                    </a:cubicBezTo>
                    <a:cubicBezTo>
                      <a:pt x="2268985" y="183242"/>
                      <a:pt x="2286109" y="91267"/>
                      <a:pt x="2318944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0" name="Number5" descr="16884479-a116-4de7-975a-95cee2c52975">
                <a:extLst>
                  <a:ext uri="{FF2B5EF4-FFF2-40B4-BE49-F238E27FC236}">
                    <a16:creationId xmlns:a16="http://schemas.microsoft.com/office/drawing/2014/main" id="{5B9603F2-E37C-9F8A-1366-FD6F952553D1}"/>
                  </a:ext>
                </a:extLst>
              </p:cNvPr>
              <p:cNvSpPr/>
              <p:nvPr/>
            </p:nvSpPr>
            <p:spPr>
              <a:xfrm>
                <a:off x="9184792" y="4210103"/>
                <a:ext cx="516701" cy="547694"/>
              </a:xfrm>
              <a:custGeom>
                <a:avLst/>
                <a:gdLst>
                  <a:gd name="connsiteX0" fmla="*/ 507286 w 516701"/>
                  <a:gd name="connsiteY0" fmla="*/ 318704 h 547694"/>
                  <a:gd name="connsiteX1" fmla="*/ 480289 w 516701"/>
                  <a:gd name="connsiteY1" fmla="*/ 409856 h 547694"/>
                  <a:gd name="connsiteX2" fmla="*/ 361983 w 516701"/>
                  <a:gd name="connsiteY2" fmla="*/ 528480 h 547694"/>
                  <a:gd name="connsiteX3" fmla="*/ 331175 w 516701"/>
                  <a:gd name="connsiteY3" fmla="*/ 536261 h 547694"/>
                  <a:gd name="connsiteX4" fmla="*/ 249234 w 516701"/>
                  <a:gd name="connsiteY4" fmla="*/ 547695 h 547694"/>
                  <a:gd name="connsiteX5" fmla="*/ 169357 w 516701"/>
                  <a:gd name="connsiteY5" fmla="*/ 534038 h 547694"/>
                  <a:gd name="connsiteX6" fmla="*/ 79317 w 516701"/>
                  <a:gd name="connsiteY6" fmla="*/ 459402 h 547694"/>
                  <a:gd name="connsiteX7" fmla="*/ 72012 w 516701"/>
                  <a:gd name="connsiteY7" fmla="*/ 445268 h 547694"/>
                  <a:gd name="connsiteX8" fmla="*/ 42316 w 516701"/>
                  <a:gd name="connsiteY8" fmla="*/ 391752 h 547694"/>
                  <a:gd name="connsiteX9" fmla="*/ 75 w 516701"/>
                  <a:gd name="connsiteY9" fmla="*/ 258836 h 547694"/>
                  <a:gd name="connsiteX10" fmla="*/ 20084 w 516701"/>
                  <a:gd name="connsiteY10" fmla="*/ 180070 h 547694"/>
                  <a:gd name="connsiteX11" fmla="*/ 163958 w 516701"/>
                  <a:gd name="connsiteY11" fmla="*/ 40802 h 547694"/>
                  <a:gd name="connsiteX12" fmla="*/ 216521 w 516701"/>
                  <a:gd name="connsiteY12" fmla="*/ 28892 h 547694"/>
                  <a:gd name="connsiteX13" fmla="*/ 235736 w 516701"/>
                  <a:gd name="connsiteY13" fmla="*/ 22381 h 547694"/>
                  <a:gd name="connsiteX14" fmla="*/ 364206 w 516701"/>
                  <a:gd name="connsiteY14" fmla="*/ 9836 h 547694"/>
                  <a:gd name="connsiteX15" fmla="*/ 492994 w 516701"/>
                  <a:gd name="connsiteY15" fmla="*/ 117662 h 547694"/>
                  <a:gd name="connsiteX16" fmla="*/ 515702 w 516701"/>
                  <a:gd name="connsiteY16" fmla="*/ 201667 h 547694"/>
                  <a:gd name="connsiteX17" fmla="*/ 507127 w 516701"/>
                  <a:gd name="connsiteY17" fmla="*/ 318386 h 547694"/>
                  <a:gd name="connsiteX18" fmla="*/ 401365 w 516701"/>
                  <a:gd name="connsiteY18" fmla="*/ 62875 h 547694"/>
                  <a:gd name="connsiteX19" fmla="*/ 381198 w 516701"/>
                  <a:gd name="connsiteY19" fmla="*/ 56682 h 547694"/>
                  <a:gd name="connsiteX20" fmla="*/ 401842 w 516701"/>
                  <a:gd name="connsiteY20" fmla="*/ 62716 h 547694"/>
                  <a:gd name="connsiteX21" fmla="*/ 402636 w 516701"/>
                  <a:gd name="connsiteY21" fmla="*/ 68751 h 547694"/>
                  <a:gd name="connsiteX22" fmla="*/ 423121 w 516701"/>
                  <a:gd name="connsiteY22" fmla="*/ 90030 h 547694"/>
                  <a:gd name="connsiteX23" fmla="*/ 489024 w 516701"/>
                  <a:gd name="connsiteY23" fmla="*/ 203414 h 547694"/>
                  <a:gd name="connsiteX24" fmla="*/ 494740 w 516701"/>
                  <a:gd name="connsiteY24" fmla="*/ 228346 h 547694"/>
                  <a:gd name="connsiteX25" fmla="*/ 490135 w 516701"/>
                  <a:gd name="connsiteY25" fmla="*/ 173242 h 547694"/>
                  <a:gd name="connsiteX26" fmla="*/ 401365 w 516701"/>
                  <a:gd name="connsiteY26" fmla="*/ 63034 h 547694"/>
                  <a:gd name="connsiteX27" fmla="*/ 174439 w 516701"/>
                  <a:gd name="connsiteY27" fmla="*/ 53347 h 547694"/>
                  <a:gd name="connsiteX28" fmla="*/ 157447 w 516701"/>
                  <a:gd name="connsiteY28" fmla="*/ 60017 h 547694"/>
                  <a:gd name="connsiteX29" fmla="*/ 26595 w 516701"/>
                  <a:gd name="connsiteY29" fmla="*/ 200873 h 547694"/>
                  <a:gd name="connsiteX30" fmla="*/ 17384 w 516701"/>
                  <a:gd name="connsiteY30" fmla="*/ 304253 h 547694"/>
                  <a:gd name="connsiteX31" fmla="*/ 38664 w 516701"/>
                  <a:gd name="connsiteY31" fmla="*/ 357769 h 547694"/>
                  <a:gd name="connsiteX32" fmla="*/ 50732 w 516701"/>
                  <a:gd name="connsiteY32" fmla="*/ 181658 h 547694"/>
                  <a:gd name="connsiteX33" fmla="*/ 174439 w 516701"/>
                  <a:gd name="connsiteY33" fmla="*/ 53506 h 547694"/>
                  <a:gd name="connsiteX34" fmla="*/ 79317 w 516701"/>
                  <a:gd name="connsiteY34" fmla="*/ 433041 h 547694"/>
                  <a:gd name="connsiteX35" fmla="*/ 246217 w 516701"/>
                  <a:gd name="connsiteY35" fmla="*/ 533562 h 547694"/>
                  <a:gd name="connsiteX36" fmla="*/ 79317 w 516701"/>
                  <a:gd name="connsiteY36" fmla="*/ 433041 h 547694"/>
                  <a:gd name="connsiteX37" fmla="*/ 250028 w 516701"/>
                  <a:gd name="connsiteY37" fmla="*/ 29051 h 547694"/>
                  <a:gd name="connsiteX38" fmla="*/ 315136 w 516701"/>
                  <a:gd name="connsiteY38" fmla="*/ 23969 h 547694"/>
                  <a:gd name="connsiteX39" fmla="*/ 377704 w 516701"/>
                  <a:gd name="connsiteY39" fmla="*/ 33973 h 547694"/>
                  <a:gd name="connsiteX40" fmla="*/ 249869 w 516701"/>
                  <a:gd name="connsiteY40" fmla="*/ 29051 h 547694"/>
                  <a:gd name="connsiteX41" fmla="*/ 299256 w 516701"/>
                  <a:gd name="connsiteY41" fmla="*/ 482904 h 547694"/>
                  <a:gd name="connsiteX42" fmla="*/ 293539 w 516701"/>
                  <a:gd name="connsiteY42" fmla="*/ 467183 h 547694"/>
                  <a:gd name="connsiteX43" fmla="*/ 282582 w 516701"/>
                  <a:gd name="connsiteY43" fmla="*/ 473852 h 547694"/>
                  <a:gd name="connsiteX44" fmla="*/ 290999 w 516701"/>
                  <a:gd name="connsiteY44" fmla="*/ 487351 h 547694"/>
                  <a:gd name="connsiteX45" fmla="*/ 299256 w 516701"/>
                  <a:gd name="connsiteY45" fmla="*/ 482904 h 547694"/>
                  <a:gd name="connsiteX46" fmla="*/ 318312 w 516701"/>
                  <a:gd name="connsiteY46" fmla="*/ 465912 h 547694"/>
                  <a:gd name="connsiteX47" fmla="*/ 308467 w 516701"/>
                  <a:gd name="connsiteY47" fmla="*/ 471470 h 547694"/>
                  <a:gd name="connsiteX48" fmla="*/ 316566 w 516701"/>
                  <a:gd name="connsiteY48" fmla="*/ 483222 h 547694"/>
                  <a:gd name="connsiteX49" fmla="*/ 325617 w 516701"/>
                  <a:gd name="connsiteY49" fmla="*/ 476076 h 547694"/>
                  <a:gd name="connsiteX50" fmla="*/ 318312 w 516701"/>
                  <a:gd name="connsiteY50" fmla="*/ 465754 h 547694"/>
                  <a:gd name="connsiteX51" fmla="*/ 370876 w 516701"/>
                  <a:gd name="connsiteY51" fmla="*/ 50806 h 547694"/>
                  <a:gd name="connsiteX52" fmla="*/ 351660 w 516701"/>
                  <a:gd name="connsiteY52" fmla="*/ 44931 h 547694"/>
                  <a:gd name="connsiteX53" fmla="*/ 370876 w 516701"/>
                  <a:gd name="connsiteY53" fmla="*/ 50806 h 54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516701" h="547694">
                    <a:moveTo>
                      <a:pt x="507286" y="318704"/>
                    </a:moveTo>
                    <a:cubicBezTo>
                      <a:pt x="504427" y="344906"/>
                      <a:pt x="495376" y="378254"/>
                      <a:pt x="480289" y="409856"/>
                    </a:cubicBezTo>
                    <a:cubicBezTo>
                      <a:pt x="454881" y="463372"/>
                      <a:pt x="419151" y="506724"/>
                      <a:pt x="361983" y="528480"/>
                    </a:cubicBezTo>
                    <a:cubicBezTo>
                      <a:pt x="351978" y="532291"/>
                      <a:pt x="341656" y="534832"/>
                      <a:pt x="331175" y="536261"/>
                    </a:cubicBezTo>
                    <a:cubicBezTo>
                      <a:pt x="303861" y="539914"/>
                      <a:pt x="277183" y="547536"/>
                      <a:pt x="249234" y="547695"/>
                    </a:cubicBezTo>
                    <a:cubicBezTo>
                      <a:pt x="221602" y="547695"/>
                      <a:pt x="195559" y="543090"/>
                      <a:pt x="169357" y="534038"/>
                    </a:cubicBezTo>
                    <a:cubicBezTo>
                      <a:pt x="129815" y="520222"/>
                      <a:pt x="100596" y="494814"/>
                      <a:pt x="79317" y="459402"/>
                    </a:cubicBezTo>
                    <a:cubicBezTo>
                      <a:pt x="76617" y="454796"/>
                      <a:pt x="73282" y="450350"/>
                      <a:pt x="72012" y="445268"/>
                    </a:cubicBezTo>
                    <a:cubicBezTo>
                      <a:pt x="66613" y="424783"/>
                      <a:pt x="54544" y="408585"/>
                      <a:pt x="42316" y="391752"/>
                    </a:cubicBezTo>
                    <a:cubicBezTo>
                      <a:pt x="13732" y="352528"/>
                      <a:pt x="-1196" y="307905"/>
                      <a:pt x="75" y="258836"/>
                    </a:cubicBezTo>
                    <a:cubicBezTo>
                      <a:pt x="869" y="231204"/>
                      <a:pt x="9444" y="205161"/>
                      <a:pt x="20084" y="180070"/>
                    </a:cubicBezTo>
                    <a:cubicBezTo>
                      <a:pt x="48509" y="113850"/>
                      <a:pt x="96944" y="67639"/>
                      <a:pt x="163958" y="40802"/>
                    </a:cubicBezTo>
                    <a:cubicBezTo>
                      <a:pt x="180949" y="33973"/>
                      <a:pt x="198576" y="30639"/>
                      <a:pt x="216521" y="28892"/>
                    </a:cubicBezTo>
                    <a:cubicBezTo>
                      <a:pt x="223667" y="28257"/>
                      <a:pt x="229860" y="26192"/>
                      <a:pt x="235736" y="22381"/>
                    </a:cubicBezTo>
                    <a:cubicBezTo>
                      <a:pt x="276389" y="-3504"/>
                      <a:pt x="318948" y="-5886"/>
                      <a:pt x="364206" y="9836"/>
                    </a:cubicBezTo>
                    <a:cubicBezTo>
                      <a:pt x="421057" y="29686"/>
                      <a:pt x="464092" y="64940"/>
                      <a:pt x="492994" y="117662"/>
                    </a:cubicBezTo>
                    <a:cubicBezTo>
                      <a:pt x="507444" y="143864"/>
                      <a:pt x="513002" y="172289"/>
                      <a:pt x="515702" y="201667"/>
                    </a:cubicBezTo>
                    <a:cubicBezTo>
                      <a:pt x="519037" y="238192"/>
                      <a:pt x="513479" y="274081"/>
                      <a:pt x="507127" y="318386"/>
                    </a:cubicBezTo>
                    <a:close/>
                    <a:moveTo>
                      <a:pt x="401365" y="62875"/>
                    </a:moveTo>
                    <a:cubicBezTo>
                      <a:pt x="395013" y="60970"/>
                      <a:pt x="390249" y="54300"/>
                      <a:pt x="381198" y="56682"/>
                    </a:cubicBezTo>
                    <a:cubicBezTo>
                      <a:pt x="387867" y="61922"/>
                      <a:pt x="394060" y="64940"/>
                      <a:pt x="401842" y="62716"/>
                    </a:cubicBezTo>
                    <a:cubicBezTo>
                      <a:pt x="401524" y="64781"/>
                      <a:pt x="401365" y="66686"/>
                      <a:pt x="402636" y="68751"/>
                    </a:cubicBezTo>
                    <a:cubicBezTo>
                      <a:pt x="408194" y="77167"/>
                      <a:pt x="415340" y="83678"/>
                      <a:pt x="423121" y="90030"/>
                    </a:cubicBezTo>
                    <a:cubicBezTo>
                      <a:pt x="459645" y="119250"/>
                      <a:pt x="478384" y="159109"/>
                      <a:pt x="489024" y="203414"/>
                    </a:cubicBezTo>
                    <a:cubicBezTo>
                      <a:pt x="491088" y="211672"/>
                      <a:pt x="492835" y="220088"/>
                      <a:pt x="494740" y="228346"/>
                    </a:cubicBezTo>
                    <a:cubicBezTo>
                      <a:pt x="496646" y="209449"/>
                      <a:pt x="495534" y="191028"/>
                      <a:pt x="490135" y="173242"/>
                    </a:cubicBezTo>
                    <a:cubicBezTo>
                      <a:pt x="475208" y="124808"/>
                      <a:pt x="444242" y="89236"/>
                      <a:pt x="401365" y="63034"/>
                    </a:cubicBezTo>
                    <a:close/>
                    <a:moveTo>
                      <a:pt x="174439" y="53347"/>
                    </a:moveTo>
                    <a:cubicBezTo>
                      <a:pt x="168722" y="55570"/>
                      <a:pt x="163005" y="57476"/>
                      <a:pt x="157447" y="60017"/>
                    </a:cubicBezTo>
                    <a:cubicBezTo>
                      <a:pt x="94085" y="88601"/>
                      <a:pt x="50891" y="135765"/>
                      <a:pt x="26595" y="200873"/>
                    </a:cubicBezTo>
                    <a:cubicBezTo>
                      <a:pt x="13891" y="234698"/>
                      <a:pt x="9285" y="268840"/>
                      <a:pt x="17384" y="304253"/>
                    </a:cubicBezTo>
                    <a:cubicBezTo>
                      <a:pt x="21672" y="322991"/>
                      <a:pt x="27230" y="341412"/>
                      <a:pt x="38664" y="357769"/>
                    </a:cubicBezTo>
                    <a:cubicBezTo>
                      <a:pt x="21195" y="297424"/>
                      <a:pt x="25324" y="238509"/>
                      <a:pt x="50732" y="181658"/>
                    </a:cubicBezTo>
                    <a:cubicBezTo>
                      <a:pt x="76299" y="124172"/>
                      <a:pt x="120923" y="84790"/>
                      <a:pt x="174439" y="53506"/>
                    </a:cubicBezTo>
                    <a:close/>
                    <a:moveTo>
                      <a:pt x="79317" y="433041"/>
                    </a:moveTo>
                    <a:cubicBezTo>
                      <a:pt x="109489" y="506089"/>
                      <a:pt x="184125" y="539596"/>
                      <a:pt x="246217" y="533562"/>
                    </a:cubicBezTo>
                    <a:cubicBezTo>
                      <a:pt x="180314" y="511488"/>
                      <a:pt x="149824" y="500849"/>
                      <a:pt x="79317" y="433041"/>
                    </a:cubicBezTo>
                    <a:close/>
                    <a:moveTo>
                      <a:pt x="250028" y="29051"/>
                    </a:moveTo>
                    <a:cubicBezTo>
                      <a:pt x="274166" y="27145"/>
                      <a:pt x="294492" y="22857"/>
                      <a:pt x="315136" y="23969"/>
                    </a:cubicBezTo>
                    <a:cubicBezTo>
                      <a:pt x="336416" y="25081"/>
                      <a:pt x="357219" y="28733"/>
                      <a:pt x="377704" y="33973"/>
                    </a:cubicBezTo>
                    <a:cubicBezTo>
                      <a:pt x="342926" y="11582"/>
                      <a:pt x="284329" y="5230"/>
                      <a:pt x="249869" y="29051"/>
                    </a:cubicBezTo>
                    <a:close/>
                    <a:moveTo>
                      <a:pt x="299256" y="482904"/>
                    </a:moveTo>
                    <a:cubicBezTo>
                      <a:pt x="301797" y="473535"/>
                      <a:pt x="299256" y="467977"/>
                      <a:pt x="293539" y="467183"/>
                    </a:cubicBezTo>
                    <a:cubicBezTo>
                      <a:pt x="288299" y="466389"/>
                      <a:pt x="284011" y="468294"/>
                      <a:pt x="282582" y="473852"/>
                    </a:cubicBezTo>
                    <a:cubicBezTo>
                      <a:pt x="281312" y="478775"/>
                      <a:pt x="285917" y="486080"/>
                      <a:pt x="290999" y="487351"/>
                    </a:cubicBezTo>
                    <a:cubicBezTo>
                      <a:pt x="296557" y="488780"/>
                      <a:pt x="298621" y="485445"/>
                      <a:pt x="299256" y="482904"/>
                    </a:cubicBezTo>
                    <a:close/>
                    <a:moveTo>
                      <a:pt x="318312" y="465912"/>
                    </a:moveTo>
                    <a:cubicBezTo>
                      <a:pt x="313231" y="464960"/>
                      <a:pt x="309578" y="467183"/>
                      <a:pt x="308467" y="471470"/>
                    </a:cubicBezTo>
                    <a:cubicBezTo>
                      <a:pt x="307355" y="475917"/>
                      <a:pt x="311960" y="483063"/>
                      <a:pt x="316566" y="483222"/>
                    </a:cubicBezTo>
                    <a:cubicBezTo>
                      <a:pt x="321330" y="483539"/>
                      <a:pt x="324664" y="480998"/>
                      <a:pt x="325617" y="476076"/>
                    </a:cubicBezTo>
                    <a:cubicBezTo>
                      <a:pt x="326570" y="470359"/>
                      <a:pt x="324029" y="466865"/>
                      <a:pt x="318312" y="465754"/>
                    </a:cubicBezTo>
                    <a:close/>
                    <a:moveTo>
                      <a:pt x="370876" y="50806"/>
                    </a:moveTo>
                    <a:cubicBezTo>
                      <a:pt x="365476" y="47789"/>
                      <a:pt x="359918" y="44137"/>
                      <a:pt x="351660" y="44931"/>
                    </a:cubicBezTo>
                    <a:cubicBezTo>
                      <a:pt x="358013" y="50012"/>
                      <a:pt x="363888" y="51759"/>
                      <a:pt x="370876" y="5080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FFFFFF"/>
                    </a:solidFill>
                  </a:rPr>
                  <a:t>5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ComponentBackground5" descr="9e9c7b29-b4f2-4907-bc3b-fe90e07a189a">
                <a:extLst>
                  <a:ext uri="{FF2B5EF4-FFF2-40B4-BE49-F238E27FC236}">
                    <a16:creationId xmlns:a16="http://schemas.microsoft.com/office/drawing/2014/main" id="{CD03148D-26A8-A862-2A5B-D2F7464931B4}"/>
                  </a:ext>
                </a:extLst>
              </p:cNvPr>
              <p:cNvSpPr/>
              <p:nvPr/>
            </p:nvSpPr>
            <p:spPr>
              <a:xfrm>
                <a:off x="6112624" y="4124352"/>
                <a:ext cx="3109667" cy="2247507"/>
              </a:xfrm>
              <a:custGeom>
                <a:avLst/>
                <a:gdLst>
                  <a:gd name="connsiteX0" fmla="*/ 1267085 w 3109667"/>
                  <a:gd name="connsiteY0" fmla="*/ 2061024 h 2247507"/>
                  <a:gd name="connsiteX1" fmla="*/ 1242872 w 3109667"/>
                  <a:gd name="connsiteY1" fmla="*/ 2070366 h 2247507"/>
                  <a:gd name="connsiteX2" fmla="*/ 1299747 w 3109667"/>
                  <a:gd name="connsiteY2" fmla="*/ 2183217 h 2247507"/>
                  <a:gd name="connsiteX3" fmla="*/ 1337944 w 3109667"/>
                  <a:gd name="connsiteY3" fmla="*/ 2182218 h 2247507"/>
                  <a:gd name="connsiteX4" fmla="*/ 1290513 w 3109667"/>
                  <a:gd name="connsiteY4" fmla="*/ 2064540 h 2247507"/>
                  <a:gd name="connsiteX5" fmla="*/ 1267085 w 3109667"/>
                  <a:gd name="connsiteY5" fmla="*/ 2061024 h 2247507"/>
                  <a:gd name="connsiteX6" fmla="*/ 1177765 w 3109667"/>
                  <a:gd name="connsiteY6" fmla="*/ 2059903 h 2247507"/>
                  <a:gd name="connsiteX7" fmla="*/ 1139194 w 3109667"/>
                  <a:gd name="connsiteY7" fmla="*/ 2061545 h 2247507"/>
                  <a:gd name="connsiteX8" fmla="*/ 1176761 w 3109667"/>
                  <a:gd name="connsiteY8" fmla="*/ 2163577 h 2247507"/>
                  <a:gd name="connsiteX9" fmla="*/ 1241612 w 3109667"/>
                  <a:gd name="connsiteY9" fmla="*/ 2183883 h 2247507"/>
                  <a:gd name="connsiteX10" fmla="*/ 1216427 w 3109667"/>
                  <a:gd name="connsiteY10" fmla="*/ 2097330 h 2247507"/>
                  <a:gd name="connsiteX11" fmla="*/ 1177765 w 3109667"/>
                  <a:gd name="connsiteY11" fmla="*/ 2059903 h 2247507"/>
                  <a:gd name="connsiteX12" fmla="*/ 859643 w 3109667"/>
                  <a:gd name="connsiteY12" fmla="*/ 2045898 h 2247507"/>
                  <a:gd name="connsiteX13" fmla="*/ 848519 w 3109667"/>
                  <a:gd name="connsiteY13" fmla="*/ 2051058 h 2247507"/>
                  <a:gd name="connsiteX14" fmla="*/ 907913 w 3109667"/>
                  <a:gd name="connsiteY14" fmla="*/ 2181386 h 2247507"/>
                  <a:gd name="connsiteX15" fmla="*/ 908124 w 3109667"/>
                  <a:gd name="connsiteY15" fmla="*/ 2181386 h 2247507"/>
                  <a:gd name="connsiteX16" fmla="*/ 1131428 w 3109667"/>
                  <a:gd name="connsiteY16" fmla="*/ 2188210 h 2247507"/>
                  <a:gd name="connsiteX17" fmla="*/ 1109392 w 3109667"/>
                  <a:gd name="connsiteY17" fmla="*/ 2116472 h 2247507"/>
                  <a:gd name="connsiteX18" fmla="*/ 1077491 w 3109667"/>
                  <a:gd name="connsiteY18" fmla="*/ 2053721 h 2247507"/>
                  <a:gd name="connsiteX19" fmla="*/ 859643 w 3109667"/>
                  <a:gd name="connsiteY19" fmla="*/ 2045898 h 2247507"/>
                  <a:gd name="connsiteX20" fmla="*/ 799383 w 3109667"/>
                  <a:gd name="connsiteY20" fmla="*/ 2038408 h 2247507"/>
                  <a:gd name="connsiteX21" fmla="*/ 767928 w 3109667"/>
                  <a:gd name="connsiteY21" fmla="*/ 2041737 h 2247507"/>
                  <a:gd name="connsiteX22" fmla="*/ 842014 w 3109667"/>
                  <a:gd name="connsiteY22" fmla="*/ 2174561 h 2247507"/>
                  <a:gd name="connsiteX23" fmla="*/ 814939 w 3109667"/>
                  <a:gd name="connsiteY23" fmla="*/ 2052556 h 2247507"/>
                  <a:gd name="connsiteX24" fmla="*/ 799383 w 3109667"/>
                  <a:gd name="connsiteY24" fmla="*/ 2038408 h 2247507"/>
                  <a:gd name="connsiteX25" fmla="*/ 702422 w 3109667"/>
                  <a:gd name="connsiteY25" fmla="*/ 2027818 h 2247507"/>
                  <a:gd name="connsiteX26" fmla="*/ 673695 w 3109667"/>
                  <a:gd name="connsiteY26" fmla="*/ 2033581 h 2247507"/>
                  <a:gd name="connsiteX27" fmla="*/ 763521 w 3109667"/>
                  <a:gd name="connsiteY27" fmla="*/ 2172231 h 2247507"/>
                  <a:gd name="connsiteX28" fmla="*/ 763731 w 3109667"/>
                  <a:gd name="connsiteY28" fmla="*/ 2172231 h 2247507"/>
                  <a:gd name="connsiteX29" fmla="*/ 721547 w 3109667"/>
                  <a:gd name="connsiteY29" fmla="*/ 2039407 h 2247507"/>
                  <a:gd name="connsiteX30" fmla="*/ 702422 w 3109667"/>
                  <a:gd name="connsiteY30" fmla="*/ 2027818 h 2247507"/>
                  <a:gd name="connsiteX31" fmla="*/ 1922441 w 3109667"/>
                  <a:gd name="connsiteY31" fmla="*/ 2024093 h 2247507"/>
                  <a:gd name="connsiteX32" fmla="*/ 1335846 w 3109667"/>
                  <a:gd name="connsiteY32" fmla="*/ 2061710 h 2247507"/>
                  <a:gd name="connsiteX33" fmla="*/ 1388313 w 3109667"/>
                  <a:gd name="connsiteY33" fmla="*/ 2187378 h 2247507"/>
                  <a:gd name="connsiteX34" fmla="*/ 1388313 w 3109667"/>
                  <a:gd name="connsiteY34" fmla="*/ 2187545 h 2247507"/>
                  <a:gd name="connsiteX35" fmla="*/ 1972180 w 3109667"/>
                  <a:gd name="connsiteY35" fmla="*/ 2146765 h 2247507"/>
                  <a:gd name="connsiteX36" fmla="*/ 1922441 w 3109667"/>
                  <a:gd name="connsiteY36" fmla="*/ 2024093 h 2247507"/>
                  <a:gd name="connsiteX37" fmla="*/ 1982254 w 3109667"/>
                  <a:gd name="connsiteY37" fmla="*/ 2021264 h 2247507"/>
                  <a:gd name="connsiteX38" fmla="*/ 2015414 w 3109667"/>
                  <a:gd name="connsiteY38" fmla="*/ 2143103 h 2247507"/>
                  <a:gd name="connsiteX39" fmla="*/ 1982254 w 3109667"/>
                  <a:gd name="connsiteY39" fmla="*/ 2021264 h 2247507"/>
                  <a:gd name="connsiteX40" fmla="*/ 2045636 w 3109667"/>
                  <a:gd name="connsiteY40" fmla="*/ 2011111 h 2247507"/>
                  <a:gd name="connsiteX41" fmla="*/ 2078166 w 3109667"/>
                  <a:gd name="connsiteY41" fmla="*/ 2129787 h 2247507"/>
                  <a:gd name="connsiteX42" fmla="*/ 2107758 w 3109667"/>
                  <a:gd name="connsiteY42" fmla="*/ 2125294 h 2247507"/>
                  <a:gd name="connsiteX43" fmla="*/ 2045636 w 3109667"/>
                  <a:gd name="connsiteY43" fmla="*/ 2011111 h 2247507"/>
                  <a:gd name="connsiteX44" fmla="*/ 665288 w 3109667"/>
                  <a:gd name="connsiteY44" fmla="*/ 1920719 h 2247507"/>
                  <a:gd name="connsiteX45" fmla="*/ 665288 w 3109667"/>
                  <a:gd name="connsiteY45" fmla="*/ 1920886 h 2247507"/>
                  <a:gd name="connsiteX46" fmla="*/ 665149 w 3109667"/>
                  <a:gd name="connsiteY46" fmla="*/ 1920798 h 2247507"/>
                  <a:gd name="connsiteX47" fmla="*/ 278504 w 3109667"/>
                  <a:gd name="connsiteY47" fmla="*/ 1920563 h 2247507"/>
                  <a:gd name="connsiteX48" fmla="*/ 278294 w 3109667"/>
                  <a:gd name="connsiteY48" fmla="*/ 1920730 h 2247507"/>
                  <a:gd name="connsiteX49" fmla="*/ 278326 w 3109667"/>
                  <a:gd name="connsiteY49" fmla="*/ 1920745 h 2247507"/>
                  <a:gd name="connsiteX50" fmla="*/ 268220 w 3109667"/>
                  <a:gd name="connsiteY50" fmla="*/ 1931050 h 2247507"/>
                  <a:gd name="connsiteX51" fmla="*/ 347972 w 3109667"/>
                  <a:gd name="connsiteY51" fmla="*/ 2037077 h 2247507"/>
                  <a:gd name="connsiteX52" fmla="*/ 528043 w 3109667"/>
                  <a:gd name="connsiteY52" fmla="*/ 2147264 h 2247507"/>
                  <a:gd name="connsiteX53" fmla="*/ 690485 w 3109667"/>
                  <a:gd name="connsiteY53" fmla="*/ 2168737 h 2247507"/>
                  <a:gd name="connsiteX54" fmla="*/ 626054 w 3109667"/>
                  <a:gd name="connsiteY54" fmla="*/ 2018601 h 2247507"/>
                  <a:gd name="connsiteX55" fmla="*/ 359636 w 3109667"/>
                  <a:gd name="connsiteY55" fmla="*/ 1957720 h 2247507"/>
                  <a:gd name="connsiteX56" fmla="*/ 278326 w 3109667"/>
                  <a:gd name="connsiteY56" fmla="*/ 1920745 h 2247507"/>
                  <a:gd name="connsiteX57" fmla="*/ 2662034 w 3109667"/>
                  <a:gd name="connsiteY57" fmla="*/ 1900590 h 2247507"/>
                  <a:gd name="connsiteX58" fmla="*/ 2102931 w 3109667"/>
                  <a:gd name="connsiteY58" fmla="*/ 2003121 h 2247507"/>
                  <a:gd name="connsiteX59" fmla="*/ 2148683 w 3109667"/>
                  <a:gd name="connsiteY59" fmla="*/ 2129954 h 2247507"/>
                  <a:gd name="connsiteX60" fmla="*/ 2148893 w 3109667"/>
                  <a:gd name="connsiteY60" fmla="*/ 2129787 h 2247507"/>
                  <a:gd name="connsiteX61" fmla="*/ 2722896 w 3109667"/>
                  <a:gd name="connsiteY61" fmla="*/ 2034080 h 2247507"/>
                  <a:gd name="connsiteX62" fmla="*/ 2662034 w 3109667"/>
                  <a:gd name="connsiteY62" fmla="*/ 1900590 h 2247507"/>
                  <a:gd name="connsiteX63" fmla="*/ 2694983 w 3109667"/>
                  <a:gd name="connsiteY63" fmla="*/ 1886275 h 2247507"/>
                  <a:gd name="connsiteX64" fmla="*/ 2764452 w 3109667"/>
                  <a:gd name="connsiteY64" fmla="*/ 2034413 h 2247507"/>
                  <a:gd name="connsiteX65" fmla="*/ 2694983 w 3109667"/>
                  <a:gd name="connsiteY65" fmla="*/ 1886275 h 2247507"/>
                  <a:gd name="connsiteX66" fmla="*/ 2771219 w 3109667"/>
                  <a:gd name="connsiteY66" fmla="*/ 1870983 h 2247507"/>
                  <a:gd name="connsiteX67" fmla="*/ 2756896 w 3109667"/>
                  <a:gd name="connsiteY67" fmla="*/ 1878120 h 2247507"/>
                  <a:gd name="connsiteX68" fmla="*/ 2816500 w 3109667"/>
                  <a:gd name="connsiteY68" fmla="*/ 2010445 h 2247507"/>
                  <a:gd name="connsiteX69" fmla="*/ 2816500 w 3109667"/>
                  <a:gd name="connsiteY69" fmla="*/ 2010612 h 2247507"/>
                  <a:gd name="connsiteX70" fmla="*/ 2834549 w 3109667"/>
                  <a:gd name="connsiteY70" fmla="*/ 2006451 h 2247507"/>
                  <a:gd name="connsiteX71" fmla="*/ 2781450 w 3109667"/>
                  <a:gd name="connsiteY71" fmla="*/ 1873459 h 2247507"/>
                  <a:gd name="connsiteX72" fmla="*/ 2771219 w 3109667"/>
                  <a:gd name="connsiteY72" fmla="*/ 1870983 h 2247507"/>
                  <a:gd name="connsiteX73" fmla="*/ 2846092 w 3109667"/>
                  <a:gd name="connsiteY73" fmla="*/ 1840503 h 2247507"/>
                  <a:gd name="connsiteX74" fmla="*/ 2828095 w 3109667"/>
                  <a:gd name="connsiteY74" fmla="*/ 1845871 h 2247507"/>
                  <a:gd name="connsiteX75" fmla="*/ 2812984 w 3109667"/>
                  <a:gd name="connsiteY75" fmla="*/ 1859929 h 2247507"/>
                  <a:gd name="connsiteX76" fmla="*/ 2812932 w 3109667"/>
                  <a:gd name="connsiteY76" fmla="*/ 1859811 h 2247507"/>
                  <a:gd name="connsiteX77" fmla="*/ 2812932 w 3109667"/>
                  <a:gd name="connsiteY77" fmla="*/ 1859977 h 2247507"/>
                  <a:gd name="connsiteX78" fmla="*/ 2812984 w 3109667"/>
                  <a:gd name="connsiteY78" fmla="*/ 1859929 h 2247507"/>
                  <a:gd name="connsiteX79" fmla="*/ 2869388 w 3109667"/>
                  <a:gd name="connsiteY79" fmla="*/ 1986810 h 2247507"/>
                  <a:gd name="connsiteX80" fmla="*/ 2909684 w 3109667"/>
                  <a:gd name="connsiteY80" fmla="*/ 1957182 h 2247507"/>
                  <a:gd name="connsiteX81" fmla="*/ 2857845 w 3109667"/>
                  <a:gd name="connsiteY81" fmla="*/ 1845828 h 2247507"/>
                  <a:gd name="connsiteX82" fmla="*/ 2846092 w 3109667"/>
                  <a:gd name="connsiteY82" fmla="*/ 1840503 h 2247507"/>
                  <a:gd name="connsiteX83" fmla="*/ 3025323 w 3109667"/>
                  <a:gd name="connsiteY83" fmla="*/ 1591331 h 2247507"/>
                  <a:gd name="connsiteX84" fmla="*/ 2879462 w 3109667"/>
                  <a:gd name="connsiteY84" fmla="*/ 1820029 h 2247507"/>
                  <a:gd name="connsiteX85" fmla="*/ 2914458 w 3109667"/>
                  <a:gd name="connsiteY85" fmla="*/ 1886962 h 2247507"/>
                  <a:gd name="connsiteX86" fmla="*/ 2947196 w 3109667"/>
                  <a:gd name="connsiteY86" fmla="*/ 1949423 h 2247507"/>
                  <a:gd name="connsiteX87" fmla="*/ 2947042 w 3109667"/>
                  <a:gd name="connsiteY87" fmla="*/ 1949526 h 2247507"/>
                  <a:gd name="connsiteX88" fmla="*/ 2947250 w 3109667"/>
                  <a:gd name="connsiteY88" fmla="*/ 1949526 h 2247507"/>
                  <a:gd name="connsiteX89" fmla="*/ 2947196 w 3109667"/>
                  <a:gd name="connsiteY89" fmla="*/ 1949423 h 2247507"/>
                  <a:gd name="connsiteX90" fmla="*/ 2978132 w 3109667"/>
                  <a:gd name="connsiteY90" fmla="*/ 1928926 h 2247507"/>
                  <a:gd name="connsiteX91" fmla="*/ 3025323 w 3109667"/>
                  <a:gd name="connsiteY91" fmla="*/ 1591331 h 2247507"/>
                  <a:gd name="connsiteX92" fmla="*/ 145853 w 3109667"/>
                  <a:gd name="connsiteY92" fmla="*/ 1249938 h 2247507"/>
                  <a:gd name="connsiteX93" fmla="*/ 167680 w 3109667"/>
                  <a:gd name="connsiteY93" fmla="*/ 1271076 h 2247507"/>
                  <a:gd name="connsiteX94" fmla="*/ 193704 w 3109667"/>
                  <a:gd name="connsiteY94" fmla="*/ 1442017 h 2247507"/>
                  <a:gd name="connsiteX95" fmla="*/ 235469 w 3109667"/>
                  <a:gd name="connsiteY95" fmla="*/ 1652572 h 2247507"/>
                  <a:gd name="connsiteX96" fmla="*/ 513550 w 3109667"/>
                  <a:gd name="connsiteY96" fmla="*/ 1871783 h 2247507"/>
                  <a:gd name="connsiteX97" fmla="*/ 613451 w 3109667"/>
                  <a:gd name="connsiteY97" fmla="*/ 1897250 h 2247507"/>
                  <a:gd name="connsiteX98" fmla="*/ 640943 w 3109667"/>
                  <a:gd name="connsiteY98" fmla="*/ 1905385 h 2247507"/>
                  <a:gd name="connsiteX99" fmla="*/ 665149 w 3109667"/>
                  <a:gd name="connsiteY99" fmla="*/ 1920798 h 2247507"/>
                  <a:gd name="connsiteX100" fmla="*/ 641915 w 3109667"/>
                  <a:gd name="connsiteY100" fmla="*/ 1933869 h 2247507"/>
                  <a:gd name="connsiteX101" fmla="*/ 619327 w 3109667"/>
                  <a:gd name="connsiteY101" fmla="*/ 1933036 h 2247507"/>
                  <a:gd name="connsiteX102" fmla="*/ 334949 w 3109667"/>
                  <a:gd name="connsiteY102" fmla="*/ 1843821 h 2247507"/>
                  <a:gd name="connsiteX103" fmla="*/ 167259 w 3109667"/>
                  <a:gd name="connsiteY103" fmla="*/ 1604803 h 2247507"/>
                  <a:gd name="connsiteX104" fmla="*/ 136828 w 3109667"/>
                  <a:gd name="connsiteY104" fmla="*/ 1282228 h 2247507"/>
                  <a:gd name="connsiteX105" fmla="*/ 145853 w 3109667"/>
                  <a:gd name="connsiteY105" fmla="*/ 1249938 h 2247507"/>
                  <a:gd name="connsiteX106" fmla="*/ 2903666 w 3109667"/>
                  <a:gd name="connsiteY106" fmla="*/ 1099171 h 2247507"/>
                  <a:gd name="connsiteX107" fmla="*/ 2927081 w 3109667"/>
                  <a:gd name="connsiteY107" fmla="*/ 1126017 h 2247507"/>
                  <a:gd name="connsiteX108" fmla="*/ 2943167 w 3109667"/>
                  <a:gd name="connsiteY108" fmla="*/ 1215992 h 2247507"/>
                  <a:gd name="connsiteX109" fmla="*/ 2922179 w 3109667"/>
                  <a:gd name="connsiteY109" fmla="*/ 1232970 h 2247507"/>
                  <a:gd name="connsiteX110" fmla="*/ 2894265 w 3109667"/>
                  <a:gd name="connsiteY110" fmla="*/ 1215992 h 2247507"/>
                  <a:gd name="connsiteX111" fmla="*/ 2890566 w 3109667"/>
                  <a:gd name="connsiteY111" fmla="*/ 1157548 h 2247507"/>
                  <a:gd name="connsiteX112" fmla="*/ 2903499 w 3109667"/>
                  <a:gd name="connsiteY112" fmla="*/ 1098980 h 2247507"/>
                  <a:gd name="connsiteX113" fmla="*/ 2903709 w 3109667"/>
                  <a:gd name="connsiteY113" fmla="*/ 1098980 h 2247507"/>
                  <a:gd name="connsiteX114" fmla="*/ 2903666 w 3109667"/>
                  <a:gd name="connsiteY114" fmla="*/ 1099171 h 2247507"/>
                  <a:gd name="connsiteX115" fmla="*/ 2569306 w 3109667"/>
                  <a:gd name="connsiteY115" fmla="*/ 173117 h 2247507"/>
                  <a:gd name="connsiteX116" fmla="*/ 2603070 w 3109667"/>
                  <a:gd name="connsiteY116" fmla="*/ 181023 h 2247507"/>
                  <a:gd name="connsiteX117" fmla="*/ 2824275 w 3109667"/>
                  <a:gd name="connsiteY117" fmla="*/ 368276 h 2247507"/>
                  <a:gd name="connsiteX118" fmla="*/ 2906337 w 3109667"/>
                  <a:gd name="connsiteY118" fmla="*/ 752270 h 2247507"/>
                  <a:gd name="connsiteX119" fmla="*/ 2932360 w 3109667"/>
                  <a:gd name="connsiteY119" fmla="*/ 970150 h 2247507"/>
                  <a:gd name="connsiteX120" fmla="*/ 2924595 w 3109667"/>
                  <a:gd name="connsiteY120" fmla="*/ 1019751 h 2247507"/>
                  <a:gd name="connsiteX121" fmla="*/ 2899410 w 3109667"/>
                  <a:gd name="connsiteY121" fmla="*/ 994618 h 2247507"/>
                  <a:gd name="connsiteX122" fmla="*/ 2855756 w 3109667"/>
                  <a:gd name="connsiteY122" fmla="*/ 762757 h 2247507"/>
                  <a:gd name="connsiteX123" fmla="*/ 2769080 w 3109667"/>
                  <a:gd name="connsiteY123" fmla="*/ 405061 h 2247507"/>
                  <a:gd name="connsiteX124" fmla="*/ 2566552 w 3109667"/>
                  <a:gd name="connsiteY124" fmla="*/ 209653 h 2247507"/>
                  <a:gd name="connsiteX125" fmla="*/ 2534441 w 3109667"/>
                  <a:gd name="connsiteY125" fmla="*/ 181689 h 2247507"/>
                  <a:gd name="connsiteX126" fmla="*/ 2569306 w 3109667"/>
                  <a:gd name="connsiteY126" fmla="*/ 173117 h 2247507"/>
                  <a:gd name="connsiteX127" fmla="*/ 1842059 w 3109667"/>
                  <a:gd name="connsiteY127" fmla="*/ 51528 h 2247507"/>
                  <a:gd name="connsiteX128" fmla="*/ 1842059 w 3109667"/>
                  <a:gd name="connsiteY128" fmla="*/ 51860 h 2247507"/>
                  <a:gd name="connsiteX129" fmla="*/ 1295550 w 3109667"/>
                  <a:gd name="connsiteY129" fmla="*/ 80323 h 2247507"/>
                  <a:gd name="connsiteX130" fmla="*/ 716090 w 3109667"/>
                  <a:gd name="connsiteY130" fmla="*/ 147568 h 2247507"/>
                  <a:gd name="connsiteX131" fmla="*/ 262764 w 3109667"/>
                  <a:gd name="connsiteY131" fmla="*/ 268741 h 2247507"/>
                  <a:gd name="connsiteX132" fmla="*/ 141666 w 3109667"/>
                  <a:gd name="connsiteY132" fmla="*/ 402232 h 2247507"/>
                  <a:gd name="connsiteX133" fmla="*/ 91926 w 3109667"/>
                  <a:gd name="connsiteY133" fmla="*/ 760260 h 2247507"/>
                  <a:gd name="connsiteX134" fmla="*/ 101161 w 3109667"/>
                  <a:gd name="connsiteY134" fmla="*/ 1355475 h 2247507"/>
                  <a:gd name="connsiteX135" fmla="*/ 163074 w 3109667"/>
                  <a:gd name="connsiteY135" fmla="*/ 1684874 h 2247507"/>
                  <a:gd name="connsiteX136" fmla="*/ 444304 w 3109667"/>
                  <a:gd name="connsiteY136" fmla="*/ 1924059 h 2247507"/>
                  <a:gd name="connsiteX137" fmla="*/ 838235 w 3109667"/>
                  <a:gd name="connsiteY137" fmla="*/ 1982648 h 2247507"/>
                  <a:gd name="connsiteX138" fmla="*/ 1450226 w 3109667"/>
                  <a:gd name="connsiteY138" fmla="*/ 2000625 h 2247507"/>
                  <a:gd name="connsiteX139" fmla="*/ 1870182 w 3109667"/>
                  <a:gd name="connsiteY139" fmla="*/ 1973993 h 2247507"/>
                  <a:gd name="connsiteX140" fmla="*/ 2247114 w 3109667"/>
                  <a:gd name="connsiteY140" fmla="*/ 1925723 h 2247507"/>
                  <a:gd name="connsiteX141" fmla="*/ 2700230 w 3109667"/>
                  <a:gd name="connsiteY141" fmla="*/ 1838505 h 2247507"/>
                  <a:gd name="connsiteX142" fmla="*/ 2894782 w 3109667"/>
                  <a:gd name="connsiteY142" fmla="*/ 1724323 h 2247507"/>
                  <a:gd name="connsiteX143" fmla="*/ 3006645 w 3109667"/>
                  <a:gd name="connsiteY143" fmla="*/ 1404411 h 2247507"/>
                  <a:gd name="connsiteX144" fmla="*/ 2993632 w 3109667"/>
                  <a:gd name="connsiteY144" fmla="*/ 1039225 h 2247507"/>
                  <a:gd name="connsiteX145" fmla="*/ 2957535 w 3109667"/>
                  <a:gd name="connsiteY145" fmla="*/ 758595 h 2247507"/>
                  <a:gd name="connsiteX146" fmla="*/ 2900450 w 3109667"/>
                  <a:gd name="connsiteY146" fmla="*/ 422371 h 2247507"/>
                  <a:gd name="connsiteX147" fmla="*/ 2854486 w 3109667"/>
                  <a:gd name="connsiteY147" fmla="*/ 303196 h 2247507"/>
                  <a:gd name="connsiteX148" fmla="*/ 2560874 w 3109667"/>
                  <a:gd name="connsiteY148" fmla="*/ 105456 h 2247507"/>
                  <a:gd name="connsiteX149" fmla="*/ 2308397 w 3109667"/>
                  <a:gd name="connsiteY149" fmla="*/ 70336 h 2247507"/>
                  <a:gd name="connsiteX150" fmla="*/ 1842059 w 3109667"/>
                  <a:gd name="connsiteY150" fmla="*/ 51528 h 2247507"/>
                  <a:gd name="connsiteX151" fmla="*/ 1925379 w 3109667"/>
                  <a:gd name="connsiteY151" fmla="*/ 1094 h 2247507"/>
                  <a:gd name="connsiteX152" fmla="*/ 2293706 w 3109667"/>
                  <a:gd name="connsiteY152" fmla="*/ 19570 h 2247507"/>
                  <a:gd name="connsiteX153" fmla="*/ 2752068 w 3109667"/>
                  <a:gd name="connsiteY153" fmla="*/ 122434 h 2247507"/>
                  <a:gd name="connsiteX154" fmla="*/ 2908424 w 3109667"/>
                  <a:gd name="connsiteY154" fmla="*/ 277063 h 2247507"/>
                  <a:gd name="connsiteX155" fmla="*/ 2996362 w 3109667"/>
                  <a:gd name="connsiteY155" fmla="*/ 645411 h 2247507"/>
                  <a:gd name="connsiteX156" fmla="*/ 3059323 w 3109667"/>
                  <a:gd name="connsiteY156" fmla="*/ 1070684 h 2247507"/>
                  <a:gd name="connsiteX157" fmla="*/ 3065829 w 3109667"/>
                  <a:gd name="connsiteY157" fmla="*/ 1211664 h 2247507"/>
                  <a:gd name="connsiteX158" fmla="*/ 3100039 w 3109667"/>
                  <a:gd name="connsiteY158" fmla="*/ 1565531 h 2247507"/>
                  <a:gd name="connsiteX159" fmla="*/ 3094162 w 3109667"/>
                  <a:gd name="connsiteY159" fmla="*/ 1851821 h 2247507"/>
                  <a:gd name="connsiteX160" fmla="*/ 2941374 w 3109667"/>
                  <a:gd name="connsiteY160" fmla="*/ 2031418 h 2247507"/>
                  <a:gd name="connsiteX161" fmla="*/ 2671478 w 3109667"/>
                  <a:gd name="connsiteY161" fmla="*/ 2112144 h 2247507"/>
                  <a:gd name="connsiteX162" fmla="*/ 1952452 w 3109667"/>
                  <a:gd name="connsiteY162" fmla="*/ 2213844 h 2247507"/>
                  <a:gd name="connsiteX163" fmla="*/ 1248747 w 3109667"/>
                  <a:gd name="connsiteY163" fmla="*/ 2247466 h 2247507"/>
                  <a:gd name="connsiteX164" fmla="*/ 1249168 w 3109667"/>
                  <a:gd name="connsiteY164" fmla="*/ 2247300 h 2247507"/>
                  <a:gd name="connsiteX165" fmla="*/ 821025 w 3109667"/>
                  <a:gd name="connsiteY165" fmla="*/ 2235148 h 2247507"/>
                  <a:gd name="connsiteX166" fmla="*/ 474316 w 3109667"/>
                  <a:gd name="connsiteY166" fmla="*/ 2179888 h 2247507"/>
                  <a:gd name="connsiteX167" fmla="*/ 325936 w 3109667"/>
                  <a:gd name="connsiteY167" fmla="*/ 2080853 h 2247507"/>
                  <a:gd name="connsiteX168" fmla="*/ 97383 w 3109667"/>
                  <a:gd name="connsiteY168" fmla="*/ 1708010 h 2247507"/>
                  <a:gd name="connsiteX169" fmla="*/ 34841 w 3109667"/>
                  <a:gd name="connsiteY169" fmla="*/ 1441529 h 2247507"/>
                  <a:gd name="connsiteX170" fmla="*/ 211 w 3109667"/>
                  <a:gd name="connsiteY170" fmla="*/ 1092821 h 2247507"/>
                  <a:gd name="connsiteX171" fmla="*/ 24977 w 3109667"/>
                  <a:gd name="connsiteY171" fmla="*/ 675705 h 2247507"/>
                  <a:gd name="connsiteX172" fmla="*/ 77865 w 3109667"/>
                  <a:gd name="connsiteY172" fmla="*/ 365446 h 2247507"/>
                  <a:gd name="connsiteX173" fmla="*/ 205468 w 3109667"/>
                  <a:gd name="connsiteY173" fmla="*/ 227795 h 2247507"/>
                  <a:gd name="connsiteX174" fmla="*/ 528882 w 3109667"/>
                  <a:gd name="connsiteY174" fmla="*/ 127760 h 2247507"/>
                  <a:gd name="connsiteX175" fmla="*/ 817669 w 3109667"/>
                  <a:gd name="connsiteY175" fmla="*/ 76495 h 2247507"/>
                  <a:gd name="connsiteX176" fmla="*/ 1130799 w 3109667"/>
                  <a:gd name="connsiteY176" fmla="*/ 42539 h 2247507"/>
                  <a:gd name="connsiteX177" fmla="*/ 1451275 w 3109667"/>
                  <a:gd name="connsiteY177" fmla="*/ 12080 h 2247507"/>
                  <a:gd name="connsiteX178" fmla="*/ 1925379 w 3109667"/>
                  <a:gd name="connsiteY178" fmla="*/ 1094 h 224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109667" h="2247507">
                    <a:moveTo>
                      <a:pt x="1267085" y="2061024"/>
                    </a:moveTo>
                    <a:cubicBezTo>
                      <a:pt x="1259346" y="2061586"/>
                      <a:pt x="1251476" y="2064291"/>
                      <a:pt x="1242872" y="2070366"/>
                    </a:cubicBezTo>
                    <a:cubicBezTo>
                      <a:pt x="1255883" y="2108648"/>
                      <a:pt x="1270155" y="2148263"/>
                      <a:pt x="1299747" y="2183217"/>
                    </a:cubicBezTo>
                    <a:cubicBezTo>
                      <a:pt x="1306043" y="2190707"/>
                      <a:pt x="1318846" y="2190375"/>
                      <a:pt x="1337944" y="2182218"/>
                    </a:cubicBezTo>
                    <a:cubicBezTo>
                      <a:pt x="1324511" y="2141939"/>
                      <a:pt x="1316956" y="2100659"/>
                      <a:pt x="1290513" y="2064540"/>
                    </a:cubicBezTo>
                    <a:cubicBezTo>
                      <a:pt x="1282433" y="2062043"/>
                      <a:pt x="1274825" y="2060462"/>
                      <a:pt x="1267085" y="2061024"/>
                    </a:cubicBezTo>
                    <a:close/>
                    <a:moveTo>
                      <a:pt x="1177765" y="2059903"/>
                    </a:moveTo>
                    <a:cubicBezTo>
                      <a:pt x="1168117" y="2059849"/>
                      <a:pt x="1155617" y="2060587"/>
                      <a:pt x="1139194" y="2061545"/>
                    </a:cubicBezTo>
                    <a:cubicBezTo>
                      <a:pt x="1143812" y="2099661"/>
                      <a:pt x="1166057" y="2130287"/>
                      <a:pt x="1176761" y="2163577"/>
                    </a:cubicBezTo>
                    <a:cubicBezTo>
                      <a:pt x="1185576" y="2190874"/>
                      <a:pt x="1211181" y="2195368"/>
                      <a:pt x="1241612" y="2183883"/>
                    </a:cubicBezTo>
                    <a:cubicBezTo>
                      <a:pt x="1251266" y="2150427"/>
                      <a:pt x="1222513" y="2126126"/>
                      <a:pt x="1216427" y="2097330"/>
                    </a:cubicBezTo>
                    <a:cubicBezTo>
                      <a:pt x="1209974" y="2067370"/>
                      <a:pt x="1206708" y="2060067"/>
                      <a:pt x="1177765" y="2059903"/>
                    </a:cubicBezTo>
                    <a:close/>
                    <a:moveTo>
                      <a:pt x="859643" y="2045898"/>
                    </a:moveTo>
                    <a:cubicBezTo>
                      <a:pt x="857754" y="2045898"/>
                      <a:pt x="855864" y="2047562"/>
                      <a:pt x="848519" y="2051058"/>
                    </a:cubicBezTo>
                    <a:cubicBezTo>
                      <a:pt x="866778" y="2093668"/>
                      <a:pt x="878531" y="2139109"/>
                      <a:pt x="907913" y="2181386"/>
                    </a:cubicBezTo>
                    <a:lnTo>
                      <a:pt x="908124" y="2181386"/>
                    </a:lnTo>
                    <a:cubicBezTo>
                      <a:pt x="981579" y="2192538"/>
                      <a:pt x="1054615" y="2190874"/>
                      <a:pt x="1131428" y="2188210"/>
                    </a:cubicBezTo>
                    <a:cubicBezTo>
                      <a:pt x="1122823" y="2159581"/>
                      <a:pt x="1116947" y="2137943"/>
                      <a:pt x="1109392" y="2116472"/>
                    </a:cubicBezTo>
                    <a:cubicBezTo>
                      <a:pt x="1101836" y="2095001"/>
                      <a:pt x="1093231" y="2073695"/>
                      <a:pt x="1077491" y="2053721"/>
                    </a:cubicBezTo>
                    <a:cubicBezTo>
                      <a:pt x="1003825" y="2051058"/>
                      <a:pt x="931839" y="2048395"/>
                      <a:pt x="859643" y="2045898"/>
                    </a:cubicBezTo>
                    <a:close/>
                    <a:moveTo>
                      <a:pt x="799383" y="2038408"/>
                    </a:moveTo>
                    <a:cubicBezTo>
                      <a:pt x="791067" y="2036660"/>
                      <a:pt x="780101" y="2037825"/>
                      <a:pt x="767928" y="2041737"/>
                    </a:cubicBezTo>
                    <a:cubicBezTo>
                      <a:pt x="779051" y="2091006"/>
                      <a:pt x="806965" y="2133782"/>
                      <a:pt x="842014" y="2174561"/>
                    </a:cubicBezTo>
                    <a:cubicBezTo>
                      <a:pt x="847680" y="2131285"/>
                      <a:pt x="823124" y="2093169"/>
                      <a:pt x="814939" y="2052556"/>
                    </a:cubicBezTo>
                    <a:cubicBezTo>
                      <a:pt x="813365" y="2044816"/>
                      <a:pt x="807699" y="2040156"/>
                      <a:pt x="799383" y="2038408"/>
                    </a:cubicBezTo>
                    <a:close/>
                    <a:moveTo>
                      <a:pt x="702422" y="2027818"/>
                    </a:moveTo>
                    <a:cubicBezTo>
                      <a:pt x="694001" y="2027298"/>
                      <a:pt x="683979" y="2029670"/>
                      <a:pt x="673695" y="2033581"/>
                    </a:cubicBezTo>
                    <a:cubicBezTo>
                      <a:pt x="695732" y="2083016"/>
                      <a:pt x="712942" y="2133450"/>
                      <a:pt x="763521" y="2172231"/>
                    </a:cubicBezTo>
                    <a:lnTo>
                      <a:pt x="763731" y="2172231"/>
                    </a:lnTo>
                    <a:cubicBezTo>
                      <a:pt x="766669" y="2124129"/>
                      <a:pt x="743163" y="2081850"/>
                      <a:pt x="721547" y="2039407"/>
                    </a:cubicBezTo>
                    <a:cubicBezTo>
                      <a:pt x="717664" y="2031750"/>
                      <a:pt x="710843" y="2028338"/>
                      <a:pt x="702422" y="2027818"/>
                    </a:cubicBezTo>
                    <a:close/>
                    <a:moveTo>
                      <a:pt x="1922441" y="2024093"/>
                    </a:moveTo>
                    <a:cubicBezTo>
                      <a:pt x="1732506" y="2052390"/>
                      <a:pt x="1535854" y="2051723"/>
                      <a:pt x="1335846" y="2061710"/>
                    </a:cubicBezTo>
                    <a:cubicBezTo>
                      <a:pt x="1346339" y="2106652"/>
                      <a:pt x="1368584" y="2142271"/>
                      <a:pt x="1388313" y="2187378"/>
                    </a:cubicBezTo>
                    <a:lnTo>
                      <a:pt x="1388313" y="2187545"/>
                    </a:lnTo>
                    <a:cubicBezTo>
                      <a:pt x="1583495" y="2178223"/>
                      <a:pt x="1776579" y="2174895"/>
                      <a:pt x="1972180" y="2146765"/>
                    </a:cubicBezTo>
                    <a:cubicBezTo>
                      <a:pt x="1951403" y="2106485"/>
                      <a:pt x="1960637" y="2063708"/>
                      <a:pt x="1922441" y="2024093"/>
                    </a:cubicBezTo>
                    <a:close/>
                    <a:moveTo>
                      <a:pt x="1982254" y="2021264"/>
                    </a:moveTo>
                    <a:cubicBezTo>
                      <a:pt x="1975958" y="2065539"/>
                      <a:pt x="2007649" y="2101158"/>
                      <a:pt x="2015414" y="2143103"/>
                    </a:cubicBezTo>
                    <a:cubicBezTo>
                      <a:pt x="2040389" y="2118303"/>
                      <a:pt x="2020241" y="2047896"/>
                      <a:pt x="1982254" y="2021264"/>
                    </a:cubicBezTo>
                    <a:close/>
                    <a:moveTo>
                      <a:pt x="2045636" y="2011111"/>
                    </a:moveTo>
                    <a:cubicBezTo>
                      <a:pt x="2034303" y="2055719"/>
                      <a:pt x="2063685" y="2091338"/>
                      <a:pt x="2078166" y="2129787"/>
                    </a:cubicBezTo>
                    <a:cubicBezTo>
                      <a:pt x="2081314" y="2138276"/>
                      <a:pt x="2096636" y="2135114"/>
                      <a:pt x="2107758" y="2125294"/>
                    </a:cubicBezTo>
                    <a:cubicBezTo>
                      <a:pt x="2082993" y="2089507"/>
                      <a:pt x="2098734" y="2039407"/>
                      <a:pt x="2045636" y="2011111"/>
                    </a:cubicBezTo>
                    <a:close/>
                    <a:moveTo>
                      <a:pt x="665288" y="1920719"/>
                    </a:moveTo>
                    <a:lnTo>
                      <a:pt x="665288" y="1920886"/>
                    </a:lnTo>
                    <a:lnTo>
                      <a:pt x="665149" y="1920798"/>
                    </a:lnTo>
                    <a:close/>
                    <a:moveTo>
                      <a:pt x="278504" y="1920563"/>
                    </a:moveTo>
                    <a:lnTo>
                      <a:pt x="278294" y="1920730"/>
                    </a:lnTo>
                    <a:lnTo>
                      <a:pt x="278326" y="1920745"/>
                    </a:lnTo>
                    <a:lnTo>
                      <a:pt x="268220" y="1931050"/>
                    </a:lnTo>
                    <a:cubicBezTo>
                      <a:pt x="294874" y="1966336"/>
                      <a:pt x="322367" y="2001291"/>
                      <a:pt x="347972" y="2037077"/>
                    </a:cubicBezTo>
                    <a:cubicBezTo>
                      <a:pt x="388687" y="2094002"/>
                      <a:pt x="445563" y="2134282"/>
                      <a:pt x="528043" y="2147264"/>
                    </a:cubicBezTo>
                    <a:cubicBezTo>
                      <a:pt x="580302" y="2155420"/>
                      <a:pt x="630881" y="2173230"/>
                      <a:pt x="690485" y="2168737"/>
                    </a:cubicBezTo>
                    <a:cubicBezTo>
                      <a:pt x="668238" y="2116805"/>
                      <a:pt x="647461" y="2068535"/>
                      <a:pt x="626054" y="2018601"/>
                    </a:cubicBezTo>
                    <a:cubicBezTo>
                      <a:pt x="533973" y="2005119"/>
                      <a:pt x="443425" y="1989109"/>
                      <a:pt x="359636" y="1957720"/>
                    </a:cubicBezTo>
                    <a:lnTo>
                      <a:pt x="278326" y="1920745"/>
                    </a:lnTo>
                    <a:close/>
                    <a:moveTo>
                      <a:pt x="2662034" y="1900590"/>
                    </a:moveTo>
                    <a:cubicBezTo>
                      <a:pt x="2478394" y="1946529"/>
                      <a:pt x="2290138" y="1972994"/>
                      <a:pt x="2102931" y="2003121"/>
                    </a:cubicBezTo>
                    <a:cubicBezTo>
                      <a:pt x="2110277" y="2050891"/>
                      <a:pt x="2135042" y="2087676"/>
                      <a:pt x="2148683" y="2129954"/>
                    </a:cubicBezTo>
                    <a:lnTo>
                      <a:pt x="2148893" y="2129787"/>
                    </a:lnTo>
                    <a:cubicBezTo>
                      <a:pt x="2261595" y="2122631"/>
                      <a:pt x="2647552" y="2066205"/>
                      <a:pt x="2722896" y="2034080"/>
                    </a:cubicBezTo>
                    <a:cubicBezTo>
                      <a:pt x="2703798" y="1991803"/>
                      <a:pt x="2695613" y="1945697"/>
                      <a:pt x="2662034" y="1900590"/>
                    </a:cubicBezTo>
                    <a:close/>
                    <a:moveTo>
                      <a:pt x="2694983" y="1886275"/>
                    </a:moveTo>
                    <a:cubicBezTo>
                      <a:pt x="2719328" y="1938374"/>
                      <a:pt x="2739896" y="1981983"/>
                      <a:pt x="2764452" y="2034413"/>
                    </a:cubicBezTo>
                    <a:cubicBezTo>
                      <a:pt x="2780401" y="1976157"/>
                      <a:pt x="2749130" y="1908080"/>
                      <a:pt x="2694983" y="1886275"/>
                    </a:cubicBezTo>
                    <a:close/>
                    <a:moveTo>
                      <a:pt x="2771219" y="1870983"/>
                    </a:moveTo>
                    <a:cubicBezTo>
                      <a:pt x="2766497" y="1871712"/>
                      <a:pt x="2761093" y="1874042"/>
                      <a:pt x="2756896" y="1878120"/>
                    </a:cubicBezTo>
                    <a:cubicBezTo>
                      <a:pt x="2776414" y="1921562"/>
                      <a:pt x="2796562" y="1966004"/>
                      <a:pt x="2816500" y="2010445"/>
                    </a:cubicBezTo>
                    <a:lnTo>
                      <a:pt x="2816500" y="2010612"/>
                    </a:lnTo>
                    <a:cubicBezTo>
                      <a:pt x="2822587" y="2009280"/>
                      <a:pt x="2828463" y="2007949"/>
                      <a:pt x="2834549" y="2006451"/>
                    </a:cubicBezTo>
                    <a:cubicBezTo>
                      <a:pt x="2829512" y="1959346"/>
                      <a:pt x="2807894" y="1915737"/>
                      <a:pt x="2781450" y="1873459"/>
                    </a:cubicBezTo>
                    <a:cubicBezTo>
                      <a:pt x="2779981" y="1871129"/>
                      <a:pt x="2775941" y="1870255"/>
                      <a:pt x="2771219" y="1870983"/>
                    </a:cubicBezTo>
                    <a:close/>
                    <a:moveTo>
                      <a:pt x="2846092" y="1840503"/>
                    </a:moveTo>
                    <a:cubicBezTo>
                      <a:pt x="2839586" y="1841335"/>
                      <a:pt x="2833604" y="1842875"/>
                      <a:pt x="2828095" y="1845871"/>
                    </a:cubicBezTo>
                    <a:lnTo>
                      <a:pt x="2812984" y="1859929"/>
                    </a:lnTo>
                    <a:lnTo>
                      <a:pt x="2812932" y="1859811"/>
                    </a:lnTo>
                    <a:lnTo>
                      <a:pt x="2812932" y="1859977"/>
                    </a:lnTo>
                    <a:lnTo>
                      <a:pt x="2812984" y="1859929"/>
                    </a:lnTo>
                    <a:lnTo>
                      <a:pt x="2869388" y="1986810"/>
                    </a:lnTo>
                    <a:cubicBezTo>
                      <a:pt x="2900660" y="1988307"/>
                      <a:pt x="2917239" y="1981483"/>
                      <a:pt x="2909684" y="1957182"/>
                    </a:cubicBezTo>
                    <a:cubicBezTo>
                      <a:pt x="2897510" y="1918567"/>
                      <a:pt x="2881980" y="1880949"/>
                      <a:pt x="2857845" y="1845828"/>
                    </a:cubicBezTo>
                    <a:cubicBezTo>
                      <a:pt x="2856166" y="1843332"/>
                      <a:pt x="2850709" y="1842499"/>
                      <a:pt x="2846092" y="1840503"/>
                    </a:cubicBezTo>
                    <a:close/>
                    <a:moveTo>
                      <a:pt x="3025323" y="1591331"/>
                    </a:moveTo>
                    <a:cubicBezTo>
                      <a:pt x="2986287" y="1677384"/>
                      <a:pt x="2965930" y="1764103"/>
                      <a:pt x="2879462" y="1820029"/>
                    </a:cubicBezTo>
                    <a:cubicBezTo>
                      <a:pt x="2891739" y="1843582"/>
                      <a:pt x="2903282" y="1865636"/>
                      <a:pt x="2914458" y="1886962"/>
                    </a:cubicBezTo>
                    <a:lnTo>
                      <a:pt x="2947196" y="1949423"/>
                    </a:lnTo>
                    <a:lnTo>
                      <a:pt x="2947042" y="1949526"/>
                    </a:lnTo>
                    <a:lnTo>
                      <a:pt x="2947250" y="1949526"/>
                    </a:lnTo>
                    <a:lnTo>
                      <a:pt x="2947196" y="1949423"/>
                    </a:lnTo>
                    <a:lnTo>
                      <a:pt x="2978132" y="1928926"/>
                    </a:lnTo>
                    <a:cubicBezTo>
                      <a:pt x="3042723" y="1866721"/>
                      <a:pt x="3052502" y="1711631"/>
                      <a:pt x="3025323" y="1591331"/>
                    </a:cubicBezTo>
                    <a:close/>
                    <a:moveTo>
                      <a:pt x="145853" y="1249938"/>
                    </a:moveTo>
                    <a:cubicBezTo>
                      <a:pt x="165161" y="1249604"/>
                      <a:pt x="166630" y="1261422"/>
                      <a:pt x="167680" y="1271076"/>
                    </a:cubicBezTo>
                    <a:cubicBezTo>
                      <a:pt x="174396" y="1328167"/>
                      <a:pt x="190136" y="1384260"/>
                      <a:pt x="193704" y="1442017"/>
                    </a:cubicBezTo>
                    <a:cubicBezTo>
                      <a:pt x="198111" y="1513090"/>
                      <a:pt x="209025" y="1583664"/>
                      <a:pt x="235469" y="1652572"/>
                    </a:cubicBezTo>
                    <a:cubicBezTo>
                      <a:pt x="278913" y="1765757"/>
                      <a:pt x="383220" y="1829173"/>
                      <a:pt x="513550" y="1871783"/>
                    </a:cubicBezTo>
                    <a:cubicBezTo>
                      <a:pt x="545872" y="1882270"/>
                      <a:pt x="580080" y="1888761"/>
                      <a:pt x="613451" y="1897250"/>
                    </a:cubicBezTo>
                    <a:cubicBezTo>
                      <a:pt x="622685" y="1899664"/>
                      <a:pt x="632076" y="1901911"/>
                      <a:pt x="640943" y="1905385"/>
                    </a:cubicBezTo>
                    <a:lnTo>
                      <a:pt x="665149" y="1920798"/>
                    </a:lnTo>
                    <a:lnTo>
                      <a:pt x="641915" y="1933869"/>
                    </a:lnTo>
                    <a:cubicBezTo>
                      <a:pt x="634071" y="1935117"/>
                      <a:pt x="626358" y="1934035"/>
                      <a:pt x="619327" y="1933036"/>
                    </a:cubicBezTo>
                    <a:cubicBezTo>
                      <a:pt x="517119" y="1918389"/>
                      <a:pt x="419947" y="1893588"/>
                      <a:pt x="334949" y="1843821"/>
                    </a:cubicBezTo>
                    <a:cubicBezTo>
                      <a:pt x="233370" y="1784233"/>
                      <a:pt x="182371" y="1700176"/>
                      <a:pt x="167259" y="1604803"/>
                    </a:cubicBezTo>
                    <a:cubicBezTo>
                      <a:pt x="150470" y="1497943"/>
                      <a:pt x="146063" y="1389752"/>
                      <a:pt x="136828" y="1282228"/>
                    </a:cubicBezTo>
                    <a:cubicBezTo>
                      <a:pt x="135779" y="1271242"/>
                      <a:pt x="128433" y="1257927"/>
                      <a:pt x="145853" y="1249938"/>
                    </a:cubicBezTo>
                    <a:close/>
                    <a:moveTo>
                      <a:pt x="2903666" y="1099171"/>
                    </a:moveTo>
                    <a:lnTo>
                      <a:pt x="2927081" y="1126017"/>
                    </a:lnTo>
                    <a:cubicBezTo>
                      <a:pt x="2944662" y="1154043"/>
                      <a:pt x="2945685" y="1184783"/>
                      <a:pt x="2943167" y="1215992"/>
                    </a:cubicBezTo>
                    <a:cubicBezTo>
                      <a:pt x="2942536" y="1225480"/>
                      <a:pt x="2934562" y="1232138"/>
                      <a:pt x="2922179" y="1232970"/>
                    </a:cubicBezTo>
                    <a:cubicBezTo>
                      <a:pt x="2906857" y="1233969"/>
                      <a:pt x="2895943" y="1227810"/>
                      <a:pt x="2894265" y="1215992"/>
                    </a:cubicBezTo>
                    <a:cubicBezTo>
                      <a:pt x="2891432" y="1196518"/>
                      <a:pt x="2889595" y="1177044"/>
                      <a:pt x="2890566" y="1157548"/>
                    </a:cubicBezTo>
                    <a:close/>
                    <a:moveTo>
                      <a:pt x="2903499" y="1098980"/>
                    </a:moveTo>
                    <a:lnTo>
                      <a:pt x="2903709" y="1098980"/>
                    </a:lnTo>
                    <a:lnTo>
                      <a:pt x="2903666" y="1099171"/>
                    </a:lnTo>
                    <a:close/>
                    <a:moveTo>
                      <a:pt x="2569306" y="173117"/>
                    </a:moveTo>
                    <a:cubicBezTo>
                      <a:pt x="2580613" y="173908"/>
                      <a:pt x="2591736" y="177445"/>
                      <a:pt x="2603070" y="181023"/>
                    </a:cubicBezTo>
                    <a:cubicBezTo>
                      <a:pt x="2714303" y="215645"/>
                      <a:pt x="2786919" y="281058"/>
                      <a:pt x="2824275" y="368276"/>
                    </a:cubicBezTo>
                    <a:cubicBezTo>
                      <a:pt x="2877374" y="492446"/>
                      <a:pt x="2900880" y="621443"/>
                      <a:pt x="2906337" y="752270"/>
                    </a:cubicBezTo>
                    <a:cubicBezTo>
                      <a:pt x="2909485" y="825341"/>
                      <a:pt x="2936978" y="896580"/>
                      <a:pt x="2932360" y="970150"/>
                    </a:cubicBezTo>
                    <a:cubicBezTo>
                      <a:pt x="2931311" y="986794"/>
                      <a:pt x="2938236" y="1004271"/>
                      <a:pt x="2924595" y="1019751"/>
                    </a:cubicBezTo>
                    <a:cubicBezTo>
                      <a:pt x="2900249" y="1020250"/>
                      <a:pt x="2902768" y="1005270"/>
                      <a:pt x="2899410" y="994618"/>
                    </a:cubicBezTo>
                    <a:cubicBezTo>
                      <a:pt x="2876324" y="918385"/>
                      <a:pt x="2867929" y="840154"/>
                      <a:pt x="2855756" y="762757"/>
                    </a:cubicBezTo>
                    <a:cubicBezTo>
                      <a:pt x="2836659" y="641749"/>
                      <a:pt x="2812103" y="522073"/>
                      <a:pt x="2769080" y="405061"/>
                    </a:cubicBezTo>
                    <a:cubicBezTo>
                      <a:pt x="2736968" y="317843"/>
                      <a:pt x="2668340" y="252430"/>
                      <a:pt x="2566552" y="209653"/>
                    </a:cubicBezTo>
                    <a:cubicBezTo>
                      <a:pt x="2553540" y="204159"/>
                      <a:pt x="2536330" y="202495"/>
                      <a:pt x="2534441" y="181689"/>
                    </a:cubicBezTo>
                    <a:cubicBezTo>
                      <a:pt x="2546509" y="174283"/>
                      <a:pt x="2557999" y="172327"/>
                      <a:pt x="2569306" y="173117"/>
                    </a:cubicBezTo>
                    <a:close/>
                    <a:moveTo>
                      <a:pt x="1842059" y="51528"/>
                    </a:moveTo>
                    <a:lnTo>
                      <a:pt x="1842059" y="51860"/>
                    </a:lnTo>
                    <a:cubicBezTo>
                      <a:pt x="1668075" y="63678"/>
                      <a:pt x="1481287" y="58186"/>
                      <a:pt x="1295550" y="80323"/>
                    </a:cubicBezTo>
                    <a:cubicBezTo>
                      <a:pt x="1102466" y="103126"/>
                      <a:pt x="906864" y="113280"/>
                      <a:pt x="716090" y="147568"/>
                    </a:cubicBezTo>
                    <a:cubicBezTo>
                      <a:pt x="560154" y="175697"/>
                      <a:pt x="405477" y="206823"/>
                      <a:pt x="262764" y="268741"/>
                    </a:cubicBezTo>
                    <a:cubicBezTo>
                      <a:pt x="191617" y="299533"/>
                      <a:pt x="151741" y="342811"/>
                      <a:pt x="141666" y="402232"/>
                    </a:cubicBezTo>
                    <a:cubicBezTo>
                      <a:pt x="121518" y="521241"/>
                      <a:pt x="100322" y="640584"/>
                      <a:pt x="91926" y="760260"/>
                    </a:cubicBezTo>
                    <a:cubicBezTo>
                      <a:pt x="77865" y="958498"/>
                      <a:pt x="78494" y="1157070"/>
                      <a:pt x="101161" y="1355475"/>
                    </a:cubicBezTo>
                    <a:cubicBezTo>
                      <a:pt x="113964" y="1466496"/>
                      <a:pt x="123827" y="1576850"/>
                      <a:pt x="163074" y="1684874"/>
                    </a:cubicBezTo>
                    <a:cubicBezTo>
                      <a:pt x="206097" y="1803884"/>
                      <a:pt x="292565" y="1885443"/>
                      <a:pt x="444304" y="1924059"/>
                    </a:cubicBezTo>
                    <a:cubicBezTo>
                      <a:pt x="572957" y="1956849"/>
                      <a:pt x="705176" y="1972662"/>
                      <a:pt x="838235" y="1982648"/>
                    </a:cubicBezTo>
                    <a:cubicBezTo>
                      <a:pt x="1041602" y="1997962"/>
                      <a:pt x="1245809" y="2008947"/>
                      <a:pt x="1450226" y="2000625"/>
                    </a:cubicBezTo>
                    <a:cubicBezTo>
                      <a:pt x="1590421" y="1994965"/>
                      <a:pt x="1730826" y="1989640"/>
                      <a:pt x="1870182" y="1973993"/>
                    </a:cubicBezTo>
                    <a:cubicBezTo>
                      <a:pt x="1996316" y="1959845"/>
                      <a:pt x="2121820" y="1944532"/>
                      <a:pt x="2247114" y="1925723"/>
                    </a:cubicBezTo>
                    <a:cubicBezTo>
                      <a:pt x="2400112" y="1902920"/>
                      <a:pt x="2552899" y="1878952"/>
                      <a:pt x="2700230" y="1838505"/>
                    </a:cubicBezTo>
                    <a:cubicBezTo>
                      <a:pt x="2779352" y="1816700"/>
                      <a:pt x="2856376" y="1790901"/>
                      <a:pt x="2894782" y="1724323"/>
                    </a:cubicBezTo>
                    <a:cubicBezTo>
                      <a:pt x="2953757" y="1622456"/>
                      <a:pt x="2996362" y="1515931"/>
                      <a:pt x="3006645" y="1404411"/>
                    </a:cubicBezTo>
                    <a:cubicBezTo>
                      <a:pt x="3017978" y="1282904"/>
                      <a:pt x="3012521" y="1160732"/>
                      <a:pt x="2993632" y="1039225"/>
                    </a:cubicBezTo>
                    <a:cubicBezTo>
                      <a:pt x="2979152" y="946015"/>
                      <a:pt x="2969707" y="852139"/>
                      <a:pt x="2957535" y="758595"/>
                    </a:cubicBezTo>
                    <a:cubicBezTo>
                      <a:pt x="2943053" y="646077"/>
                      <a:pt x="2930042" y="533226"/>
                      <a:pt x="2900450" y="422371"/>
                    </a:cubicBezTo>
                    <a:cubicBezTo>
                      <a:pt x="2889746" y="382258"/>
                      <a:pt x="2876733" y="341645"/>
                      <a:pt x="2854486" y="303196"/>
                    </a:cubicBezTo>
                    <a:cubicBezTo>
                      <a:pt x="2795092" y="200165"/>
                      <a:pt x="2701699" y="132087"/>
                      <a:pt x="2560874" y="105456"/>
                    </a:cubicBezTo>
                    <a:cubicBezTo>
                      <a:pt x="2477555" y="89644"/>
                      <a:pt x="2393185" y="78825"/>
                      <a:pt x="2308397" y="70336"/>
                    </a:cubicBezTo>
                    <a:cubicBezTo>
                      <a:pt x="2157709" y="55189"/>
                      <a:pt x="2005340" y="64844"/>
                      <a:pt x="1842059" y="51528"/>
                    </a:cubicBezTo>
                    <a:close/>
                    <a:moveTo>
                      <a:pt x="1925379" y="1094"/>
                    </a:moveTo>
                    <a:cubicBezTo>
                      <a:pt x="2048364" y="3424"/>
                      <a:pt x="2171350" y="9750"/>
                      <a:pt x="2293706" y="19570"/>
                    </a:cubicBezTo>
                    <a:cubicBezTo>
                      <a:pt x="2453629" y="32386"/>
                      <a:pt x="2610405" y="57020"/>
                      <a:pt x="2752068" y="122434"/>
                    </a:cubicBezTo>
                    <a:cubicBezTo>
                      <a:pt x="2829302" y="158053"/>
                      <a:pt x="2880931" y="209818"/>
                      <a:pt x="2908424" y="277063"/>
                    </a:cubicBezTo>
                    <a:cubicBezTo>
                      <a:pt x="2957535" y="396905"/>
                      <a:pt x="2980201" y="520409"/>
                      <a:pt x="2996362" y="645411"/>
                    </a:cubicBezTo>
                    <a:cubicBezTo>
                      <a:pt x="3014830" y="787390"/>
                      <a:pt x="3039805" y="928870"/>
                      <a:pt x="3059323" y="1070684"/>
                    </a:cubicBezTo>
                    <a:cubicBezTo>
                      <a:pt x="3065829" y="1117289"/>
                      <a:pt x="3068767" y="1164893"/>
                      <a:pt x="3065829" y="1211664"/>
                    </a:cubicBezTo>
                    <a:cubicBezTo>
                      <a:pt x="3058694" y="1330841"/>
                      <a:pt x="3089335" y="1447520"/>
                      <a:pt x="3100039" y="1565531"/>
                    </a:cubicBezTo>
                    <a:cubicBezTo>
                      <a:pt x="3108643" y="1661239"/>
                      <a:pt x="3118928" y="1756281"/>
                      <a:pt x="3094162" y="1851821"/>
                    </a:cubicBezTo>
                    <a:cubicBezTo>
                      <a:pt x="3074224" y="1929386"/>
                      <a:pt x="3027632" y="1989972"/>
                      <a:pt x="2941374" y="2031418"/>
                    </a:cubicBezTo>
                    <a:cubicBezTo>
                      <a:pt x="2857634" y="2071698"/>
                      <a:pt x="2764661" y="2092337"/>
                      <a:pt x="2671478" y="2112144"/>
                    </a:cubicBezTo>
                    <a:cubicBezTo>
                      <a:pt x="2435580" y="2162244"/>
                      <a:pt x="2194226" y="2190375"/>
                      <a:pt x="1952452" y="2213844"/>
                    </a:cubicBezTo>
                    <a:cubicBezTo>
                      <a:pt x="1719073" y="2236481"/>
                      <a:pt x="1484435" y="2248299"/>
                      <a:pt x="1248747" y="2247466"/>
                    </a:cubicBezTo>
                    <a:lnTo>
                      <a:pt x="1249168" y="2247300"/>
                    </a:lnTo>
                    <a:cubicBezTo>
                      <a:pt x="1106454" y="2243804"/>
                      <a:pt x="963110" y="2244803"/>
                      <a:pt x="821025" y="2235148"/>
                    </a:cubicBezTo>
                    <a:cubicBezTo>
                      <a:pt x="703707" y="2227159"/>
                      <a:pt x="584918" y="2219669"/>
                      <a:pt x="474316" y="2179888"/>
                    </a:cubicBezTo>
                    <a:cubicBezTo>
                      <a:pt x="412193" y="2157584"/>
                      <a:pt x="361614" y="2125626"/>
                      <a:pt x="325936" y="2080853"/>
                    </a:cubicBezTo>
                    <a:cubicBezTo>
                      <a:pt x="231912" y="1963507"/>
                      <a:pt x="146284" y="1842833"/>
                      <a:pt x="97383" y="1708010"/>
                    </a:cubicBezTo>
                    <a:cubicBezTo>
                      <a:pt x="65692" y="1620792"/>
                      <a:pt x="47013" y="1531243"/>
                      <a:pt x="34841" y="1441529"/>
                    </a:cubicBezTo>
                    <a:cubicBezTo>
                      <a:pt x="18891" y="1325848"/>
                      <a:pt x="421" y="1210000"/>
                      <a:pt x="211" y="1092821"/>
                    </a:cubicBezTo>
                    <a:cubicBezTo>
                      <a:pt x="211" y="953338"/>
                      <a:pt x="-3986" y="814188"/>
                      <a:pt x="24977" y="675705"/>
                    </a:cubicBezTo>
                    <a:cubicBezTo>
                      <a:pt x="46593" y="572840"/>
                      <a:pt x="54149" y="468312"/>
                      <a:pt x="77865" y="365446"/>
                    </a:cubicBezTo>
                    <a:cubicBezTo>
                      <a:pt x="92346" y="302696"/>
                      <a:pt x="136840" y="258921"/>
                      <a:pt x="205468" y="227795"/>
                    </a:cubicBezTo>
                    <a:cubicBezTo>
                      <a:pt x="307256" y="181689"/>
                      <a:pt x="415552" y="148899"/>
                      <a:pt x="528882" y="127760"/>
                    </a:cubicBezTo>
                    <a:cubicBezTo>
                      <a:pt x="624794" y="109951"/>
                      <a:pt x="719867" y="89310"/>
                      <a:pt x="817669" y="76495"/>
                    </a:cubicBezTo>
                    <a:cubicBezTo>
                      <a:pt x="921765" y="62846"/>
                      <a:pt x="1026492" y="53858"/>
                      <a:pt x="1130799" y="42539"/>
                    </a:cubicBezTo>
                    <a:cubicBezTo>
                      <a:pt x="1237204" y="30888"/>
                      <a:pt x="1343820" y="19570"/>
                      <a:pt x="1451275" y="12080"/>
                    </a:cubicBezTo>
                    <a:cubicBezTo>
                      <a:pt x="1609309" y="1094"/>
                      <a:pt x="1766924" y="-1903"/>
                      <a:pt x="1925379" y="109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2" name="Bullet5" descr="471ff5f7-7066-4159-b653-14ba445e9a9c">
                <a:extLst>
                  <a:ext uri="{FF2B5EF4-FFF2-40B4-BE49-F238E27FC236}">
                    <a16:creationId xmlns:a16="http://schemas.microsoft.com/office/drawing/2014/main" id="{20E97BC2-86FD-200C-E49F-45D8B45A1CE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404312" y="4330284"/>
                <a:ext cx="2398878" cy="743633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适宜人群</a:t>
                </a:r>
                <a:endParaRPr lang="en-US" dirty="0"/>
              </a:p>
            </p:txBody>
          </p:sp>
          <p:sp>
            <p:nvSpPr>
              <p:cNvPr id="13" name="Text5" descr="93129491-6c13-4504-8674-dad2e5ac318e">
                <a:extLst>
                  <a:ext uri="{FF2B5EF4-FFF2-40B4-BE49-F238E27FC236}">
                    <a16:creationId xmlns:a16="http://schemas.microsoft.com/office/drawing/2014/main" id="{93387EEE-6623-28A3-799E-8F14EBBC7F38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404317" y="5073918"/>
                <a:ext cx="2398877" cy="87818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老少皆宜，尤其适合女性和老人。</a:t>
                </a:r>
                <a:endParaRPr lang="en-US" dirty="0"/>
              </a:p>
            </p:txBody>
          </p:sp>
        </p:grpSp>
        <p:grpSp>
          <p:nvGrpSpPr>
            <p:cNvPr id="34" name="组合 33" descr="07f19b6d-ee02-4f78-8349-4481a610e265">
              <a:extLst>
                <a:ext uri="{FF2B5EF4-FFF2-40B4-BE49-F238E27FC236}">
                  <a16:creationId xmlns:a16="http://schemas.microsoft.com/office/drawing/2014/main" id="{179945C0-EC4B-30A3-3D48-5145436F20A9}"/>
                </a:ext>
              </a:extLst>
            </p:cNvPr>
            <p:cNvGrpSpPr/>
            <p:nvPr/>
          </p:nvGrpSpPr>
          <p:grpSpPr>
            <a:xfrm>
              <a:off x="7930031" y="4124352"/>
              <a:ext cx="3588869" cy="2247507"/>
              <a:chOff x="6112624" y="4124352"/>
              <a:chExt cx="3588869" cy="2247507"/>
            </a:xfrm>
          </p:grpSpPr>
          <p:sp>
            <p:nvSpPr>
              <p:cNvPr id="35" name="Shape6" descr="be9ec4ea-6eb1-4a67-8b2c-13371992670a">
                <a:extLst>
                  <a:ext uri="{FF2B5EF4-FFF2-40B4-BE49-F238E27FC236}">
                    <a16:creationId xmlns:a16="http://schemas.microsoft.com/office/drawing/2014/main" id="{4C17CE89-CCD1-7032-2ED8-0879B68D3D16}"/>
                  </a:ext>
                </a:extLst>
              </p:cNvPr>
              <p:cNvSpPr/>
              <p:nvPr/>
            </p:nvSpPr>
            <p:spPr>
              <a:xfrm>
                <a:off x="6365422" y="5711405"/>
                <a:ext cx="2771097" cy="635128"/>
              </a:xfrm>
              <a:custGeom>
                <a:avLst/>
                <a:gdLst>
                  <a:gd name="connsiteX0" fmla="*/ 840013 w 2330891"/>
                  <a:gd name="connsiteY0" fmla="*/ 497979 h 635128"/>
                  <a:gd name="connsiteX1" fmla="*/ 859718 w 2330891"/>
                  <a:gd name="connsiteY1" fmla="*/ 501709 h 635128"/>
                  <a:gd name="connsiteX2" fmla="*/ 899615 w 2330891"/>
                  <a:gd name="connsiteY2" fmla="*/ 626518 h 635128"/>
                  <a:gd name="connsiteX3" fmla="*/ 867486 w 2330891"/>
                  <a:gd name="connsiteY3" fmla="*/ 627577 h 635128"/>
                  <a:gd name="connsiteX4" fmla="*/ 819645 w 2330891"/>
                  <a:gd name="connsiteY4" fmla="*/ 507887 h 635128"/>
                  <a:gd name="connsiteX5" fmla="*/ 840013 w 2330891"/>
                  <a:gd name="connsiteY5" fmla="*/ 497979 h 635128"/>
                  <a:gd name="connsiteX6" fmla="*/ 764881 w 2330891"/>
                  <a:gd name="connsiteY6" fmla="*/ 496967 h 635128"/>
                  <a:gd name="connsiteX7" fmla="*/ 797401 w 2330891"/>
                  <a:gd name="connsiteY7" fmla="*/ 536663 h 635128"/>
                  <a:gd name="connsiteX8" fmla="*/ 818585 w 2330891"/>
                  <a:gd name="connsiteY8" fmla="*/ 628460 h 635128"/>
                  <a:gd name="connsiteX9" fmla="*/ 764036 w 2330891"/>
                  <a:gd name="connsiteY9" fmla="*/ 606923 h 635128"/>
                  <a:gd name="connsiteX10" fmla="*/ 732437 w 2330891"/>
                  <a:gd name="connsiteY10" fmla="*/ 498707 h 635128"/>
                  <a:gd name="connsiteX11" fmla="*/ 764881 w 2330891"/>
                  <a:gd name="connsiteY11" fmla="*/ 496967 h 635128"/>
                  <a:gd name="connsiteX12" fmla="*/ 497294 w 2330891"/>
                  <a:gd name="connsiteY12" fmla="*/ 482113 h 635128"/>
                  <a:gd name="connsiteX13" fmla="*/ 680536 w 2330891"/>
                  <a:gd name="connsiteY13" fmla="*/ 490411 h 635128"/>
                  <a:gd name="connsiteX14" fmla="*/ 707369 w 2330891"/>
                  <a:gd name="connsiteY14" fmla="*/ 556964 h 635128"/>
                  <a:gd name="connsiteX15" fmla="*/ 725905 w 2330891"/>
                  <a:gd name="connsiteY15" fmla="*/ 633049 h 635128"/>
                  <a:gd name="connsiteX16" fmla="*/ 538074 w 2330891"/>
                  <a:gd name="connsiteY16" fmla="*/ 625811 h 635128"/>
                  <a:gd name="connsiteX17" fmla="*/ 537897 w 2330891"/>
                  <a:gd name="connsiteY17" fmla="*/ 625811 h 635128"/>
                  <a:gd name="connsiteX18" fmla="*/ 487938 w 2330891"/>
                  <a:gd name="connsiteY18" fmla="*/ 487586 h 635128"/>
                  <a:gd name="connsiteX19" fmla="*/ 497294 w 2330891"/>
                  <a:gd name="connsiteY19" fmla="*/ 482113 h 635128"/>
                  <a:gd name="connsiteX20" fmla="*/ 446607 w 2330891"/>
                  <a:gd name="connsiteY20" fmla="*/ 473992 h 635128"/>
                  <a:gd name="connsiteX21" fmla="*/ 459692 w 2330891"/>
                  <a:gd name="connsiteY21" fmla="*/ 488998 h 635128"/>
                  <a:gd name="connsiteX22" fmla="*/ 482465 w 2330891"/>
                  <a:gd name="connsiteY22" fmla="*/ 618396 h 635128"/>
                  <a:gd name="connsiteX23" fmla="*/ 420149 w 2330891"/>
                  <a:gd name="connsiteY23" fmla="*/ 477523 h 635128"/>
                  <a:gd name="connsiteX24" fmla="*/ 446607 w 2330891"/>
                  <a:gd name="connsiteY24" fmla="*/ 473992 h 635128"/>
                  <a:gd name="connsiteX25" fmla="*/ 364873 w 2330891"/>
                  <a:gd name="connsiteY25" fmla="*/ 462937 h 635128"/>
                  <a:gd name="connsiteX26" fmla="*/ 380960 w 2330891"/>
                  <a:gd name="connsiteY26" fmla="*/ 475227 h 635128"/>
                  <a:gd name="connsiteX27" fmla="*/ 416443 w 2330891"/>
                  <a:gd name="connsiteY27" fmla="*/ 616102 h 635128"/>
                  <a:gd name="connsiteX28" fmla="*/ 416266 w 2330891"/>
                  <a:gd name="connsiteY28" fmla="*/ 616102 h 635128"/>
                  <a:gd name="connsiteX29" fmla="*/ 340710 w 2330891"/>
                  <a:gd name="connsiteY29" fmla="*/ 469049 h 635128"/>
                  <a:gd name="connsiteX30" fmla="*/ 364873 w 2330891"/>
                  <a:gd name="connsiteY30" fmla="*/ 462937 h 635128"/>
                  <a:gd name="connsiteX31" fmla="*/ 1391437 w 2330891"/>
                  <a:gd name="connsiteY31" fmla="*/ 458810 h 635128"/>
                  <a:gd name="connsiteX32" fmla="*/ 1433276 w 2330891"/>
                  <a:gd name="connsiteY32" fmla="*/ 588915 h 635128"/>
                  <a:gd name="connsiteX33" fmla="*/ 942159 w 2330891"/>
                  <a:gd name="connsiteY33" fmla="*/ 632166 h 635128"/>
                  <a:gd name="connsiteX34" fmla="*/ 942159 w 2330891"/>
                  <a:gd name="connsiteY34" fmla="*/ 631990 h 635128"/>
                  <a:gd name="connsiteX35" fmla="*/ 898026 w 2330891"/>
                  <a:gd name="connsiteY35" fmla="*/ 498707 h 635128"/>
                  <a:gd name="connsiteX36" fmla="*/ 1391437 w 2330891"/>
                  <a:gd name="connsiteY36" fmla="*/ 458810 h 635128"/>
                  <a:gd name="connsiteX37" fmla="*/ 1441572 w 2330891"/>
                  <a:gd name="connsiteY37" fmla="*/ 455810 h 635128"/>
                  <a:gd name="connsiteX38" fmla="*/ 1469464 w 2330891"/>
                  <a:gd name="connsiteY38" fmla="*/ 585032 h 635128"/>
                  <a:gd name="connsiteX39" fmla="*/ 1441572 w 2330891"/>
                  <a:gd name="connsiteY39" fmla="*/ 455810 h 635128"/>
                  <a:gd name="connsiteX40" fmla="*/ 1494885 w 2330891"/>
                  <a:gd name="connsiteY40" fmla="*/ 445041 h 635128"/>
                  <a:gd name="connsiteX41" fmla="*/ 1547139 w 2330891"/>
                  <a:gd name="connsiteY41" fmla="*/ 566143 h 635128"/>
                  <a:gd name="connsiteX42" fmla="*/ 1522248 w 2330891"/>
                  <a:gd name="connsiteY42" fmla="*/ 570910 h 635128"/>
                  <a:gd name="connsiteX43" fmla="*/ 1494885 w 2330891"/>
                  <a:gd name="connsiteY43" fmla="*/ 445041 h 635128"/>
                  <a:gd name="connsiteX44" fmla="*/ 2253228 w 2330891"/>
                  <a:gd name="connsiteY44" fmla="*/ 379790 h 635128"/>
                  <a:gd name="connsiteX45" fmla="*/ 2253274 w 2330891"/>
                  <a:gd name="connsiteY45" fmla="*/ 379900 h 635128"/>
                  <a:gd name="connsiteX46" fmla="*/ 2253097 w 2330891"/>
                  <a:gd name="connsiteY46" fmla="*/ 379900 h 635128"/>
                  <a:gd name="connsiteX47" fmla="*/ 8500 w 2330891"/>
                  <a:gd name="connsiteY47" fmla="*/ 349376 h 635128"/>
                  <a:gd name="connsiteX48" fmla="*/ 76894 w 2330891"/>
                  <a:gd name="connsiteY48" fmla="*/ 388592 h 635128"/>
                  <a:gd name="connsiteX49" fmla="*/ 300990 w 2330891"/>
                  <a:gd name="connsiteY49" fmla="*/ 453162 h 635128"/>
                  <a:gd name="connsiteX50" fmla="*/ 355186 w 2330891"/>
                  <a:gd name="connsiteY50" fmla="*/ 612395 h 635128"/>
                  <a:gd name="connsiteX51" fmla="*/ 218549 w 2330891"/>
                  <a:gd name="connsiteY51" fmla="*/ 589623 h 635128"/>
                  <a:gd name="connsiteX52" fmla="*/ 67082 w 2330891"/>
                  <a:gd name="connsiteY52" fmla="*/ 472758 h 635128"/>
                  <a:gd name="connsiteX53" fmla="*/ 0 w 2330891"/>
                  <a:gd name="connsiteY53" fmla="*/ 360305 h 635128"/>
                  <a:gd name="connsiteX54" fmla="*/ 8650 w 2330891"/>
                  <a:gd name="connsiteY54" fmla="*/ 349184 h 635128"/>
                  <a:gd name="connsiteX55" fmla="*/ 8500 w 2330891"/>
                  <a:gd name="connsiteY55" fmla="*/ 349376 h 635128"/>
                  <a:gd name="connsiteX56" fmla="*/ 8473 w 2330891"/>
                  <a:gd name="connsiteY56" fmla="*/ 349361 h 635128"/>
                  <a:gd name="connsiteX57" fmla="*/ 2013542 w 2330891"/>
                  <a:gd name="connsiteY57" fmla="*/ 327823 h 635128"/>
                  <a:gd name="connsiteX58" fmla="*/ 2064736 w 2330891"/>
                  <a:gd name="connsiteY58" fmla="*/ 469402 h 635128"/>
                  <a:gd name="connsiteX59" fmla="*/ 1581917 w 2330891"/>
                  <a:gd name="connsiteY59" fmla="*/ 570910 h 635128"/>
                  <a:gd name="connsiteX60" fmla="*/ 1581741 w 2330891"/>
                  <a:gd name="connsiteY60" fmla="*/ 571086 h 635128"/>
                  <a:gd name="connsiteX61" fmla="*/ 1543256 w 2330891"/>
                  <a:gd name="connsiteY61" fmla="*/ 436567 h 635128"/>
                  <a:gd name="connsiteX62" fmla="*/ 2013542 w 2330891"/>
                  <a:gd name="connsiteY62" fmla="*/ 327823 h 635128"/>
                  <a:gd name="connsiteX63" fmla="*/ 2041080 w 2330891"/>
                  <a:gd name="connsiteY63" fmla="*/ 312818 h 635128"/>
                  <a:gd name="connsiteX64" fmla="*/ 2099512 w 2330891"/>
                  <a:gd name="connsiteY64" fmla="*/ 469933 h 635128"/>
                  <a:gd name="connsiteX65" fmla="*/ 2041080 w 2330891"/>
                  <a:gd name="connsiteY65" fmla="*/ 312818 h 635128"/>
                  <a:gd name="connsiteX66" fmla="*/ 2105382 w 2330891"/>
                  <a:gd name="connsiteY66" fmla="*/ 296421 h 635128"/>
                  <a:gd name="connsiteX67" fmla="*/ 2113989 w 2330891"/>
                  <a:gd name="connsiteY67" fmla="*/ 299047 h 635128"/>
                  <a:gd name="connsiteX68" fmla="*/ 2158652 w 2330891"/>
                  <a:gd name="connsiteY68" fmla="*/ 440098 h 635128"/>
                  <a:gd name="connsiteX69" fmla="*/ 2143470 w 2330891"/>
                  <a:gd name="connsiteY69" fmla="*/ 444511 h 635128"/>
                  <a:gd name="connsiteX70" fmla="*/ 2143470 w 2330891"/>
                  <a:gd name="connsiteY70" fmla="*/ 444334 h 635128"/>
                  <a:gd name="connsiteX71" fmla="*/ 2093334 w 2330891"/>
                  <a:gd name="connsiteY71" fmla="*/ 303990 h 635128"/>
                  <a:gd name="connsiteX72" fmla="*/ 2105382 w 2330891"/>
                  <a:gd name="connsiteY72" fmla="*/ 296421 h 635128"/>
                  <a:gd name="connsiteX73" fmla="*/ 2140292 w 2330891"/>
                  <a:gd name="connsiteY73" fmla="*/ 284573 h 635128"/>
                  <a:gd name="connsiteX74" fmla="*/ 2140336 w 2330891"/>
                  <a:gd name="connsiteY74" fmla="*/ 284698 h 635128"/>
                  <a:gd name="connsiteX75" fmla="*/ 2140292 w 2330891"/>
                  <a:gd name="connsiteY75" fmla="*/ 284750 h 635128"/>
                  <a:gd name="connsiteX76" fmla="*/ 2168185 w 2330891"/>
                  <a:gd name="connsiteY76" fmla="*/ 264095 h 635128"/>
                  <a:gd name="connsiteX77" fmla="*/ 2178070 w 2330891"/>
                  <a:gd name="connsiteY77" fmla="*/ 269744 h 635128"/>
                  <a:gd name="connsiteX78" fmla="*/ 2221674 w 2330891"/>
                  <a:gd name="connsiteY78" fmla="*/ 387845 h 635128"/>
                  <a:gd name="connsiteX79" fmla="*/ 2187780 w 2330891"/>
                  <a:gd name="connsiteY79" fmla="*/ 419268 h 635128"/>
                  <a:gd name="connsiteX80" fmla="*/ 2140336 w 2330891"/>
                  <a:gd name="connsiteY80" fmla="*/ 284698 h 635128"/>
                  <a:gd name="connsiteX81" fmla="*/ 2153047 w 2330891"/>
                  <a:gd name="connsiteY81" fmla="*/ 269788 h 635128"/>
                  <a:gd name="connsiteX82" fmla="*/ 2168185 w 2330891"/>
                  <a:gd name="connsiteY82" fmla="*/ 264095 h 635128"/>
                  <a:gd name="connsiteX83" fmla="*/ 2318944 w 2330891"/>
                  <a:gd name="connsiteY83" fmla="*/ 0 h 635128"/>
                  <a:gd name="connsiteX84" fmla="*/ 2279248 w 2330891"/>
                  <a:gd name="connsiteY84" fmla="*/ 358051 h 635128"/>
                  <a:gd name="connsiteX85" fmla="*/ 2253228 w 2330891"/>
                  <a:gd name="connsiteY85" fmla="*/ 379790 h 635128"/>
                  <a:gd name="connsiteX86" fmla="*/ 2225690 w 2330891"/>
                  <a:gd name="connsiteY86" fmla="*/ 313545 h 635128"/>
                  <a:gd name="connsiteX87" fmla="*/ 2196253 w 2330891"/>
                  <a:gd name="connsiteY87" fmla="*/ 242557 h 635128"/>
                  <a:gd name="connsiteX88" fmla="*/ 2318944 w 2330891"/>
                  <a:gd name="connsiteY88" fmla="*/ 0 h 635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330891" h="635128">
                    <a:moveTo>
                      <a:pt x="840013" y="497979"/>
                    </a:moveTo>
                    <a:cubicBezTo>
                      <a:pt x="846522" y="497384"/>
                      <a:pt x="852922" y="499061"/>
                      <a:pt x="859718" y="501709"/>
                    </a:cubicBezTo>
                    <a:cubicBezTo>
                      <a:pt x="881962" y="540017"/>
                      <a:pt x="888317" y="583797"/>
                      <a:pt x="899615" y="626518"/>
                    </a:cubicBezTo>
                    <a:cubicBezTo>
                      <a:pt x="883550" y="635168"/>
                      <a:pt x="872782" y="635521"/>
                      <a:pt x="867486" y="627577"/>
                    </a:cubicBezTo>
                    <a:cubicBezTo>
                      <a:pt x="842594" y="590505"/>
                      <a:pt x="830590" y="548490"/>
                      <a:pt x="819645" y="507887"/>
                    </a:cubicBezTo>
                    <a:cubicBezTo>
                      <a:pt x="826883" y="501444"/>
                      <a:pt x="833503" y="498575"/>
                      <a:pt x="840013" y="497979"/>
                    </a:cubicBezTo>
                    <a:close/>
                    <a:moveTo>
                      <a:pt x="764881" y="496967"/>
                    </a:moveTo>
                    <a:cubicBezTo>
                      <a:pt x="789226" y="497141"/>
                      <a:pt x="791973" y="504886"/>
                      <a:pt x="797401" y="536663"/>
                    </a:cubicBezTo>
                    <a:cubicBezTo>
                      <a:pt x="802697" y="567203"/>
                      <a:pt x="826706" y="592977"/>
                      <a:pt x="818585" y="628460"/>
                    </a:cubicBezTo>
                    <a:cubicBezTo>
                      <a:pt x="792988" y="640641"/>
                      <a:pt x="771451" y="635875"/>
                      <a:pt x="764036" y="606923"/>
                    </a:cubicBezTo>
                    <a:cubicBezTo>
                      <a:pt x="755034" y="571616"/>
                      <a:pt x="736321" y="539134"/>
                      <a:pt x="732437" y="498707"/>
                    </a:cubicBezTo>
                    <a:cubicBezTo>
                      <a:pt x="746251" y="497692"/>
                      <a:pt x="756766" y="496909"/>
                      <a:pt x="764881" y="496967"/>
                    </a:cubicBezTo>
                    <a:close/>
                    <a:moveTo>
                      <a:pt x="497294" y="482113"/>
                    </a:moveTo>
                    <a:cubicBezTo>
                      <a:pt x="558022" y="484761"/>
                      <a:pt x="618573" y="487586"/>
                      <a:pt x="680536" y="490411"/>
                    </a:cubicBezTo>
                    <a:cubicBezTo>
                      <a:pt x="693776" y="511595"/>
                      <a:pt x="701014" y="534190"/>
                      <a:pt x="707369" y="556964"/>
                    </a:cubicBezTo>
                    <a:cubicBezTo>
                      <a:pt x="713725" y="579736"/>
                      <a:pt x="718667" y="602685"/>
                      <a:pt x="725905" y="633049"/>
                    </a:cubicBezTo>
                    <a:cubicBezTo>
                      <a:pt x="661294" y="635874"/>
                      <a:pt x="599860" y="637639"/>
                      <a:pt x="538074" y="625811"/>
                    </a:cubicBezTo>
                    <a:lnTo>
                      <a:pt x="537897" y="625811"/>
                    </a:lnTo>
                    <a:cubicBezTo>
                      <a:pt x="513183" y="580972"/>
                      <a:pt x="503297" y="532778"/>
                      <a:pt x="487938" y="487586"/>
                    </a:cubicBezTo>
                    <a:cubicBezTo>
                      <a:pt x="494117" y="483878"/>
                      <a:pt x="495705" y="482113"/>
                      <a:pt x="497294" y="482113"/>
                    </a:cubicBezTo>
                    <a:close/>
                    <a:moveTo>
                      <a:pt x="446607" y="473992"/>
                    </a:moveTo>
                    <a:cubicBezTo>
                      <a:pt x="453602" y="475846"/>
                      <a:pt x="458368" y="480789"/>
                      <a:pt x="459692" y="488998"/>
                    </a:cubicBezTo>
                    <a:cubicBezTo>
                      <a:pt x="466577" y="532071"/>
                      <a:pt x="487231" y="572498"/>
                      <a:pt x="482465" y="618396"/>
                    </a:cubicBezTo>
                    <a:cubicBezTo>
                      <a:pt x="452984" y="575146"/>
                      <a:pt x="429505" y="529777"/>
                      <a:pt x="420149" y="477523"/>
                    </a:cubicBezTo>
                    <a:cubicBezTo>
                      <a:pt x="430388" y="473374"/>
                      <a:pt x="439612" y="472138"/>
                      <a:pt x="446607" y="473992"/>
                    </a:cubicBezTo>
                    <a:close/>
                    <a:moveTo>
                      <a:pt x="364873" y="462937"/>
                    </a:moveTo>
                    <a:cubicBezTo>
                      <a:pt x="371956" y="463488"/>
                      <a:pt x="377694" y="467107"/>
                      <a:pt x="380960" y="475227"/>
                    </a:cubicBezTo>
                    <a:cubicBezTo>
                      <a:pt x="399142" y="520244"/>
                      <a:pt x="418914" y="565083"/>
                      <a:pt x="416443" y="616102"/>
                    </a:cubicBezTo>
                    <a:lnTo>
                      <a:pt x="416266" y="616102"/>
                    </a:lnTo>
                    <a:cubicBezTo>
                      <a:pt x="373722" y="574970"/>
                      <a:pt x="359246" y="521479"/>
                      <a:pt x="340710" y="469049"/>
                    </a:cubicBezTo>
                    <a:cubicBezTo>
                      <a:pt x="349360" y="464900"/>
                      <a:pt x="357789" y="462385"/>
                      <a:pt x="364873" y="462937"/>
                    </a:cubicBezTo>
                    <a:close/>
                    <a:moveTo>
                      <a:pt x="1391437" y="458810"/>
                    </a:moveTo>
                    <a:cubicBezTo>
                      <a:pt x="1423567" y="500825"/>
                      <a:pt x="1415799" y="546195"/>
                      <a:pt x="1433276" y="588915"/>
                    </a:cubicBezTo>
                    <a:cubicBezTo>
                      <a:pt x="1268746" y="618750"/>
                      <a:pt x="1106335" y="622280"/>
                      <a:pt x="942159" y="632166"/>
                    </a:cubicBezTo>
                    <a:lnTo>
                      <a:pt x="942159" y="631990"/>
                    </a:lnTo>
                    <a:cubicBezTo>
                      <a:pt x="925565" y="584149"/>
                      <a:pt x="906852" y="546370"/>
                      <a:pt x="898026" y="498707"/>
                    </a:cubicBezTo>
                    <a:cubicBezTo>
                      <a:pt x="1066262" y="488115"/>
                      <a:pt x="1231674" y="488821"/>
                      <a:pt x="1391437" y="458810"/>
                    </a:cubicBezTo>
                    <a:close/>
                    <a:moveTo>
                      <a:pt x="1441572" y="455810"/>
                    </a:moveTo>
                    <a:cubicBezTo>
                      <a:pt x="1473524" y="484055"/>
                      <a:pt x="1490294" y="558729"/>
                      <a:pt x="1469464" y="585032"/>
                    </a:cubicBezTo>
                    <a:cubicBezTo>
                      <a:pt x="1462932" y="540546"/>
                      <a:pt x="1436275" y="502768"/>
                      <a:pt x="1441572" y="455810"/>
                    </a:cubicBezTo>
                    <a:close/>
                    <a:moveTo>
                      <a:pt x="1494885" y="445041"/>
                    </a:moveTo>
                    <a:cubicBezTo>
                      <a:pt x="1539548" y="475052"/>
                      <a:pt x="1526308" y="528188"/>
                      <a:pt x="1547139" y="566143"/>
                    </a:cubicBezTo>
                    <a:cubicBezTo>
                      <a:pt x="1537782" y="576559"/>
                      <a:pt x="1524896" y="579913"/>
                      <a:pt x="1522248" y="570910"/>
                    </a:cubicBezTo>
                    <a:cubicBezTo>
                      <a:pt x="1510067" y="530130"/>
                      <a:pt x="1485352" y="492353"/>
                      <a:pt x="1494885" y="445041"/>
                    </a:cubicBezTo>
                    <a:close/>
                    <a:moveTo>
                      <a:pt x="2253228" y="379790"/>
                    </a:moveTo>
                    <a:lnTo>
                      <a:pt x="2253274" y="379900"/>
                    </a:lnTo>
                    <a:lnTo>
                      <a:pt x="2253097" y="379900"/>
                    </a:lnTo>
                    <a:close/>
                    <a:moveTo>
                      <a:pt x="8500" y="349376"/>
                    </a:moveTo>
                    <a:lnTo>
                      <a:pt x="76894" y="388592"/>
                    </a:lnTo>
                    <a:cubicBezTo>
                      <a:pt x="147372" y="421882"/>
                      <a:pt x="223536" y="438863"/>
                      <a:pt x="300990" y="453162"/>
                    </a:cubicBezTo>
                    <a:cubicBezTo>
                      <a:pt x="318997" y="505945"/>
                      <a:pt x="336473" y="557317"/>
                      <a:pt x="355186" y="612395"/>
                    </a:cubicBezTo>
                    <a:cubicBezTo>
                      <a:pt x="305050" y="617162"/>
                      <a:pt x="262505" y="598272"/>
                      <a:pt x="218549" y="589623"/>
                    </a:cubicBezTo>
                    <a:cubicBezTo>
                      <a:pt x="149171" y="575853"/>
                      <a:pt x="101330" y="533132"/>
                      <a:pt x="67082" y="472758"/>
                    </a:cubicBezTo>
                    <a:cubicBezTo>
                      <a:pt x="45546" y="434803"/>
                      <a:pt x="22420" y="397730"/>
                      <a:pt x="0" y="360305"/>
                    </a:cubicBezTo>
                    <a:close/>
                    <a:moveTo>
                      <a:pt x="8650" y="349184"/>
                    </a:moveTo>
                    <a:lnTo>
                      <a:pt x="8500" y="349376"/>
                    </a:lnTo>
                    <a:lnTo>
                      <a:pt x="8473" y="349361"/>
                    </a:lnTo>
                    <a:close/>
                    <a:moveTo>
                      <a:pt x="2013542" y="327823"/>
                    </a:moveTo>
                    <a:cubicBezTo>
                      <a:pt x="2041787" y="375663"/>
                      <a:pt x="2048671" y="424563"/>
                      <a:pt x="2064736" y="469402"/>
                    </a:cubicBezTo>
                    <a:cubicBezTo>
                      <a:pt x="2001361" y="503474"/>
                      <a:pt x="1676716" y="563319"/>
                      <a:pt x="1581917" y="570910"/>
                    </a:cubicBezTo>
                    <a:lnTo>
                      <a:pt x="1581741" y="571086"/>
                    </a:lnTo>
                    <a:cubicBezTo>
                      <a:pt x="1570266" y="526246"/>
                      <a:pt x="1549435" y="487232"/>
                      <a:pt x="1543256" y="436567"/>
                    </a:cubicBezTo>
                    <a:cubicBezTo>
                      <a:pt x="1700725" y="404614"/>
                      <a:pt x="1859075" y="376546"/>
                      <a:pt x="2013542" y="327823"/>
                    </a:cubicBezTo>
                    <a:close/>
                    <a:moveTo>
                      <a:pt x="2041080" y="312818"/>
                    </a:moveTo>
                    <a:cubicBezTo>
                      <a:pt x="2086626" y="336121"/>
                      <a:pt x="2112929" y="408147"/>
                      <a:pt x="2099512" y="469933"/>
                    </a:cubicBezTo>
                    <a:cubicBezTo>
                      <a:pt x="2078858" y="414325"/>
                      <a:pt x="2061558" y="368073"/>
                      <a:pt x="2041080" y="312818"/>
                    </a:cubicBezTo>
                    <a:close/>
                    <a:moveTo>
                      <a:pt x="2105382" y="296421"/>
                    </a:moveTo>
                    <a:cubicBezTo>
                      <a:pt x="2109354" y="295649"/>
                      <a:pt x="2112753" y="296576"/>
                      <a:pt x="2113989" y="299047"/>
                    </a:cubicBezTo>
                    <a:cubicBezTo>
                      <a:pt x="2136232" y="343886"/>
                      <a:pt x="2154415" y="390138"/>
                      <a:pt x="2158652" y="440098"/>
                    </a:cubicBezTo>
                    <a:cubicBezTo>
                      <a:pt x="2153532" y="441686"/>
                      <a:pt x="2148589" y="443098"/>
                      <a:pt x="2143470" y="444511"/>
                    </a:cubicBezTo>
                    <a:lnTo>
                      <a:pt x="2143470" y="444334"/>
                    </a:lnTo>
                    <a:cubicBezTo>
                      <a:pt x="2126699" y="397200"/>
                      <a:pt x="2109752" y="350065"/>
                      <a:pt x="2093334" y="303990"/>
                    </a:cubicBezTo>
                    <a:cubicBezTo>
                      <a:pt x="2096865" y="299665"/>
                      <a:pt x="2101410" y="297193"/>
                      <a:pt x="2105382" y="296421"/>
                    </a:cubicBezTo>
                    <a:close/>
                    <a:moveTo>
                      <a:pt x="2140292" y="284573"/>
                    </a:moveTo>
                    <a:lnTo>
                      <a:pt x="2140336" y="284698"/>
                    </a:lnTo>
                    <a:lnTo>
                      <a:pt x="2140292" y="284750"/>
                    </a:lnTo>
                    <a:close/>
                    <a:moveTo>
                      <a:pt x="2168185" y="264095"/>
                    </a:moveTo>
                    <a:cubicBezTo>
                      <a:pt x="2172068" y="266214"/>
                      <a:pt x="2176658" y="267096"/>
                      <a:pt x="2178070" y="269744"/>
                    </a:cubicBezTo>
                    <a:cubicBezTo>
                      <a:pt x="2198372" y="306993"/>
                      <a:pt x="2211436" y="346890"/>
                      <a:pt x="2221674" y="387845"/>
                    </a:cubicBezTo>
                    <a:cubicBezTo>
                      <a:pt x="2228029" y="413618"/>
                      <a:pt x="2214084" y="420857"/>
                      <a:pt x="2187780" y="419268"/>
                    </a:cubicBezTo>
                    <a:lnTo>
                      <a:pt x="2140336" y="284698"/>
                    </a:lnTo>
                    <a:lnTo>
                      <a:pt x="2153047" y="269788"/>
                    </a:lnTo>
                    <a:cubicBezTo>
                      <a:pt x="2157681" y="266611"/>
                      <a:pt x="2162712" y="264978"/>
                      <a:pt x="2168185" y="264095"/>
                    </a:cubicBezTo>
                    <a:close/>
                    <a:moveTo>
                      <a:pt x="2318944" y="0"/>
                    </a:moveTo>
                    <a:cubicBezTo>
                      <a:pt x="2341805" y="127590"/>
                      <a:pt x="2333580" y="292077"/>
                      <a:pt x="2279248" y="358051"/>
                    </a:cubicBezTo>
                    <a:lnTo>
                      <a:pt x="2253228" y="379790"/>
                    </a:lnTo>
                    <a:lnTo>
                      <a:pt x="2225690" y="313545"/>
                    </a:lnTo>
                    <a:cubicBezTo>
                      <a:pt x="2216290" y="290927"/>
                      <a:pt x="2206580" y="267536"/>
                      <a:pt x="2196253" y="242557"/>
                    </a:cubicBezTo>
                    <a:cubicBezTo>
                      <a:pt x="2268985" y="183242"/>
                      <a:pt x="2286109" y="91267"/>
                      <a:pt x="2318944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6" name="Number6" descr="631802d6-b7d5-44e2-939a-90623ab019e1">
                <a:extLst>
                  <a:ext uri="{FF2B5EF4-FFF2-40B4-BE49-F238E27FC236}">
                    <a16:creationId xmlns:a16="http://schemas.microsoft.com/office/drawing/2014/main" id="{69B223AB-DE9C-18E3-E38D-76C23DB333B6}"/>
                  </a:ext>
                </a:extLst>
              </p:cNvPr>
              <p:cNvSpPr/>
              <p:nvPr/>
            </p:nvSpPr>
            <p:spPr>
              <a:xfrm>
                <a:off x="9184792" y="4210103"/>
                <a:ext cx="516701" cy="547694"/>
              </a:xfrm>
              <a:custGeom>
                <a:avLst/>
                <a:gdLst>
                  <a:gd name="connsiteX0" fmla="*/ 507286 w 516701"/>
                  <a:gd name="connsiteY0" fmla="*/ 318704 h 547694"/>
                  <a:gd name="connsiteX1" fmla="*/ 480289 w 516701"/>
                  <a:gd name="connsiteY1" fmla="*/ 409856 h 547694"/>
                  <a:gd name="connsiteX2" fmla="*/ 361983 w 516701"/>
                  <a:gd name="connsiteY2" fmla="*/ 528480 h 547694"/>
                  <a:gd name="connsiteX3" fmla="*/ 331175 w 516701"/>
                  <a:gd name="connsiteY3" fmla="*/ 536261 h 547694"/>
                  <a:gd name="connsiteX4" fmla="*/ 249234 w 516701"/>
                  <a:gd name="connsiteY4" fmla="*/ 547695 h 547694"/>
                  <a:gd name="connsiteX5" fmla="*/ 169357 w 516701"/>
                  <a:gd name="connsiteY5" fmla="*/ 534038 h 547694"/>
                  <a:gd name="connsiteX6" fmla="*/ 79317 w 516701"/>
                  <a:gd name="connsiteY6" fmla="*/ 459402 h 547694"/>
                  <a:gd name="connsiteX7" fmla="*/ 72012 w 516701"/>
                  <a:gd name="connsiteY7" fmla="*/ 445268 h 547694"/>
                  <a:gd name="connsiteX8" fmla="*/ 42316 w 516701"/>
                  <a:gd name="connsiteY8" fmla="*/ 391752 h 547694"/>
                  <a:gd name="connsiteX9" fmla="*/ 75 w 516701"/>
                  <a:gd name="connsiteY9" fmla="*/ 258836 h 547694"/>
                  <a:gd name="connsiteX10" fmla="*/ 20084 w 516701"/>
                  <a:gd name="connsiteY10" fmla="*/ 180070 h 547694"/>
                  <a:gd name="connsiteX11" fmla="*/ 163958 w 516701"/>
                  <a:gd name="connsiteY11" fmla="*/ 40802 h 547694"/>
                  <a:gd name="connsiteX12" fmla="*/ 216521 w 516701"/>
                  <a:gd name="connsiteY12" fmla="*/ 28892 h 547694"/>
                  <a:gd name="connsiteX13" fmla="*/ 235736 w 516701"/>
                  <a:gd name="connsiteY13" fmla="*/ 22381 h 547694"/>
                  <a:gd name="connsiteX14" fmla="*/ 364206 w 516701"/>
                  <a:gd name="connsiteY14" fmla="*/ 9836 h 547694"/>
                  <a:gd name="connsiteX15" fmla="*/ 492994 w 516701"/>
                  <a:gd name="connsiteY15" fmla="*/ 117662 h 547694"/>
                  <a:gd name="connsiteX16" fmla="*/ 515702 w 516701"/>
                  <a:gd name="connsiteY16" fmla="*/ 201667 h 547694"/>
                  <a:gd name="connsiteX17" fmla="*/ 507127 w 516701"/>
                  <a:gd name="connsiteY17" fmla="*/ 318386 h 547694"/>
                  <a:gd name="connsiteX18" fmla="*/ 401365 w 516701"/>
                  <a:gd name="connsiteY18" fmla="*/ 62875 h 547694"/>
                  <a:gd name="connsiteX19" fmla="*/ 381198 w 516701"/>
                  <a:gd name="connsiteY19" fmla="*/ 56682 h 547694"/>
                  <a:gd name="connsiteX20" fmla="*/ 401842 w 516701"/>
                  <a:gd name="connsiteY20" fmla="*/ 62716 h 547694"/>
                  <a:gd name="connsiteX21" fmla="*/ 402636 w 516701"/>
                  <a:gd name="connsiteY21" fmla="*/ 68751 h 547694"/>
                  <a:gd name="connsiteX22" fmla="*/ 423121 w 516701"/>
                  <a:gd name="connsiteY22" fmla="*/ 90030 h 547694"/>
                  <a:gd name="connsiteX23" fmla="*/ 489024 w 516701"/>
                  <a:gd name="connsiteY23" fmla="*/ 203414 h 547694"/>
                  <a:gd name="connsiteX24" fmla="*/ 494740 w 516701"/>
                  <a:gd name="connsiteY24" fmla="*/ 228346 h 547694"/>
                  <a:gd name="connsiteX25" fmla="*/ 490135 w 516701"/>
                  <a:gd name="connsiteY25" fmla="*/ 173242 h 547694"/>
                  <a:gd name="connsiteX26" fmla="*/ 401365 w 516701"/>
                  <a:gd name="connsiteY26" fmla="*/ 63034 h 547694"/>
                  <a:gd name="connsiteX27" fmla="*/ 174439 w 516701"/>
                  <a:gd name="connsiteY27" fmla="*/ 53347 h 547694"/>
                  <a:gd name="connsiteX28" fmla="*/ 157447 w 516701"/>
                  <a:gd name="connsiteY28" fmla="*/ 60017 h 547694"/>
                  <a:gd name="connsiteX29" fmla="*/ 26595 w 516701"/>
                  <a:gd name="connsiteY29" fmla="*/ 200873 h 547694"/>
                  <a:gd name="connsiteX30" fmla="*/ 17384 w 516701"/>
                  <a:gd name="connsiteY30" fmla="*/ 304253 h 547694"/>
                  <a:gd name="connsiteX31" fmla="*/ 38664 w 516701"/>
                  <a:gd name="connsiteY31" fmla="*/ 357769 h 547694"/>
                  <a:gd name="connsiteX32" fmla="*/ 50732 w 516701"/>
                  <a:gd name="connsiteY32" fmla="*/ 181658 h 547694"/>
                  <a:gd name="connsiteX33" fmla="*/ 174439 w 516701"/>
                  <a:gd name="connsiteY33" fmla="*/ 53506 h 547694"/>
                  <a:gd name="connsiteX34" fmla="*/ 79317 w 516701"/>
                  <a:gd name="connsiteY34" fmla="*/ 433041 h 547694"/>
                  <a:gd name="connsiteX35" fmla="*/ 246217 w 516701"/>
                  <a:gd name="connsiteY35" fmla="*/ 533562 h 547694"/>
                  <a:gd name="connsiteX36" fmla="*/ 79317 w 516701"/>
                  <a:gd name="connsiteY36" fmla="*/ 433041 h 547694"/>
                  <a:gd name="connsiteX37" fmla="*/ 250028 w 516701"/>
                  <a:gd name="connsiteY37" fmla="*/ 29051 h 547694"/>
                  <a:gd name="connsiteX38" fmla="*/ 315136 w 516701"/>
                  <a:gd name="connsiteY38" fmla="*/ 23969 h 547694"/>
                  <a:gd name="connsiteX39" fmla="*/ 377704 w 516701"/>
                  <a:gd name="connsiteY39" fmla="*/ 33973 h 547694"/>
                  <a:gd name="connsiteX40" fmla="*/ 249869 w 516701"/>
                  <a:gd name="connsiteY40" fmla="*/ 29051 h 547694"/>
                  <a:gd name="connsiteX41" fmla="*/ 299256 w 516701"/>
                  <a:gd name="connsiteY41" fmla="*/ 482904 h 547694"/>
                  <a:gd name="connsiteX42" fmla="*/ 293539 w 516701"/>
                  <a:gd name="connsiteY42" fmla="*/ 467183 h 547694"/>
                  <a:gd name="connsiteX43" fmla="*/ 282582 w 516701"/>
                  <a:gd name="connsiteY43" fmla="*/ 473852 h 547694"/>
                  <a:gd name="connsiteX44" fmla="*/ 290999 w 516701"/>
                  <a:gd name="connsiteY44" fmla="*/ 487351 h 547694"/>
                  <a:gd name="connsiteX45" fmla="*/ 299256 w 516701"/>
                  <a:gd name="connsiteY45" fmla="*/ 482904 h 547694"/>
                  <a:gd name="connsiteX46" fmla="*/ 318312 w 516701"/>
                  <a:gd name="connsiteY46" fmla="*/ 465912 h 547694"/>
                  <a:gd name="connsiteX47" fmla="*/ 308467 w 516701"/>
                  <a:gd name="connsiteY47" fmla="*/ 471470 h 547694"/>
                  <a:gd name="connsiteX48" fmla="*/ 316566 w 516701"/>
                  <a:gd name="connsiteY48" fmla="*/ 483222 h 547694"/>
                  <a:gd name="connsiteX49" fmla="*/ 325617 w 516701"/>
                  <a:gd name="connsiteY49" fmla="*/ 476076 h 547694"/>
                  <a:gd name="connsiteX50" fmla="*/ 318312 w 516701"/>
                  <a:gd name="connsiteY50" fmla="*/ 465754 h 547694"/>
                  <a:gd name="connsiteX51" fmla="*/ 370876 w 516701"/>
                  <a:gd name="connsiteY51" fmla="*/ 50806 h 547694"/>
                  <a:gd name="connsiteX52" fmla="*/ 351660 w 516701"/>
                  <a:gd name="connsiteY52" fmla="*/ 44931 h 547694"/>
                  <a:gd name="connsiteX53" fmla="*/ 370876 w 516701"/>
                  <a:gd name="connsiteY53" fmla="*/ 50806 h 54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516701" h="547694">
                    <a:moveTo>
                      <a:pt x="507286" y="318704"/>
                    </a:moveTo>
                    <a:cubicBezTo>
                      <a:pt x="504427" y="344906"/>
                      <a:pt x="495376" y="378254"/>
                      <a:pt x="480289" y="409856"/>
                    </a:cubicBezTo>
                    <a:cubicBezTo>
                      <a:pt x="454881" y="463372"/>
                      <a:pt x="419151" y="506724"/>
                      <a:pt x="361983" y="528480"/>
                    </a:cubicBezTo>
                    <a:cubicBezTo>
                      <a:pt x="351978" y="532291"/>
                      <a:pt x="341656" y="534832"/>
                      <a:pt x="331175" y="536261"/>
                    </a:cubicBezTo>
                    <a:cubicBezTo>
                      <a:pt x="303861" y="539914"/>
                      <a:pt x="277183" y="547536"/>
                      <a:pt x="249234" y="547695"/>
                    </a:cubicBezTo>
                    <a:cubicBezTo>
                      <a:pt x="221602" y="547695"/>
                      <a:pt x="195559" y="543090"/>
                      <a:pt x="169357" y="534038"/>
                    </a:cubicBezTo>
                    <a:cubicBezTo>
                      <a:pt x="129815" y="520222"/>
                      <a:pt x="100596" y="494814"/>
                      <a:pt x="79317" y="459402"/>
                    </a:cubicBezTo>
                    <a:cubicBezTo>
                      <a:pt x="76617" y="454796"/>
                      <a:pt x="73282" y="450350"/>
                      <a:pt x="72012" y="445268"/>
                    </a:cubicBezTo>
                    <a:cubicBezTo>
                      <a:pt x="66613" y="424783"/>
                      <a:pt x="54544" y="408585"/>
                      <a:pt x="42316" y="391752"/>
                    </a:cubicBezTo>
                    <a:cubicBezTo>
                      <a:pt x="13732" y="352528"/>
                      <a:pt x="-1196" y="307905"/>
                      <a:pt x="75" y="258836"/>
                    </a:cubicBezTo>
                    <a:cubicBezTo>
                      <a:pt x="869" y="231204"/>
                      <a:pt x="9444" y="205161"/>
                      <a:pt x="20084" y="180070"/>
                    </a:cubicBezTo>
                    <a:cubicBezTo>
                      <a:pt x="48509" y="113850"/>
                      <a:pt x="96944" y="67639"/>
                      <a:pt x="163958" y="40802"/>
                    </a:cubicBezTo>
                    <a:cubicBezTo>
                      <a:pt x="180949" y="33973"/>
                      <a:pt x="198576" y="30639"/>
                      <a:pt x="216521" y="28892"/>
                    </a:cubicBezTo>
                    <a:cubicBezTo>
                      <a:pt x="223667" y="28257"/>
                      <a:pt x="229860" y="26192"/>
                      <a:pt x="235736" y="22381"/>
                    </a:cubicBezTo>
                    <a:cubicBezTo>
                      <a:pt x="276389" y="-3504"/>
                      <a:pt x="318948" y="-5886"/>
                      <a:pt x="364206" y="9836"/>
                    </a:cubicBezTo>
                    <a:cubicBezTo>
                      <a:pt x="421057" y="29686"/>
                      <a:pt x="464092" y="64940"/>
                      <a:pt x="492994" y="117662"/>
                    </a:cubicBezTo>
                    <a:cubicBezTo>
                      <a:pt x="507444" y="143864"/>
                      <a:pt x="513002" y="172289"/>
                      <a:pt x="515702" y="201667"/>
                    </a:cubicBezTo>
                    <a:cubicBezTo>
                      <a:pt x="519037" y="238192"/>
                      <a:pt x="513479" y="274081"/>
                      <a:pt x="507127" y="318386"/>
                    </a:cubicBezTo>
                    <a:close/>
                    <a:moveTo>
                      <a:pt x="401365" y="62875"/>
                    </a:moveTo>
                    <a:cubicBezTo>
                      <a:pt x="395013" y="60970"/>
                      <a:pt x="390249" y="54300"/>
                      <a:pt x="381198" y="56682"/>
                    </a:cubicBezTo>
                    <a:cubicBezTo>
                      <a:pt x="387867" y="61922"/>
                      <a:pt x="394060" y="64940"/>
                      <a:pt x="401842" y="62716"/>
                    </a:cubicBezTo>
                    <a:cubicBezTo>
                      <a:pt x="401524" y="64781"/>
                      <a:pt x="401365" y="66686"/>
                      <a:pt x="402636" y="68751"/>
                    </a:cubicBezTo>
                    <a:cubicBezTo>
                      <a:pt x="408194" y="77167"/>
                      <a:pt x="415340" y="83678"/>
                      <a:pt x="423121" y="90030"/>
                    </a:cubicBezTo>
                    <a:cubicBezTo>
                      <a:pt x="459645" y="119250"/>
                      <a:pt x="478384" y="159109"/>
                      <a:pt x="489024" y="203414"/>
                    </a:cubicBezTo>
                    <a:cubicBezTo>
                      <a:pt x="491088" y="211672"/>
                      <a:pt x="492835" y="220088"/>
                      <a:pt x="494740" y="228346"/>
                    </a:cubicBezTo>
                    <a:cubicBezTo>
                      <a:pt x="496646" y="209449"/>
                      <a:pt x="495534" y="191028"/>
                      <a:pt x="490135" y="173242"/>
                    </a:cubicBezTo>
                    <a:cubicBezTo>
                      <a:pt x="475208" y="124808"/>
                      <a:pt x="444242" y="89236"/>
                      <a:pt x="401365" y="63034"/>
                    </a:cubicBezTo>
                    <a:close/>
                    <a:moveTo>
                      <a:pt x="174439" y="53347"/>
                    </a:moveTo>
                    <a:cubicBezTo>
                      <a:pt x="168722" y="55570"/>
                      <a:pt x="163005" y="57476"/>
                      <a:pt x="157447" y="60017"/>
                    </a:cubicBezTo>
                    <a:cubicBezTo>
                      <a:pt x="94085" y="88601"/>
                      <a:pt x="50891" y="135765"/>
                      <a:pt x="26595" y="200873"/>
                    </a:cubicBezTo>
                    <a:cubicBezTo>
                      <a:pt x="13891" y="234698"/>
                      <a:pt x="9285" y="268840"/>
                      <a:pt x="17384" y="304253"/>
                    </a:cubicBezTo>
                    <a:cubicBezTo>
                      <a:pt x="21672" y="322991"/>
                      <a:pt x="27230" y="341412"/>
                      <a:pt x="38664" y="357769"/>
                    </a:cubicBezTo>
                    <a:cubicBezTo>
                      <a:pt x="21195" y="297424"/>
                      <a:pt x="25324" y="238509"/>
                      <a:pt x="50732" y="181658"/>
                    </a:cubicBezTo>
                    <a:cubicBezTo>
                      <a:pt x="76299" y="124172"/>
                      <a:pt x="120923" y="84790"/>
                      <a:pt x="174439" y="53506"/>
                    </a:cubicBezTo>
                    <a:close/>
                    <a:moveTo>
                      <a:pt x="79317" y="433041"/>
                    </a:moveTo>
                    <a:cubicBezTo>
                      <a:pt x="109489" y="506089"/>
                      <a:pt x="184125" y="539596"/>
                      <a:pt x="246217" y="533562"/>
                    </a:cubicBezTo>
                    <a:cubicBezTo>
                      <a:pt x="180314" y="511488"/>
                      <a:pt x="149824" y="500849"/>
                      <a:pt x="79317" y="433041"/>
                    </a:cubicBezTo>
                    <a:close/>
                    <a:moveTo>
                      <a:pt x="250028" y="29051"/>
                    </a:moveTo>
                    <a:cubicBezTo>
                      <a:pt x="274166" y="27145"/>
                      <a:pt x="294492" y="22857"/>
                      <a:pt x="315136" y="23969"/>
                    </a:cubicBezTo>
                    <a:cubicBezTo>
                      <a:pt x="336416" y="25081"/>
                      <a:pt x="357219" y="28733"/>
                      <a:pt x="377704" y="33973"/>
                    </a:cubicBezTo>
                    <a:cubicBezTo>
                      <a:pt x="342926" y="11582"/>
                      <a:pt x="284329" y="5230"/>
                      <a:pt x="249869" y="29051"/>
                    </a:cubicBezTo>
                    <a:close/>
                    <a:moveTo>
                      <a:pt x="299256" y="482904"/>
                    </a:moveTo>
                    <a:cubicBezTo>
                      <a:pt x="301797" y="473535"/>
                      <a:pt x="299256" y="467977"/>
                      <a:pt x="293539" y="467183"/>
                    </a:cubicBezTo>
                    <a:cubicBezTo>
                      <a:pt x="288299" y="466389"/>
                      <a:pt x="284011" y="468294"/>
                      <a:pt x="282582" y="473852"/>
                    </a:cubicBezTo>
                    <a:cubicBezTo>
                      <a:pt x="281312" y="478775"/>
                      <a:pt x="285917" y="486080"/>
                      <a:pt x="290999" y="487351"/>
                    </a:cubicBezTo>
                    <a:cubicBezTo>
                      <a:pt x="296557" y="488780"/>
                      <a:pt x="298621" y="485445"/>
                      <a:pt x="299256" y="482904"/>
                    </a:cubicBezTo>
                    <a:close/>
                    <a:moveTo>
                      <a:pt x="318312" y="465912"/>
                    </a:moveTo>
                    <a:cubicBezTo>
                      <a:pt x="313231" y="464960"/>
                      <a:pt x="309578" y="467183"/>
                      <a:pt x="308467" y="471470"/>
                    </a:cubicBezTo>
                    <a:cubicBezTo>
                      <a:pt x="307355" y="475917"/>
                      <a:pt x="311960" y="483063"/>
                      <a:pt x="316566" y="483222"/>
                    </a:cubicBezTo>
                    <a:cubicBezTo>
                      <a:pt x="321330" y="483539"/>
                      <a:pt x="324664" y="480998"/>
                      <a:pt x="325617" y="476076"/>
                    </a:cubicBezTo>
                    <a:cubicBezTo>
                      <a:pt x="326570" y="470359"/>
                      <a:pt x="324029" y="466865"/>
                      <a:pt x="318312" y="465754"/>
                    </a:cubicBezTo>
                    <a:close/>
                    <a:moveTo>
                      <a:pt x="370876" y="50806"/>
                    </a:moveTo>
                    <a:cubicBezTo>
                      <a:pt x="365476" y="47789"/>
                      <a:pt x="359918" y="44137"/>
                      <a:pt x="351660" y="44931"/>
                    </a:cubicBezTo>
                    <a:cubicBezTo>
                      <a:pt x="358013" y="50012"/>
                      <a:pt x="363888" y="51759"/>
                      <a:pt x="370876" y="5080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FFFFFF"/>
                    </a:solidFill>
                  </a:rPr>
                  <a:t>6</a:t>
                </a:r>
                <a:endParaRPr lang="zh-CN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ComponentBackground6" descr="11b99267-741b-45ab-9ed0-c3154b771ebd">
                <a:extLst>
                  <a:ext uri="{FF2B5EF4-FFF2-40B4-BE49-F238E27FC236}">
                    <a16:creationId xmlns:a16="http://schemas.microsoft.com/office/drawing/2014/main" id="{2DB5FA95-F36A-BC35-6CB0-2B3B3E18D344}"/>
                  </a:ext>
                </a:extLst>
              </p:cNvPr>
              <p:cNvSpPr/>
              <p:nvPr/>
            </p:nvSpPr>
            <p:spPr>
              <a:xfrm>
                <a:off x="6112624" y="4124352"/>
                <a:ext cx="3109667" cy="2247507"/>
              </a:xfrm>
              <a:custGeom>
                <a:avLst/>
                <a:gdLst>
                  <a:gd name="connsiteX0" fmla="*/ 1267085 w 3109667"/>
                  <a:gd name="connsiteY0" fmla="*/ 2061024 h 2247507"/>
                  <a:gd name="connsiteX1" fmla="*/ 1242872 w 3109667"/>
                  <a:gd name="connsiteY1" fmla="*/ 2070366 h 2247507"/>
                  <a:gd name="connsiteX2" fmla="*/ 1299747 w 3109667"/>
                  <a:gd name="connsiteY2" fmla="*/ 2183217 h 2247507"/>
                  <a:gd name="connsiteX3" fmla="*/ 1337944 w 3109667"/>
                  <a:gd name="connsiteY3" fmla="*/ 2182218 h 2247507"/>
                  <a:gd name="connsiteX4" fmla="*/ 1290513 w 3109667"/>
                  <a:gd name="connsiteY4" fmla="*/ 2064540 h 2247507"/>
                  <a:gd name="connsiteX5" fmla="*/ 1267085 w 3109667"/>
                  <a:gd name="connsiteY5" fmla="*/ 2061024 h 2247507"/>
                  <a:gd name="connsiteX6" fmla="*/ 1177765 w 3109667"/>
                  <a:gd name="connsiteY6" fmla="*/ 2059903 h 2247507"/>
                  <a:gd name="connsiteX7" fmla="*/ 1139194 w 3109667"/>
                  <a:gd name="connsiteY7" fmla="*/ 2061545 h 2247507"/>
                  <a:gd name="connsiteX8" fmla="*/ 1176761 w 3109667"/>
                  <a:gd name="connsiteY8" fmla="*/ 2163577 h 2247507"/>
                  <a:gd name="connsiteX9" fmla="*/ 1241612 w 3109667"/>
                  <a:gd name="connsiteY9" fmla="*/ 2183883 h 2247507"/>
                  <a:gd name="connsiteX10" fmla="*/ 1216427 w 3109667"/>
                  <a:gd name="connsiteY10" fmla="*/ 2097330 h 2247507"/>
                  <a:gd name="connsiteX11" fmla="*/ 1177765 w 3109667"/>
                  <a:gd name="connsiteY11" fmla="*/ 2059903 h 2247507"/>
                  <a:gd name="connsiteX12" fmla="*/ 859643 w 3109667"/>
                  <a:gd name="connsiteY12" fmla="*/ 2045898 h 2247507"/>
                  <a:gd name="connsiteX13" fmla="*/ 848519 w 3109667"/>
                  <a:gd name="connsiteY13" fmla="*/ 2051058 h 2247507"/>
                  <a:gd name="connsiteX14" fmla="*/ 907913 w 3109667"/>
                  <a:gd name="connsiteY14" fmla="*/ 2181386 h 2247507"/>
                  <a:gd name="connsiteX15" fmla="*/ 908124 w 3109667"/>
                  <a:gd name="connsiteY15" fmla="*/ 2181386 h 2247507"/>
                  <a:gd name="connsiteX16" fmla="*/ 1131428 w 3109667"/>
                  <a:gd name="connsiteY16" fmla="*/ 2188210 h 2247507"/>
                  <a:gd name="connsiteX17" fmla="*/ 1109392 w 3109667"/>
                  <a:gd name="connsiteY17" fmla="*/ 2116472 h 2247507"/>
                  <a:gd name="connsiteX18" fmla="*/ 1077491 w 3109667"/>
                  <a:gd name="connsiteY18" fmla="*/ 2053721 h 2247507"/>
                  <a:gd name="connsiteX19" fmla="*/ 859643 w 3109667"/>
                  <a:gd name="connsiteY19" fmla="*/ 2045898 h 2247507"/>
                  <a:gd name="connsiteX20" fmla="*/ 799383 w 3109667"/>
                  <a:gd name="connsiteY20" fmla="*/ 2038408 h 2247507"/>
                  <a:gd name="connsiteX21" fmla="*/ 767928 w 3109667"/>
                  <a:gd name="connsiteY21" fmla="*/ 2041737 h 2247507"/>
                  <a:gd name="connsiteX22" fmla="*/ 842014 w 3109667"/>
                  <a:gd name="connsiteY22" fmla="*/ 2174561 h 2247507"/>
                  <a:gd name="connsiteX23" fmla="*/ 814939 w 3109667"/>
                  <a:gd name="connsiteY23" fmla="*/ 2052556 h 2247507"/>
                  <a:gd name="connsiteX24" fmla="*/ 799383 w 3109667"/>
                  <a:gd name="connsiteY24" fmla="*/ 2038408 h 2247507"/>
                  <a:gd name="connsiteX25" fmla="*/ 702422 w 3109667"/>
                  <a:gd name="connsiteY25" fmla="*/ 2027818 h 2247507"/>
                  <a:gd name="connsiteX26" fmla="*/ 673695 w 3109667"/>
                  <a:gd name="connsiteY26" fmla="*/ 2033581 h 2247507"/>
                  <a:gd name="connsiteX27" fmla="*/ 763521 w 3109667"/>
                  <a:gd name="connsiteY27" fmla="*/ 2172231 h 2247507"/>
                  <a:gd name="connsiteX28" fmla="*/ 763731 w 3109667"/>
                  <a:gd name="connsiteY28" fmla="*/ 2172231 h 2247507"/>
                  <a:gd name="connsiteX29" fmla="*/ 721547 w 3109667"/>
                  <a:gd name="connsiteY29" fmla="*/ 2039407 h 2247507"/>
                  <a:gd name="connsiteX30" fmla="*/ 702422 w 3109667"/>
                  <a:gd name="connsiteY30" fmla="*/ 2027818 h 2247507"/>
                  <a:gd name="connsiteX31" fmla="*/ 1922441 w 3109667"/>
                  <a:gd name="connsiteY31" fmla="*/ 2024093 h 2247507"/>
                  <a:gd name="connsiteX32" fmla="*/ 1335846 w 3109667"/>
                  <a:gd name="connsiteY32" fmla="*/ 2061710 h 2247507"/>
                  <a:gd name="connsiteX33" fmla="*/ 1388313 w 3109667"/>
                  <a:gd name="connsiteY33" fmla="*/ 2187378 h 2247507"/>
                  <a:gd name="connsiteX34" fmla="*/ 1388313 w 3109667"/>
                  <a:gd name="connsiteY34" fmla="*/ 2187545 h 2247507"/>
                  <a:gd name="connsiteX35" fmla="*/ 1972180 w 3109667"/>
                  <a:gd name="connsiteY35" fmla="*/ 2146765 h 2247507"/>
                  <a:gd name="connsiteX36" fmla="*/ 1922441 w 3109667"/>
                  <a:gd name="connsiteY36" fmla="*/ 2024093 h 2247507"/>
                  <a:gd name="connsiteX37" fmla="*/ 1982254 w 3109667"/>
                  <a:gd name="connsiteY37" fmla="*/ 2021264 h 2247507"/>
                  <a:gd name="connsiteX38" fmla="*/ 2015414 w 3109667"/>
                  <a:gd name="connsiteY38" fmla="*/ 2143103 h 2247507"/>
                  <a:gd name="connsiteX39" fmla="*/ 1982254 w 3109667"/>
                  <a:gd name="connsiteY39" fmla="*/ 2021264 h 2247507"/>
                  <a:gd name="connsiteX40" fmla="*/ 2045636 w 3109667"/>
                  <a:gd name="connsiteY40" fmla="*/ 2011111 h 2247507"/>
                  <a:gd name="connsiteX41" fmla="*/ 2078166 w 3109667"/>
                  <a:gd name="connsiteY41" fmla="*/ 2129787 h 2247507"/>
                  <a:gd name="connsiteX42" fmla="*/ 2107758 w 3109667"/>
                  <a:gd name="connsiteY42" fmla="*/ 2125294 h 2247507"/>
                  <a:gd name="connsiteX43" fmla="*/ 2045636 w 3109667"/>
                  <a:gd name="connsiteY43" fmla="*/ 2011111 h 2247507"/>
                  <a:gd name="connsiteX44" fmla="*/ 665288 w 3109667"/>
                  <a:gd name="connsiteY44" fmla="*/ 1920719 h 2247507"/>
                  <a:gd name="connsiteX45" fmla="*/ 665288 w 3109667"/>
                  <a:gd name="connsiteY45" fmla="*/ 1920886 h 2247507"/>
                  <a:gd name="connsiteX46" fmla="*/ 665149 w 3109667"/>
                  <a:gd name="connsiteY46" fmla="*/ 1920798 h 2247507"/>
                  <a:gd name="connsiteX47" fmla="*/ 278504 w 3109667"/>
                  <a:gd name="connsiteY47" fmla="*/ 1920563 h 2247507"/>
                  <a:gd name="connsiteX48" fmla="*/ 278294 w 3109667"/>
                  <a:gd name="connsiteY48" fmla="*/ 1920730 h 2247507"/>
                  <a:gd name="connsiteX49" fmla="*/ 278326 w 3109667"/>
                  <a:gd name="connsiteY49" fmla="*/ 1920745 h 2247507"/>
                  <a:gd name="connsiteX50" fmla="*/ 268220 w 3109667"/>
                  <a:gd name="connsiteY50" fmla="*/ 1931050 h 2247507"/>
                  <a:gd name="connsiteX51" fmla="*/ 347972 w 3109667"/>
                  <a:gd name="connsiteY51" fmla="*/ 2037077 h 2247507"/>
                  <a:gd name="connsiteX52" fmla="*/ 528043 w 3109667"/>
                  <a:gd name="connsiteY52" fmla="*/ 2147264 h 2247507"/>
                  <a:gd name="connsiteX53" fmla="*/ 690485 w 3109667"/>
                  <a:gd name="connsiteY53" fmla="*/ 2168737 h 2247507"/>
                  <a:gd name="connsiteX54" fmla="*/ 626054 w 3109667"/>
                  <a:gd name="connsiteY54" fmla="*/ 2018601 h 2247507"/>
                  <a:gd name="connsiteX55" fmla="*/ 359636 w 3109667"/>
                  <a:gd name="connsiteY55" fmla="*/ 1957720 h 2247507"/>
                  <a:gd name="connsiteX56" fmla="*/ 278326 w 3109667"/>
                  <a:gd name="connsiteY56" fmla="*/ 1920745 h 2247507"/>
                  <a:gd name="connsiteX57" fmla="*/ 2662034 w 3109667"/>
                  <a:gd name="connsiteY57" fmla="*/ 1900590 h 2247507"/>
                  <a:gd name="connsiteX58" fmla="*/ 2102931 w 3109667"/>
                  <a:gd name="connsiteY58" fmla="*/ 2003121 h 2247507"/>
                  <a:gd name="connsiteX59" fmla="*/ 2148683 w 3109667"/>
                  <a:gd name="connsiteY59" fmla="*/ 2129954 h 2247507"/>
                  <a:gd name="connsiteX60" fmla="*/ 2148893 w 3109667"/>
                  <a:gd name="connsiteY60" fmla="*/ 2129787 h 2247507"/>
                  <a:gd name="connsiteX61" fmla="*/ 2722896 w 3109667"/>
                  <a:gd name="connsiteY61" fmla="*/ 2034080 h 2247507"/>
                  <a:gd name="connsiteX62" fmla="*/ 2662034 w 3109667"/>
                  <a:gd name="connsiteY62" fmla="*/ 1900590 h 2247507"/>
                  <a:gd name="connsiteX63" fmla="*/ 2694983 w 3109667"/>
                  <a:gd name="connsiteY63" fmla="*/ 1886275 h 2247507"/>
                  <a:gd name="connsiteX64" fmla="*/ 2764452 w 3109667"/>
                  <a:gd name="connsiteY64" fmla="*/ 2034413 h 2247507"/>
                  <a:gd name="connsiteX65" fmla="*/ 2694983 w 3109667"/>
                  <a:gd name="connsiteY65" fmla="*/ 1886275 h 2247507"/>
                  <a:gd name="connsiteX66" fmla="*/ 2771219 w 3109667"/>
                  <a:gd name="connsiteY66" fmla="*/ 1870983 h 2247507"/>
                  <a:gd name="connsiteX67" fmla="*/ 2756896 w 3109667"/>
                  <a:gd name="connsiteY67" fmla="*/ 1878120 h 2247507"/>
                  <a:gd name="connsiteX68" fmla="*/ 2816500 w 3109667"/>
                  <a:gd name="connsiteY68" fmla="*/ 2010445 h 2247507"/>
                  <a:gd name="connsiteX69" fmla="*/ 2816500 w 3109667"/>
                  <a:gd name="connsiteY69" fmla="*/ 2010612 h 2247507"/>
                  <a:gd name="connsiteX70" fmla="*/ 2834549 w 3109667"/>
                  <a:gd name="connsiteY70" fmla="*/ 2006451 h 2247507"/>
                  <a:gd name="connsiteX71" fmla="*/ 2781450 w 3109667"/>
                  <a:gd name="connsiteY71" fmla="*/ 1873459 h 2247507"/>
                  <a:gd name="connsiteX72" fmla="*/ 2771219 w 3109667"/>
                  <a:gd name="connsiteY72" fmla="*/ 1870983 h 2247507"/>
                  <a:gd name="connsiteX73" fmla="*/ 2846092 w 3109667"/>
                  <a:gd name="connsiteY73" fmla="*/ 1840503 h 2247507"/>
                  <a:gd name="connsiteX74" fmla="*/ 2828095 w 3109667"/>
                  <a:gd name="connsiteY74" fmla="*/ 1845871 h 2247507"/>
                  <a:gd name="connsiteX75" fmla="*/ 2812984 w 3109667"/>
                  <a:gd name="connsiteY75" fmla="*/ 1859929 h 2247507"/>
                  <a:gd name="connsiteX76" fmla="*/ 2812932 w 3109667"/>
                  <a:gd name="connsiteY76" fmla="*/ 1859811 h 2247507"/>
                  <a:gd name="connsiteX77" fmla="*/ 2812932 w 3109667"/>
                  <a:gd name="connsiteY77" fmla="*/ 1859977 h 2247507"/>
                  <a:gd name="connsiteX78" fmla="*/ 2812984 w 3109667"/>
                  <a:gd name="connsiteY78" fmla="*/ 1859929 h 2247507"/>
                  <a:gd name="connsiteX79" fmla="*/ 2869388 w 3109667"/>
                  <a:gd name="connsiteY79" fmla="*/ 1986810 h 2247507"/>
                  <a:gd name="connsiteX80" fmla="*/ 2909684 w 3109667"/>
                  <a:gd name="connsiteY80" fmla="*/ 1957182 h 2247507"/>
                  <a:gd name="connsiteX81" fmla="*/ 2857845 w 3109667"/>
                  <a:gd name="connsiteY81" fmla="*/ 1845828 h 2247507"/>
                  <a:gd name="connsiteX82" fmla="*/ 2846092 w 3109667"/>
                  <a:gd name="connsiteY82" fmla="*/ 1840503 h 2247507"/>
                  <a:gd name="connsiteX83" fmla="*/ 3025323 w 3109667"/>
                  <a:gd name="connsiteY83" fmla="*/ 1591331 h 2247507"/>
                  <a:gd name="connsiteX84" fmla="*/ 2879462 w 3109667"/>
                  <a:gd name="connsiteY84" fmla="*/ 1820029 h 2247507"/>
                  <a:gd name="connsiteX85" fmla="*/ 2914458 w 3109667"/>
                  <a:gd name="connsiteY85" fmla="*/ 1886962 h 2247507"/>
                  <a:gd name="connsiteX86" fmla="*/ 2947196 w 3109667"/>
                  <a:gd name="connsiteY86" fmla="*/ 1949423 h 2247507"/>
                  <a:gd name="connsiteX87" fmla="*/ 2947042 w 3109667"/>
                  <a:gd name="connsiteY87" fmla="*/ 1949526 h 2247507"/>
                  <a:gd name="connsiteX88" fmla="*/ 2947250 w 3109667"/>
                  <a:gd name="connsiteY88" fmla="*/ 1949526 h 2247507"/>
                  <a:gd name="connsiteX89" fmla="*/ 2947196 w 3109667"/>
                  <a:gd name="connsiteY89" fmla="*/ 1949423 h 2247507"/>
                  <a:gd name="connsiteX90" fmla="*/ 2978132 w 3109667"/>
                  <a:gd name="connsiteY90" fmla="*/ 1928926 h 2247507"/>
                  <a:gd name="connsiteX91" fmla="*/ 3025323 w 3109667"/>
                  <a:gd name="connsiteY91" fmla="*/ 1591331 h 2247507"/>
                  <a:gd name="connsiteX92" fmla="*/ 145853 w 3109667"/>
                  <a:gd name="connsiteY92" fmla="*/ 1249938 h 2247507"/>
                  <a:gd name="connsiteX93" fmla="*/ 167680 w 3109667"/>
                  <a:gd name="connsiteY93" fmla="*/ 1271076 h 2247507"/>
                  <a:gd name="connsiteX94" fmla="*/ 193704 w 3109667"/>
                  <a:gd name="connsiteY94" fmla="*/ 1442017 h 2247507"/>
                  <a:gd name="connsiteX95" fmla="*/ 235469 w 3109667"/>
                  <a:gd name="connsiteY95" fmla="*/ 1652572 h 2247507"/>
                  <a:gd name="connsiteX96" fmla="*/ 513550 w 3109667"/>
                  <a:gd name="connsiteY96" fmla="*/ 1871783 h 2247507"/>
                  <a:gd name="connsiteX97" fmla="*/ 613451 w 3109667"/>
                  <a:gd name="connsiteY97" fmla="*/ 1897250 h 2247507"/>
                  <a:gd name="connsiteX98" fmla="*/ 640943 w 3109667"/>
                  <a:gd name="connsiteY98" fmla="*/ 1905385 h 2247507"/>
                  <a:gd name="connsiteX99" fmla="*/ 665149 w 3109667"/>
                  <a:gd name="connsiteY99" fmla="*/ 1920798 h 2247507"/>
                  <a:gd name="connsiteX100" fmla="*/ 641915 w 3109667"/>
                  <a:gd name="connsiteY100" fmla="*/ 1933869 h 2247507"/>
                  <a:gd name="connsiteX101" fmla="*/ 619327 w 3109667"/>
                  <a:gd name="connsiteY101" fmla="*/ 1933036 h 2247507"/>
                  <a:gd name="connsiteX102" fmla="*/ 334949 w 3109667"/>
                  <a:gd name="connsiteY102" fmla="*/ 1843821 h 2247507"/>
                  <a:gd name="connsiteX103" fmla="*/ 167259 w 3109667"/>
                  <a:gd name="connsiteY103" fmla="*/ 1604803 h 2247507"/>
                  <a:gd name="connsiteX104" fmla="*/ 136828 w 3109667"/>
                  <a:gd name="connsiteY104" fmla="*/ 1282228 h 2247507"/>
                  <a:gd name="connsiteX105" fmla="*/ 145853 w 3109667"/>
                  <a:gd name="connsiteY105" fmla="*/ 1249938 h 2247507"/>
                  <a:gd name="connsiteX106" fmla="*/ 2903666 w 3109667"/>
                  <a:gd name="connsiteY106" fmla="*/ 1099171 h 2247507"/>
                  <a:gd name="connsiteX107" fmla="*/ 2927081 w 3109667"/>
                  <a:gd name="connsiteY107" fmla="*/ 1126017 h 2247507"/>
                  <a:gd name="connsiteX108" fmla="*/ 2943167 w 3109667"/>
                  <a:gd name="connsiteY108" fmla="*/ 1215992 h 2247507"/>
                  <a:gd name="connsiteX109" fmla="*/ 2922179 w 3109667"/>
                  <a:gd name="connsiteY109" fmla="*/ 1232970 h 2247507"/>
                  <a:gd name="connsiteX110" fmla="*/ 2894265 w 3109667"/>
                  <a:gd name="connsiteY110" fmla="*/ 1215992 h 2247507"/>
                  <a:gd name="connsiteX111" fmla="*/ 2890566 w 3109667"/>
                  <a:gd name="connsiteY111" fmla="*/ 1157548 h 2247507"/>
                  <a:gd name="connsiteX112" fmla="*/ 2903499 w 3109667"/>
                  <a:gd name="connsiteY112" fmla="*/ 1098980 h 2247507"/>
                  <a:gd name="connsiteX113" fmla="*/ 2903709 w 3109667"/>
                  <a:gd name="connsiteY113" fmla="*/ 1098980 h 2247507"/>
                  <a:gd name="connsiteX114" fmla="*/ 2903666 w 3109667"/>
                  <a:gd name="connsiteY114" fmla="*/ 1099171 h 2247507"/>
                  <a:gd name="connsiteX115" fmla="*/ 2569306 w 3109667"/>
                  <a:gd name="connsiteY115" fmla="*/ 173117 h 2247507"/>
                  <a:gd name="connsiteX116" fmla="*/ 2603070 w 3109667"/>
                  <a:gd name="connsiteY116" fmla="*/ 181023 h 2247507"/>
                  <a:gd name="connsiteX117" fmla="*/ 2824275 w 3109667"/>
                  <a:gd name="connsiteY117" fmla="*/ 368276 h 2247507"/>
                  <a:gd name="connsiteX118" fmla="*/ 2906337 w 3109667"/>
                  <a:gd name="connsiteY118" fmla="*/ 752270 h 2247507"/>
                  <a:gd name="connsiteX119" fmla="*/ 2932360 w 3109667"/>
                  <a:gd name="connsiteY119" fmla="*/ 970150 h 2247507"/>
                  <a:gd name="connsiteX120" fmla="*/ 2924595 w 3109667"/>
                  <a:gd name="connsiteY120" fmla="*/ 1019751 h 2247507"/>
                  <a:gd name="connsiteX121" fmla="*/ 2899410 w 3109667"/>
                  <a:gd name="connsiteY121" fmla="*/ 994618 h 2247507"/>
                  <a:gd name="connsiteX122" fmla="*/ 2855756 w 3109667"/>
                  <a:gd name="connsiteY122" fmla="*/ 762757 h 2247507"/>
                  <a:gd name="connsiteX123" fmla="*/ 2769080 w 3109667"/>
                  <a:gd name="connsiteY123" fmla="*/ 405061 h 2247507"/>
                  <a:gd name="connsiteX124" fmla="*/ 2566552 w 3109667"/>
                  <a:gd name="connsiteY124" fmla="*/ 209653 h 2247507"/>
                  <a:gd name="connsiteX125" fmla="*/ 2534441 w 3109667"/>
                  <a:gd name="connsiteY125" fmla="*/ 181689 h 2247507"/>
                  <a:gd name="connsiteX126" fmla="*/ 2569306 w 3109667"/>
                  <a:gd name="connsiteY126" fmla="*/ 173117 h 2247507"/>
                  <a:gd name="connsiteX127" fmla="*/ 1842059 w 3109667"/>
                  <a:gd name="connsiteY127" fmla="*/ 51528 h 2247507"/>
                  <a:gd name="connsiteX128" fmla="*/ 1842059 w 3109667"/>
                  <a:gd name="connsiteY128" fmla="*/ 51860 h 2247507"/>
                  <a:gd name="connsiteX129" fmla="*/ 1295550 w 3109667"/>
                  <a:gd name="connsiteY129" fmla="*/ 80323 h 2247507"/>
                  <a:gd name="connsiteX130" fmla="*/ 716090 w 3109667"/>
                  <a:gd name="connsiteY130" fmla="*/ 147568 h 2247507"/>
                  <a:gd name="connsiteX131" fmla="*/ 262764 w 3109667"/>
                  <a:gd name="connsiteY131" fmla="*/ 268741 h 2247507"/>
                  <a:gd name="connsiteX132" fmla="*/ 141666 w 3109667"/>
                  <a:gd name="connsiteY132" fmla="*/ 402232 h 2247507"/>
                  <a:gd name="connsiteX133" fmla="*/ 91926 w 3109667"/>
                  <a:gd name="connsiteY133" fmla="*/ 760260 h 2247507"/>
                  <a:gd name="connsiteX134" fmla="*/ 101161 w 3109667"/>
                  <a:gd name="connsiteY134" fmla="*/ 1355475 h 2247507"/>
                  <a:gd name="connsiteX135" fmla="*/ 163074 w 3109667"/>
                  <a:gd name="connsiteY135" fmla="*/ 1684874 h 2247507"/>
                  <a:gd name="connsiteX136" fmla="*/ 444304 w 3109667"/>
                  <a:gd name="connsiteY136" fmla="*/ 1924059 h 2247507"/>
                  <a:gd name="connsiteX137" fmla="*/ 838235 w 3109667"/>
                  <a:gd name="connsiteY137" fmla="*/ 1982648 h 2247507"/>
                  <a:gd name="connsiteX138" fmla="*/ 1450226 w 3109667"/>
                  <a:gd name="connsiteY138" fmla="*/ 2000625 h 2247507"/>
                  <a:gd name="connsiteX139" fmla="*/ 1870182 w 3109667"/>
                  <a:gd name="connsiteY139" fmla="*/ 1973993 h 2247507"/>
                  <a:gd name="connsiteX140" fmla="*/ 2247114 w 3109667"/>
                  <a:gd name="connsiteY140" fmla="*/ 1925723 h 2247507"/>
                  <a:gd name="connsiteX141" fmla="*/ 2700230 w 3109667"/>
                  <a:gd name="connsiteY141" fmla="*/ 1838505 h 2247507"/>
                  <a:gd name="connsiteX142" fmla="*/ 2894782 w 3109667"/>
                  <a:gd name="connsiteY142" fmla="*/ 1724323 h 2247507"/>
                  <a:gd name="connsiteX143" fmla="*/ 3006645 w 3109667"/>
                  <a:gd name="connsiteY143" fmla="*/ 1404411 h 2247507"/>
                  <a:gd name="connsiteX144" fmla="*/ 2993632 w 3109667"/>
                  <a:gd name="connsiteY144" fmla="*/ 1039225 h 2247507"/>
                  <a:gd name="connsiteX145" fmla="*/ 2957535 w 3109667"/>
                  <a:gd name="connsiteY145" fmla="*/ 758595 h 2247507"/>
                  <a:gd name="connsiteX146" fmla="*/ 2900450 w 3109667"/>
                  <a:gd name="connsiteY146" fmla="*/ 422371 h 2247507"/>
                  <a:gd name="connsiteX147" fmla="*/ 2854486 w 3109667"/>
                  <a:gd name="connsiteY147" fmla="*/ 303196 h 2247507"/>
                  <a:gd name="connsiteX148" fmla="*/ 2560874 w 3109667"/>
                  <a:gd name="connsiteY148" fmla="*/ 105456 h 2247507"/>
                  <a:gd name="connsiteX149" fmla="*/ 2308397 w 3109667"/>
                  <a:gd name="connsiteY149" fmla="*/ 70336 h 2247507"/>
                  <a:gd name="connsiteX150" fmla="*/ 1842059 w 3109667"/>
                  <a:gd name="connsiteY150" fmla="*/ 51528 h 2247507"/>
                  <a:gd name="connsiteX151" fmla="*/ 1925379 w 3109667"/>
                  <a:gd name="connsiteY151" fmla="*/ 1094 h 2247507"/>
                  <a:gd name="connsiteX152" fmla="*/ 2293706 w 3109667"/>
                  <a:gd name="connsiteY152" fmla="*/ 19570 h 2247507"/>
                  <a:gd name="connsiteX153" fmla="*/ 2752068 w 3109667"/>
                  <a:gd name="connsiteY153" fmla="*/ 122434 h 2247507"/>
                  <a:gd name="connsiteX154" fmla="*/ 2908424 w 3109667"/>
                  <a:gd name="connsiteY154" fmla="*/ 277063 h 2247507"/>
                  <a:gd name="connsiteX155" fmla="*/ 2996362 w 3109667"/>
                  <a:gd name="connsiteY155" fmla="*/ 645411 h 2247507"/>
                  <a:gd name="connsiteX156" fmla="*/ 3059323 w 3109667"/>
                  <a:gd name="connsiteY156" fmla="*/ 1070684 h 2247507"/>
                  <a:gd name="connsiteX157" fmla="*/ 3065829 w 3109667"/>
                  <a:gd name="connsiteY157" fmla="*/ 1211664 h 2247507"/>
                  <a:gd name="connsiteX158" fmla="*/ 3100039 w 3109667"/>
                  <a:gd name="connsiteY158" fmla="*/ 1565531 h 2247507"/>
                  <a:gd name="connsiteX159" fmla="*/ 3094162 w 3109667"/>
                  <a:gd name="connsiteY159" fmla="*/ 1851821 h 2247507"/>
                  <a:gd name="connsiteX160" fmla="*/ 2941374 w 3109667"/>
                  <a:gd name="connsiteY160" fmla="*/ 2031418 h 2247507"/>
                  <a:gd name="connsiteX161" fmla="*/ 2671478 w 3109667"/>
                  <a:gd name="connsiteY161" fmla="*/ 2112144 h 2247507"/>
                  <a:gd name="connsiteX162" fmla="*/ 1952452 w 3109667"/>
                  <a:gd name="connsiteY162" fmla="*/ 2213844 h 2247507"/>
                  <a:gd name="connsiteX163" fmla="*/ 1248747 w 3109667"/>
                  <a:gd name="connsiteY163" fmla="*/ 2247466 h 2247507"/>
                  <a:gd name="connsiteX164" fmla="*/ 1249168 w 3109667"/>
                  <a:gd name="connsiteY164" fmla="*/ 2247300 h 2247507"/>
                  <a:gd name="connsiteX165" fmla="*/ 821025 w 3109667"/>
                  <a:gd name="connsiteY165" fmla="*/ 2235148 h 2247507"/>
                  <a:gd name="connsiteX166" fmla="*/ 474316 w 3109667"/>
                  <a:gd name="connsiteY166" fmla="*/ 2179888 h 2247507"/>
                  <a:gd name="connsiteX167" fmla="*/ 325936 w 3109667"/>
                  <a:gd name="connsiteY167" fmla="*/ 2080853 h 2247507"/>
                  <a:gd name="connsiteX168" fmla="*/ 97383 w 3109667"/>
                  <a:gd name="connsiteY168" fmla="*/ 1708010 h 2247507"/>
                  <a:gd name="connsiteX169" fmla="*/ 34841 w 3109667"/>
                  <a:gd name="connsiteY169" fmla="*/ 1441529 h 2247507"/>
                  <a:gd name="connsiteX170" fmla="*/ 211 w 3109667"/>
                  <a:gd name="connsiteY170" fmla="*/ 1092821 h 2247507"/>
                  <a:gd name="connsiteX171" fmla="*/ 24977 w 3109667"/>
                  <a:gd name="connsiteY171" fmla="*/ 675705 h 2247507"/>
                  <a:gd name="connsiteX172" fmla="*/ 77865 w 3109667"/>
                  <a:gd name="connsiteY172" fmla="*/ 365446 h 2247507"/>
                  <a:gd name="connsiteX173" fmla="*/ 205468 w 3109667"/>
                  <a:gd name="connsiteY173" fmla="*/ 227795 h 2247507"/>
                  <a:gd name="connsiteX174" fmla="*/ 528882 w 3109667"/>
                  <a:gd name="connsiteY174" fmla="*/ 127760 h 2247507"/>
                  <a:gd name="connsiteX175" fmla="*/ 817669 w 3109667"/>
                  <a:gd name="connsiteY175" fmla="*/ 76495 h 2247507"/>
                  <a:gd name="connsiteX176" fmla="*/ 1130799 w 3109667"/>
                  <a:gd name="connsiteY176" fmla="*/ 42539 h 2247507"/>
                  <a:gd name="connsiteX177" fmla="*/ 1451275 w 3109667"/>
                  <a:gd name="connsiteY177" fmla="*/ 12080 h 2247507"/>
                  <a:gd name="connsiteX178" fmla="*/ 1925379 w 3109667"/>
                  <a:gd name="connsiteY178" fmla="*/ 1094 h 224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109667" h="2247507">
                    <a:moveTo>
                      <a:pt x="1267085" y="2061024"/>
                    </a:moveTo>
                    <a:cubicBezTo>
                      <a:pt x="1259346" y="2061586"/>
                      <a:pt x="1251476" y="2064291"/>
                      <a:pt x="1242872" y="2070366"/>
                    </a:cubicBezTo>
                    <a:cubicBezTo>
                      <a:pt x="1255883" y="2108648"/>
                      <a:pt x="1270155" y="2148263"/>
                      <a:pt x="1299747" y="2183217"/>
                    </a:cubicBezTo>
                    <a:cubicBezTo>
                      <a:pt x="1306043" y="2190707"/>
                      <a:pt x="1318846" y="2190375"/>
                      <a:pt x="1337944" y="2182218"/>
                    </a:cubicBezTo>
                    <a:cubicBezTo>
                      <a:pt x="1324511" y="2141939"/>
                      <a:pt x="1316956" y="2100659"/>
                      <a:pt x="1290513" y="2064540"/>
                    </a:cubicBezTo>
                    <a:cubicBezTo>
                      <a:pt x="1282433" y="2062043"/>
                      <a:pt x="1274825" y="2060462"/>
                      <a:pt x="1267085" y="2061024"/>
                    </a:cubicBezTo>
                    <a:close/>
                    <a:moveTo>
                      <a:pt x="1177765" y="2059903"/>
                    </a:moveTo>
                    <a:cubicBezTo>
                      <a:pt x="1168117" y="2059849"/>
                      <a:pt x="1155617" y="2060587"/>
                      <a:pt x="1139194" y="2061545"/>
                    </a:cubicBezTo>
                    <a:cubicBezTo>
                      <a:pt x="1143812" y="2099661"/>
                      <a:pt x="1166057" y="2130287"/>
                      <a:pt x="1176761" y="2163577"/>
                    </a:cubicBezTo>
                    <a:cubicBezTo>
                      <a:pt x="1185576" y="2190874"/>
                      <a:pt x="1211181" y="2195368"/>
                      <a:pt x="1241612" y="2183883"/>
                    </a:cubicBezTo>
                    <a:cubicBezTo>
                      <a:pt x="1251266" y="2150427"/>
                      <a:pt x="1222513" y="2126126"/>
                      <a:pt x="1216427" y="2097330"/>
                    </a:cubicBezTo>
                    <a:cubicBezTo>
                      <a:pt x="1209974" y="2067370"/>
                      <a:pt x="1206708" y="2060067"/>
                      <a:pt x="1177765" y="2059903"/>
                    </a:cubicBezTo>
                    <a:close/>
                    <a:moveTo>
                      <a:pt x="859643" y="2045898"/>
                    </a:moveTo>
                    <a:cubicBezTo>
                      <a:pt x="857754" y="2045898"/>
                      <a:pt x="855864" y="2047562"/>
                      <a:pt x="848519" y="2051058"/>
                    </a:cubicBezTo>
                    <a:cubicBezTo>
                      <a:pt x="866778" y="2093668"/>
                      <a:pt x="878531" y="2139109"/>
                      <a:pt x="907913" y="2181386"/>
                    </a:cubicBezTo>
                    <a:lnTo>
                      <a:pt x="908124" y="2181386"/>
                    </a:lnTo>
                    <a:cubicBezTo>
                      <a:pt x="981579" y="2192538"/>
                      <a:pt x="1054615" y="2190874"/>
                      <a:pt x="1131428" y="2188210"/>
                    </a:cubicBezTo>
                    <a:cubicBezTo>
                      <a:pt x="1122823" y="2159581"/>
                      <a:pt x="1116947" y="2137943"/>
                      <a:pt x="1109392" y="2116472"/>
                    </a:cubicBezTo>
                    <a:cubicBezTo>
                      <a:pt x="1101836" y="2095001"/>
                      <a:pt x="1093231" y="2073695"/>
                      <a:pt x="1077491" y="2053721"/>
                    </a:cubicBezTo>
                    <a:cubicBezTo>
                      <a:pt x="1003825" y="2051058"/>
                      <a:pt x="931839" y="2048395"/>
                      <a:pt x="859643" y="2045898"/>
                    </a:cubicBezTo>
                    <a:close/>
                    <a:moveTo>
                      <a:pt x="799383" y="2038408"/>
                    </a:moveTo>
                    <a:cubicBezTo>
                      <a:pt x="791067" y="2036660"/>
                      <a:pt x="780101" y="2037825"/>
                      <a:pt x="767928" y="2041737"/>
                    </a:cubicBezTo>
                    <a:cubicBezTo>
                      <a:pt x="779051" y="2091006"/>
                      <a:pt x="806965" y="2133782"/>
                      <a:pt x="842014" y="2174561"/>
                    </a:cubicBezTo>
                    <a:cubicBezTo>
                      <a:pt x="847680" y="2131285"/>
                      <a:pt x="823124" y="2093169"/>
                      <a:pt x="814939" y="2052556"/>
                    </a:cubicBezTo>
                    <a:cubicBezTo>
                      <a:pt x="813365" y="2044816"/>
                      <a:pt x="807699" y="2040156"/>
                      <a:pt x="799383" y="2038408"/>
                    </a:cubicBezTo>
                    <a:close/>
                    <a:moveTo>
                      <a:pt x="702422" y="2027818"/>
                    </a:moveTo>
                    <a:cubicBezTo>
                      <a:pt x="694001" y="2027298"/>
                      <a:pt x="683979" y="2029670"/>
                      <a:pt x="673695" y="2033581"/>
                    </a:cubicBezTo>
                    <a:cubicBezTo>
                      <a:pt x="695732" y="2083016"/>
                      <a:pt x="712942" y="2133450"/>
                      <a:pt x="763521" y="2172231"/>
                    </a:cubicBezTo>
                    <a:lnTo>
                      <a:pt x="763731" y="2172231"/>
                    </a:lnTo>
                    <a:cubicBezTo>
                      <a:pt x="766669" y="2124129"/>
                      <a:pt x="743163" y="2081850"/>
                      <a:pt x="721547" y="2039407"/>
                    </a:cubicBezTo>
                    <a:cubicBezTo>
                      <a:pt x="717664" y="2031750"/>
                      <a:pt x="710843" y="2028338"/>
                      <a:pt x="702422" y="2027818"/>
                    </a:cubicBezTo>
                    <a:close/>
                    <a:moveTo>
                      <a:pt x="1922441" y="2024093"/>
                    </a:moveTo>
                    <a:cubicBezTo>
                      <a:pt x="1732506" y="2052390"/>
                      <a:pt x="1535854" y="2051723"/>
                      <a:pt x="1335846" y="2061710"/>
                    </a:cubicBezTo>
                    <a:cubicBezTo>
                      <a:pt x="1346339" y="2106652"/>
                      <a:pt x="1368584" y="2142271"/>
                      <a:pt x="1388313" y="2187378"/>
                    </a:cubicBezTo>
                    <a:lnTo>
                      <a:pt x="1388313" y="2187545"/>
                    </a:lnTo>
                    <a:cubicBezTo>
                      <a:pt x="1583495" y="2178223"/>
                      <a:pt x="1776579" y="2174895"/>
                      <a:pt x="1972180" y="2146765"/>
                    </a:cubicBezTo>
                    <a:cubicBezTo>
                      <a:pt x="1951403" y="2106485"/>
                      <a:pt x="1960637" y="2063708"/>
                      <a:pt x="1922441" y="2024093"/>
                    </a:cubicBezTo>
                    <a:close/>
                    <a:moveTo>
                      <a:pt x="1982254" y="2021264"/>
                    </a:moveTo>
                    <a:cubicBezTo>
                      <a:pt x="1975958" y="2065539"/>
                      <a:pt x="2007649" y="2101158"/>
                      <a:pt x="2015414" y="2143103"/>
                    </a:cubicBezTo>
                    <a:cubicBezTo>
                      <a:pt x="2040389" y="2118303"/>
                      <a:pt x="2020241" y="2047896"/>
                      <a:pt x="1982254" y="2021264"/>
                    </a:cubicBezTo>
                    <a:close/>
                    <a:moveTo>
                      <a:pt x="2045636" y="2011111"/>
                    </a:moveTo>
                    <a:cubicBezTo>
                      <a:pt x="2034303" y="2055719"/>
                      <a:pt x="2063685" y="2091338"/>
                      <a:pt x="2078166" y="2129787"/>
                    </a:cubicBezTo>
                    <a:cubicBezTo>
                      <a:pt x="2081314" y="2138276"/>
                      <a:pt x="2096636" y="2135114"/>
                      <a:pt x="2107758" y="2125294"/>
                    </a:cubicBezTo>
                    <a:cubicBezTo>
                      <a:pt x="2082993" y="2089507"/>
                      <a:pt x="2098734" y="2039407"/>
                      <a:pt x="2045636" y="2011111"/>
                    </a:cubicBezTo>
                    <a:close/>
                    <a:moveTo>
                      <a:pt x="665288" y="1920719"/>
                    </a:moveTo>
                    <a:lnTo>
                      <a:pt x="665288" y="1920886"/>
                    </a:lnTo>
                    <a:lnTo>
                      <a:pt x="665149" y="1920798"/>
                    </a:lnTo>
                    <a:close/>
                    <a:moveTo>
                      <a:pt x="278504" y="1920563"/>
                    </a:moveTo>
                    <a:lnTo>
                      <a:pt x="278294" y="1920730"/>
                    </a:lnTo>
                    <a:lnTo>
                      <a:pt x="278326" y="1920745"/>
                    </a:lnTo>
                    <a:lnTo>
                      <a:pt x="268220" y="1931050"/>
                    </a:lnTo>
                    <a:cubicBezTo>
                      <a:pt x="294874" y="1966336"/>
                      <a:pt x="322367" y="2001291"/>
                      <a:pt x="347972" y="2037077"/>
                    </a:cubicBezTo>
                    <a:cubicBezTo>
                      <a:pt x="388687" y="2094002"/>
                      <a:pt x="445563" y="2134282"/>
                      <a:pt x="528043" y="2147264"/>
                    </a:cubicBezTo>
                    <a:cubicBezTo>
                      <a:pt x="580302" y="2155420"/>
                      <a:pt x="630881" y="2173230"/>
                      <a:pt x="690485" y="2168737"/>
                    </a:cubicBezTo>
                    <a:cubicBezTo>
                      <a:pt x="668238" y="2116805"/>
                      <a:pt x="647461" y="2068535"/>
                      <a:pt x="626054" y="2018601"/>
                    </a:cubicBezTo>
                    <a:cubicBezTo>
                      <a:pt x="533973" y="2005119"/>
                      <a:pt x="443425" y="1989109"/>
                      <a:pt x="359636" y="1957720"/>
                    </a:cubicBezTo>
                    <a:lnTo>
                      <a:pt x="278326" y="1920745"/>
                    </a:lnTo>
                    <a:close/>
                    <a:moveTo>
                      <a:pt x="2662034" y="1900590"/>
                    </a:moveTo>
                    <a:cubicBezTo>
                      <a:pt x="2478394" y="1946529"/>
                      <a:pt x="2290138" y="1972994"/>
                      <a:pt x="2102931" y="2003121"/>
                    </a:cubicBezTo>
                    <a:cubicBezTo>
                      <a:pt x="2110277" y="2050891"/>
                      <a:pt x="2135042" y="2087676"/>
                      <a:pt x="2148683" y="2129954"/>
                    </a:cubicBezTo>
                    <a:lnTo>
                      <a:pt x="2148893" y="2129787"/>
                    </a:lnTo>
                    <a:cubicBezTo>
                      <a:pt x="2261595" y="2122631"/>
                      <a:pt x="2647552" y="2066205"/>
                      <a:pt x="2722896" y="2034080"/>
                    </a:cubicBezTo>
                    <a:cubicBezTo>
                      <a:pt x="2703798" y="1991803"/>
                      <a:pt x="2695613" y="1945697"/>
                      <a:pt x="2662034" y="1900590"/>
                    </a:cubicBezTo>
                    <a:close/>
                    <a:moveTo>
                      <a:pt x="2694983" y="1886275"/>
                    </a:moveTo>
                    <a:cubicBezTo>
                      <a:pt x="2719328" y="1938374"/>
                      <a:pt x="2739896" y="1981983"/>
                      <a:pt x="2764452" y="2034413"/>
                    </a:cubicBezTo>
                    <a:cubicBezTo>
                      <a:pt x="2780401" y="1976157"/>
                      <a:pt x="2749130" y="1908080"/>
                      <a:pt x="2694983" y="1886275"/>
                    </a:cubicBezTo>
                    <a:close/>
                    <a:moveTo>
                      <a:pt x="2771219" y="1870983"/>
                    </a:moveTo>
                    <a:cubicBezTo>
                      <a:pt x="2766497" y="1871712"/>
                      <a:pt x="2761093" y="1874042"/>
                      <a:pt x="2756896" y="1878120"/>
                    </a:cubicBezTo>
                    <a:cubicBezTo>
                      <a:pt x="2776414" y="1921562"/>
                      <a:pt x="2796562" y="1966004"/>
                      <a:pt x="2816500" y="2010445"/>
                    </a:cubicBezTo>
                    <a:lnTo>
                      <a:pt x="2816500" y="2010612"/>
                    </a:lnTo>
                    <a:cubicBezTo>
                      <a:pt x="2822587" y="2009280"/>
                      <a:pt x="2828463" y="2007949"/>
                      <a:pt x="2834549" y="2006451"/>
                    </a:cubicBezTo>
                    <a:cubicBezTo>
                      <a:pt x="2829512" y="1959346"/>
                      <a:pt x="2807894" y="1915737"/>
                      <a:pt x="2781450" y="1873459"/>
                    </a:cubicBezTo>
                    <a:cubicBezTo>
                      <a:pt x="2779981" y="1871129"/>
                      <a:pt x="2775941" y="1870255"/>
                      <a:pt x="2771219" y="1870983"/>
                    </a:cubicBezTo>
                    <a:close/>
                    <a:moveTo>
                      <a:pt x="2846092" y="1840503"/>
                    </a:moveTo>
                    <a:cubicBezTo>
                      <a:pt x="2839586" y="1841335"/>
                      <a:pt x="2833604" y="1842875"/>
                      <a:pt x="2828095" y="1845871"/>
                    </a:cubicBezTo>
                    <a:lnTo>
                      <a:pt x="2812984" y="1859929"/>
                    </a:lnTo>
                    <a:lnTo>
                      <a:pt x="2812932" y="1859811"/>
                    </a:lnTo>
                    <a:lnTo>
                      <a:pt x="2812932" y="1859977"/>
                    </a:lnTo>
                    <a:lnTo>
                      <a:pt x="2812984" y="1859929"/>
                    </a:lnTo>
                    <a:lnTo>
                      <a:pt x="2869388" y="1986810"/>
                    </a:lnTo>
                    <a:cubicBezTo>
                      <a:pt x="2900660" y="1988307"/>
                      <a:pt x="2917239" y="1981483"/>
                      <a:pt x="2909684" y="1957182"/>
                    </a:cubicBezTo>
                    <a:cubicBezTo>
                      <a:pt x="2897510" y="1918567"/>
                      <a:pt x="2881980" y="1880949"/>
                      <a:pt x="2857845" y="1845828"/>
                    </a:cubicBezTo>
                    <a:cubicBezTo>
                      <a:pt x="2856166" y="1843332"/>
                      <a:pt x="2850709" y="1842499"/>
                      <a:pt x="2846092" y="1840503"/>
                    </a:cubicBezTo>
                    <a:close/>
                    <a:moveTo>
                      <a:pt x="3025323" y="1591331"/>
                    </a:moveTo>
                    <a:cubicBezTo>
                      <a:pt x="2986287" y="1677384"/>
                      <a:pt x="2965930" y="1764103"/>
                      <a:pt x="2879462" y="1820029"/>
                    </a:cubicBezTo>
                    <a:cubicBezTo>
                      <a:pt x="2891739" y="1843582"/>
                      <a:pt x="2903282" y="1865636"/>
                      <a:pt x="2914458" y="1886962"/>
                    </a:cubicBezTo>
                    <a:lnTo>
                      <a:pt x="2947196" y="1949423"/>
                    </a:lnTo>
                    <a:lnTo>
                      <a:pt x="2947042" y="1949526"/>
                    </a:lnTo>
                    <a:lnTo>
                      <a:pt x="2947250" y="1949526"/>
                    </a:lnTo>
                    <a:lnTo>
                      <a:pt x="2947196" y="1949423"/>
                    </a:lnTo>
                    <a:lnTo>
                      <a:pt x="2978132" y="1928926"/>
                    </a:lnTo>
                    <a:cubicBezTo>
                      <a:pt x="3042723" y="1866721"/>
                      <a:pt x="3052502" y="1711631"/>
                      <a:pt x="3025323" y="1591331"/>
                    </a:cubicBezTo>
                    <a:close/>
                    <a:moveTo>
                      <a:pt x="145853" y="1249938"/>
                    </a:moveTo>
                    <a:cubicBezTo>
                      <a:pt x="165161" y="1249604"/>
                      <a:pt x="166630" y="1261422"/>
                      <a:pt x="167680" y="1271076"/>
                    </a:cubicBezTo>
                    <a:cubicBezTo>
                      <a:pt x="174396" y="1328167"/>
                      <a:pt x="190136" y="1384260"/>
                      <a:pt x="193704" y="1442017"/>
                    </a:cubicBezTo>
                    <a:cubicBezTo>
                      <a:pt x="198111" y="1513090"/>
                      <a:pt x="209025" y="1583664"/>
                      <a:pt x="235469" y="1652572"/>
                    </a:cubicBezTo>
                    <a:cubicBezTo>
                      <a:pt x="278913" y="1765757"/>
                      <a:pt x="383220" y="1829173"/>
                      <a:pt x="513550" y="1871783"/>
                    </a:cubicBezTo>
                    <a:cubicBezTo>
                      <a:pt x="545872" y="1882270"/>
                      <a:pt x="580080" y="1888761"/>
                      <a:pt x="613451" y="1897250"/>
                    </a:cubicBezTo>
                    <a:cubicBezTo>
                      <a:pt x="622685" y="1899664"/>
                      <a:pt x="632076" y="1901911"/>
                      <a:pt x="640943" y="1905385"/>
                    </a:cubicBezTo>
                    <a:lnTo>
                      <a:pt x="665149" y="1920798"/>
                    </a:lnTo>
                    <a:lnTo>
                      <a:pt x="641915" y="1933869"/>
                    </a:lnTo>
                    <a:cubicBezTo>
                      <a:pt x="634071" y="1935117"/>
                      <a:pt x="626358" y="1934035"/>
                      <a:pt x="619327" y="1933036"/>
                    </a:cubicBezTo>
                    <a:cubicBezTo>
                      <a:pt x="517119" y="1918389"/>
                      <a:pt x="419947" y="1893588"/>
                      <a:pt x="334949" y="1843821"/>
                    </a:cubicBezTo>
                    <a:cubicBezTo>
                      <a:pt x="233370" y="1784233"/>
                      <a:pt x="182371" y="1700176"/>
                      <a:pt x="167259" y="1604803"/>
                    </a:cubicBezTo>
                    <a:cubicBezTo>
                      <a:pt x="150470" y="1497943"/>
                      <a:pt x="146063" y="1389752"/>
                      <a:pt x="136828" y="1282228"/>
                    </a:cubicBezTo>
                    <a:cubicBezTo>
                      <a:pt x="135779" y="1271242"/>
                      <a:pt x="128433" y="1257927"/>
                      <a:pt x="145853" y="1249938"/>
                    </a:cubicBezTo>
                    <a:close/>
                    <a:moveTo>
                      <a:pt x="2903666" y="1099171"/>
                    </a:moveTo>
                    <a:lnTo>
                      <a:pt x="2927081" y="1126017"/>
                    </a:lnTo>
                    <a:cubicBezTo>
                      <a:pt x="2944662" y="1154043"/>
                      <a:pt x="2945685" y="1184783"/>
                      <a:pt x="2943167" y="1215992"/>
                    </a:cubicBezTo>
                    <a:cubicBezTo>
                      <a:pt x="2942536" y="1225480"/>
                      <a:pt x="2934562" y="1232138"/>
                      <a:pt x="2922179" y="1232970"/>
                    </a:cubicBezTo>
                    <a:cubicBezTo>
                      <a:pt x="2906857" y="1233969"/>
                      <a:pt x="2895943" y="1227810"/>
                      <a:pt x="2894265" y="1215992"/>
                    </a:cubicBezTo>
                    <a:cubicBezTo>
                      <a:pt x="2891432" y="1196518"/>
                      <a:pt x="2889595" y="1177044"/>
                      <a:pt x="2890566" y="1157548"/>
                    </a:cubicBezTo>
                    <a:close/>
                    <a:moveTo>
                      <a:pt x="2903499" y="1098980"/>
                    </a:moveTo>
                    <a:lnTo>
                      <a:pt x="2903709" y="1098980"/>
                    </a:lnTo>
                    <a:lnTo>
                      <a:pt x="2903666" y="1099171"/>
                    </a:lnTo>
                    <a:close/>
                    <a:moveTo>
                      <a:pt x="2569306" y="173117"/>
                    </a:moveTo>
                    <a:cubicBezTo>
                      <a:pt x="2580613" y="173908"/>
                      <a:pt x="2591736" y="177445"/>
                      <a:pt x="2603070" y="181023"/>
                    </a:cubicBezTo>
                    <a:cubicBezTo>
                      <a:pt x="2714303" y="215645"/>
                      <a:pt x="2786919" y="281058"/>
                      <a:pt x="2824275" y="368276"/>
                    </a:cubicBezTo>
                    <a:cubicBezTo>
                      <a:pt x="2877374" y="492446"/>
                      <a:pt x="2900880" y="621443"/>
                      <a:pt x="2906337" y="752270"/>
                    </a:cubicBezTo>
                    <a:cubicBezTo>
                      <a:pt x="2909485" y="825341"/>
                      <a:pt x="2936978" y="896580"/>
                      <a:pt x="2932360" y="970150"/>
                    </a:cubicBezTo>
                    <a:cubicBezTo>
                      <a:pt x="2931311" y="986794"/>
                      <a:pt x="2938236" y="1004271"/>
                      <a:pt x="2924595" y="1019751"/>
                    </a:cubicBezTo>
                    <a:cubicBezTo>
                      <a:pt x="2900249" y="1020250"/>
                      <a:pt x="2902768" y="1005270"/>
                      <a:pt x="2899410" y="994618"/>
                    </a:cubicBezTo>
                    <a:cubicBezTo>
                      <a:pt x="2876324" y="918385"/>
                      <a:pt x="2867929" y="840154"/>
                      <a:pt x="2855756" y="762757"/>
                    </a:cubicBezTo>
                    <a:cubicBezTo>
                      <a:pt x="2836659" y="641749"/>
                      <a:pt x="2812103" y="522073"/>
                      <a:pt x="2769080" y="405061"/>
                    </a:cubicBezTo>
                    <a:cubicBezTo>
                      <a:pt x="2736968" y="317843"/>
                      <a:pt x="2668340" y="252430"/>
                      <a:pt x="2566552" y="209653"/>
                    </a:cubicBezTo>
                    <a:cubicBezTo>
                      <a:pt x="2553540" y="204159"/>
                      <a:pt x="2536330" y="202495"/>
                      <a:pt x="2534441" y="181689"/>
                    </a:cubicBezTo>
                    <a:cubicBezTo>
                      <a:pt x="2546509" y="174283"/>
                      <a:pt x="2557999" y="172327"/>
                      <a:pt x="2569306" y="173117"/>
                    </a:cubicBezTo>
                    <a:close/>
                    <a:moveTo>
                      <a:pt x="1842059" y="51528"/>
                    </a:moveTo>
                    <a:lnTo>
                      <a:pt x="1842059" y="51860"/>
                    </a:lnTo>
                    <a:cubicBezTo>
                      <a:pt x="1668075" y="63678"/>
                      <a:pt x="1481287" y="58186"/>
                      <a:pt x="1295550" y="80323"/>
                    </a:cubicBezTo>
                    <a:cubicBezTo>
                      <a:pt x="1102466" y="103126"/>
                      <a:pt x="906864" y="113280"/>
                      <a:pt x="716090" y="147568"/>
                    </a:cubicBezTo>
                    <a:cubicBezTo>
                      <a:pt x="560154" y="175697"/>
                      <a:pt x="405477" y="206823"/>
                      <a:pt x="262764" y="268741"/>
                    </a:cubicBezTo>
                    <a:cubicBezTo>
                      <a:pt x="191617" y="299533"/>
                      <a:pt x="151741" y="342811"/>
                      <a:pt x="141666" y="402232"/>
                    </a:cubicBezTo>
                    <a:cubicBezTo>
                      <a:pt x="121518" y="521241"/>
                      <a:pt x="100322" y="640584"/>
                      <a:pt x="91926" y="760260"/>
                    </a:cubicBezTo>
                    <a:cubicBezTo>
                      <a:pt x="77865" y="958498"/>
                      <a:pt x="78494" y="1157070"/>
                      <a:pt x="101161" y="1355475"/>
                    </a:cubicBezTo>
                    <a:cubicBezTo>
                      <a:pt x="113964" y="1466496"/>
                      <a:pt x="123827" y="1576850"/>
                      <a:pt x="163074" y="1684874"/>
                    </a:cubicBezTo>
                    <a:cubicBezTo>
                      <a:pt x="206097" y="1803884"/>
                      <a:pt x="292565" y="1885443"/>
                      <a:pt x="444304" y="1924059"/>
                    </a:cubicBezTo>
                    <a:cubicBezTo>
                      <a:pt x="572957" y="1956849"/>
                      <a:pt x="705176" y="1972662"/>
                      <a:pt x="838235" y="1982648"/>
                    </a:cubicBezTo>
                    <a:cubicBezTo>
                      <a:pt x="1041602" y="1997962"/>
                      <a:pt x="1245809" y="2008947"/>
                      <a:pt x="1450226" y="2000625"/>
                    </a:cubicBezTo>
                    <a:cubicBezTo>
                      <a:pt x="1590421" y="1994965"/>
                      <a:pt x="1730826" y="1989640"/>
                      <a:pt x="1870182" y="1973993"/>
                    </a:cubicBezTo>
                    <a:cubicBezTo>
                      <a:pt x="1996316" y="1959845"/>
                      <a:pt x="2121820" y="1944532"/>
                      <a:pt x="2247114" y="1925723"/>
                    </a:cubicBezTo>
                    <a:cubicBezTo>
                      <a:pt x="2400112" y="1902920"/>
                      <a:pt x="2552899" y="1878952"/>
                      <a:pt x="2700230" y="1838505"/>
                    </a:cubicBezTo>
                    <a:cubicBezTo>
                      <a:pt x="2779352" y="1816700"/>
                      <a:pt x="2856376" y="1790901"/>
                      <a:pt x="2894782" y="1724323"/>
                    </a:cubicBezTo>
                    <a:cubicBezTo>
                      <a:pt x="2953757" y="1622456"/>
                      <a:pt x="2996362" y="1515931"/>
                      <a:pt x="3006645" y="1404411"/>
                    </a:cubicBezTo>
                    <a:cubicBezTo>
                      <a:pt x="3017978" y="1282904"/>
                      <a:pt x="3012521" y="1160732"/>
                      <a:pt x="2993632" y="1039225"/>
                    </a:cubicBezTo>
                    <a:cubicBezTo>
                      <a:pt x="2979152" y="946015"/>
                      <a:pt x="2969707" y="852139"/>
                      <a:pt x="2957535" y="758595"/>
                    </a:cubicBezTo>
                    <a:cubicBezTo>
                      <a:pt x="2943053" y="646077"/>
                      <a:pt x="2930042" y="533226"/>
                      <a:pt x="2900450" y="422371"/>
                    </a:cubicBezTo>
                    <a:cubicBezTo>
                      <a:pt x="2889746" y="382258"/>
                      <a:pt x="2876733" y="341645"/>
                      <a:pt x="2854486" y="303196"/>
                    </a:cubicBezTo>
                    <a:cubicBezTo>
                      <a:pt x="2795092" y="200165"/>
                      <a:pt x="2701699" y="132087"/>
                      <a:pt x="2560874" y="105456"/>
                    </a:cubicBezTo>
                    <a:cubicBezTo>
                      <a:pt x="2477555" y="89644"/>
                      <a:pt x="2393185" y="78825"/>
                      <a:pt x="2308397" y="70336"/>
                    </a:cubicBezTo>
                    <a:cubicBezTo>
                      <a:pt x="2157709" y="55189"/>
                      <a:pt x="2005340" y="64844"/>
                      <a:pt x="1842059" y="51528"/>
                    </a:cubicBezTo>
                    <a:close/>
                    <a:moveTo>
                      <a:pt x="1925379" y="1094"/>
                    </a:moveTo>
                    <a:cubicBezTo>
                      <a:pt x="2048364" y="3424"/>
                      <a:pt x="2171350" y="9750"/>
                      <a:pt x="2293706" y="19570"/>
                    </a:cubicBezTo>
                    <a:cubicBezTo>
                      <a:pt x="2453629" y="32386"/>
                      <a:pt x="2610405" y="57020"/>
                      <a:pt x="2752068" y="122434"/>
                    </a:cubicBezTo>
                    <a:cubicBezTo>
                      <a:pt x="2829302" y="158053"/>
                      <a:pt x="2880931" y="209818"/>
                      <a:pt x="2908424" y="277063"/>
                    </a:cubicBezTo>
                    <a:cubicBezTo>
                      <a:pt x="2957535" y="396905"/>
                      <a:pt x="2980201" y="520409"/>
                      <a:pt x="2996362" y="645411"/>
                    </a:cubicBezTo>
                    <a:cubicBezTo>
                      <a:pt x="3014830" y="787390"/>
                      <a:pt x="3039805" y="928870"/>
                      <a:pt x="3059323" y="1070684"/>
                    </a:cubicBezTo>
                    <a:cubicBezTo>
                      <a:pt x="3065829" y="1117289"/>
                      <a:pt x="3068767" y="1164893"/>
                      <a:pt x="3065829" y="1211664"/>
                    </a:cubicBezTo>
                    <a:cubicBezTo>
                      <a:pt x="3058694" y="1330841"/>
                      <a:pt x="3089335" y="1447520"/>
                      <a:pt x="3100039" y="1565531"/>
                    </a:cubicBezTo>
                    <a:cubicBezTo>
                      <a:pt x="3108643" y="1661239"/>
                      <a:pt x="3118928" y="1756281"/>
                      <a:pt x="3094162" y="1851821"/>
                    </a:cubicBezTo>
                    <a:cubicBezTo>
                      <a:pt x="3074224" y="1929386"/>
                      <a:pt x="3027632" y="1989972"/>
                      <a:pt x="2941374" y="2031418"/>
                    </a:cubicBezTo>
                    <a:cubicBezTo>
                      <a:pt x="2857634" y="2071698"/>
                      <a:pt x="2764661" y="2092337"/>
                      <a:pt x="2671478" y="2112144"/>
                    </a:cubicBezTo>
                    <a:cubicBezTo>
                      <a:pt x="2435580" y="2162244"/>
                      <a:pt x="2194226" y="2190375"/>
                      <a:pt x="1952452" y="2213844"/>
                    </a:cubicBezTo>
                    <a:cubicBezTo>
                      <a:pt x="1719073" y="2236481"/>
                      <a:pt x="1484435" y="2248299"/>
                      <a:pt x="1248747" y="2247466"/>
                    </a:cubicBezTo>
                    <a:lnTo>
                      <a:pt x="1249168" y="2247300"/>
                    </a:lnTo>
                    <a:cubicBezTo>
                      <a:pt x="1106454" y="2243804"/>
                      <a:pt x="963110" y="2244803"/>
                      <a:pt x="821025" y="2235148"/>
                    </a:cubicBezTo>
                    <a:cubicBezTo>
                      <a:pt x="703707" y="2227159"/>
                      <a:pt x="584918" y="2219669"/>
                      <a:pt x="474316" y="2179888"/>
                    </a:cubicBezTo>
                    <a:cubicBezTo>
                      <a:pt x="412193" y="2157584"/>
                      <a:pt x="361614" y="2125626"/>
                      <a:pt x="325936" y="2080853"/>
                    </a:cubicBezTo>
                    <a:cubicBezTo>
                      <a:pt x="231912" y="1963507"/>
                      <a:pt x="146284" y="1842833"/>
                      <a:pt x="97383" y="1708010"/>
                    </a:cubicBezTo>
                    <a:cubicBezTo>
                      <a:pt x="65692" y="1620792"/>
                      <a:pt x="47013" y="1531243"/>
                      <a:pt x="34841" y="1441529"/>
                    </a:cubicBezTo>
                    <a:cubicBezTo>
                      <a:pt x="18891" y="1325848"/>
                      <a:pt x="421" y="1210000"/>
                      <a:pt x="211" y="1092821"/>
                    </a:cubicBezTo>
                    <a:cubicBezTo>
                      <a:pt x="211" y="953338"/>
                      <a:pt x="-3986" y="814188"/>
                      <a:pt x="24977" y="675705"/>
                    </a:cubicBezTo>
                    <a:cubicBezTo>
                      <a:pt x="46593" y="572840"/>
                      <a:pt x="54149" y="468312"/>
                      <a:pt x="77865" y="365446"/>
                    </a:cubicBezTo>
                    <a:cubicBezTo>
                      <a:pt x="92346" y="302696"/>
                      <a:pt x="136840" y="258921"/>
                      <a:pt x="205468" y="227795"/>
                    </a:cubicBezTo>
                    <a:cubicBezTo>
                      <a:pt x="307256" y="181689"/>
                      <a:pt x="415552" y="148899"/>
                      <a:pt x="528882" y="127760"/>
                    </a:cubicBezTo>
                    <a:cubicBezTo>
                      <a:pt x="624794" y="109951"/>
                      <a:pt x="719867" y="89310"/>
                      <a:pt x="817669" y="76495"/>
                    </a:cubicBezTo>
                    <a:cubicBezTo>
                      <a:pt x="921765" y="62846"/>
                      <a:pt x="1026492" y="53858"/>
                      <a:pt x="1130799" y="42539"/>
                    </a:cubicBezTo>
                    <a:cubicBezTo>
                      <a:pt x="1237204" y="30888"/>
                      <a:pt x="1343820" y="19570"/>
                      <a:pt x="1451275" y="12080"/>
                    </a:cubicBezTo>
                    <a:cubicBezTo>
                      <a:pt x="1609309" y="1094"/>
                      <a:pt x="1766924" y="-1903"/>
                      <a:pt x="1925379" y="109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5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8" name="Bullet6" descr="9139de2f-a4d2-4374-b166-d8899521d6ec">
                <a:extLst>
                  <a:ext uri="{FF2B5EF4-FFF2-40B4-BE49-F238E27FC236}">
                    <a16:creationId xmlns:a16="http://schemas.microsoft.com/office/drawing/2014/main" id="{AE7182D2-1D0E-B368-8809-7E21BB36CE24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404312" y="4330284"/>
                <a:ext cx="2398878" cy="743633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口感细腻</a:t>
                </a:r>
                <a:endParaRPr lang="en-US" dirty="0"/>
              </a:p>
            </p:txBody>
          </p:sp>
          <p:sp>
            <p:nvSpPr>
              <p:cNvPr id="39" name="Text6" descr="c42b0f1f-917d-4f97-ae0f-5a32b80d712f">
                <a:extLst>
                  <a:ext uri="{FF2B5EF4-FFF2-40B4-BE49-F238E27FC236}">
                    <a16:creationId xmlns:a16="http://schemas.microsoft.com/office/drawing/2014/main" id="{1248034D-929B-2074-F8AB-21CBDC9928D9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404317" y="5073918"/>
                <a:ext cx="2398877" cy="87818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杏仁茶口感细腻柔滑，入口即化。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E043B-A732-44D2-9D21-E883F4828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502E1-1EAA-5DC0-C34A-D6A88BCD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5468" cy="1081664"/>
          </a:xfrm>
        </p:spPr>
        <p:txBody>
          <a:bodyPr/>
          <a:lstStyle/>
          <a:p>
            <a:r>
              <a:rPr lang="zh-CN" altLang="en-US" dirty="0"/>
              <a:t>芝麻糖</a:t>
            </a:r>
            <a:endParaRPr lang="zh-Hans-HK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A10385-0E3C-B4A8-57B6-B93F3862406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" r="6064"/>
          <a:stretch/>
        </p:blipFill>
        <p:spPr>
          <a:xfrm>
            <a:off x="0" y="1679875"/>
            <a:ext cx="5462546" cy="4144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8126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芝麻糖</a:t>
            </a:r>
            <a:endParaRPr lang="en-US" dirty="0"/>
          </a:p>
        </p:txBody>
      </p:sp>
      <p:grpSp>
        <p:nvGrpSpPr>
          <p:cNvPr id="40" name="a5d28f81-a8f6-42df-9321-b5315e5c5537.source.6.zh-Hans.pptx" descr="2b1db2f0-e947-4679-baa1-0a4e99aa0dc4">
            <a:extLst>
              <a:ext uri="{FF2B5EF4-FFF2-40B4-BE49-F238E27FC236}">
                <a16:creationId xmlns:a16="http://schemas.microsoft.com/office/drawing/2014/main" id="{4938C790-1AF6-A2D4-31D8-4D3DA7CC1BBE}"/>
              </a:ext>
            </a:extLst>
          </p:cNvPr>
          <p:cNvGrpSpPr/>
          <p:nvPr/>
        </p:nvGrpSpPr>
        <p:grpSpPr>
          <a:xfrm>
            <a:off x="660400" y="1130301"/>
            <a:ext cx="10858501" cy="5077651"/>
            <a:chOff x="660400" y="1130301"/>
            <a:chExt cx="10858501" cy="5077651"/>
          </a:xfrm>
        </p:grpSpPr>
        <p:grpSp>
          <p:nvGrpSpPr>
            <p:cNvPr id="3" name="组合 2" descr="2b7aeeed-d1a2-4888-a4eb-9528a9ab2bf2">
              <a:extLst>
                <a:ext uri="{FF2B5EF4-FFF2-40B4-BE49-F238E27FC236}">
                  <a16:creationId xmlns:a16="http://schemas.microsoft.com/office/drawing/2014/main" id="{91E2D44F-94B8-BD7C-6115-E085055A8C0B}"/>
                </a:ext>
              </a:extLst>
            </p:cNvPr>
            <p:cNvGrpSpPr/>
            <p:nvPr/>
          </p:nvGrpSpPr>
          <p:grpSpPr>
            <a:xfrm>
              <a:off x="660400" y="1850021"/>
              <a:ext cx="3514200" cy="2095980"/>
              <a:chOff x="327029" y="1850021"/>
              <a:chExt cx="3514200" cy="2095980"/>
            </a:xfrm>
          </p:grpSpPr>
          <p:sp>
            <p:nvSpPr>
              <p:cNvPr id="29" name="ComponentBackground1" descr="dbf789d4-f305-4910-b2c3-0f6b04c3085f">
                <a:extLst>
                  <a:ext uri="{FF2B5EF4-FFF2-40B4-BE49-F238E27FC236}">
                    <a16:creationId xmlns:a16="http://schemas.microsoft.com/office/drawing/2014/main" id="{48E4BC45-843A-4D03-39F1-5987C4CE8561}"/>
                  </a:ext>
                </a:extLst>
              </p:cNvPr>
              <p:cNvSpPr/>
              <p:nvPr/>
            </p:nvSpPr>
            <p:spPr>
              <a:xfrm>
                <a:off x="327029" y="1850021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0" name="shaape1" descr="03dbef45-9c2e-4809-958a-1b203ee40a5d">
                <a:extLst>
                  <a:ext uri="{FF2B5EF4-FFF2-40B4-BE49-F238E27FC236}">
                    <a16:creationId xmlns:a16="http://schemas.microsoft.com/office/drawing/2014/main" id="{FC5D670A-5641-60A4-7CA5-671FC89AA1E6}"/>
                  </a:ext>
                </a:extLst>
              </p:cNvPr>
              <p:cNvSpPr/>
              <p:nvPr/>
            </p:nvSpPr>
            <p:spPr>
              <a:xfrm>
                <a:off x="2835023" y="3703841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1" name="Shape1" descr="d11a55c6-c073-4e0d-83fc-cb8613abe6d7">
                <a:extLst>
                  <a:ext uri="{FF2B5EF4-FFF2-40B4-BE49-F238E27FC236}">
                    <a16:creationId xmlns:a16="http://schemas.microsoft.com/office/drawing/2014/main" id="{15C7E7BC-5C3B-76BB-86AE-0E3159E06CF4}"/>
                  </a:ext>
                </a:extLst>
              </p:cNvPr>
              <p:cNvSpPr/>
              <p:nvPr/>
            </p:nvSpPr>
            <p:spPr>
              <a:xfrm>
                <a:off x="555236" y="1931873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2" name="Bullet1" descr="4418dddc-c048-42d3-82ed-a24142e5fff4">
                <a:extLst>
                  <a:ext uri="{FF2B5EF4-FFF2-40B4-BE49-F238E27FC236}">
                    <a16:creationId xmlns:a16="http://schemas.microsoft.com/office/drawing/2014/main" id="{83AC56E9-7E0E-258B-FF56-0EFBDE671588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723377" y="2117032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香甜酥脆</a:t>
                </a:r>
                <a:endParaRPr lang="en-US" dirty="0"/>
              </a:p>
            </p:txBody>
          </p:sp>
          <p:sp>
            <p:nvSpPr>
              <p:cNvPr id="33" name="Text1" descr="2013a9e5-cc40-471a-b11d-49c18c869dc4">
                <a:extLst>
                  <a:ext uri="{FF2B5EF4-FFF2-40B4-BE49-F238E27FC236}">
                    <a16:creationId xmlns:a16="http://schemas.microsoft.com/office/drawing/2014/main" id="{8DCE3CC3-AB47-3B62-112F-C4A5320470AF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723382" y="2793623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芝麻糖口感酥脆，香甜可口，回味无穷。</a:t>
                </a:r>
                <a:endParaRPr lang="en-US" dirty="0"/>
              </a:p>
            </p:txBody>
          </p:sp>
        </p:grpSp>
        <p:sp>
          <p:nvSpPr>
            <p:cNvPr id="4" name="Title" descr="e3d3b2e6-1464-4200-9bad-ca6d53c69c10">
              <a:extLst>
                <a:ext uri="{FF2B5EF4-FFF2-40B4-BE49-F238E27FC236}">
                  <a16:creationId xmlns:a16="http://schemas.microsoft.com/office/drawing/2014/main" id="{1B114AD2-21A1-4796-694D-63D8410A4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00" y="1130301"/>
              <a:ext cx="10858500" cy="462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 fontScale="92500"/>
            </a:bodyPr>
            <a:lstStyle/>
            <a:p>
              <a:pPr algn="ctr">
                <a:lnSpc>
                  <a:spcPct val="12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传统手工，香甜酥脆</a:t>
              </a:r>
              <a:endParaRPr lang="en-US" dirty="0"/>
            </a:p>
          </p:txBody>
        </p:sp>
        <p:grpSp>
          <p:nvGrpSpPr>
            <p:cNvPr id="5" name="组合 4" descr="bc797356-f546-4ad1-b6f1-70980e1dd374">
              <a:extLst>
                <a:ext uri="{FF2B5EF4-FFF2-40B4-BE49-F238E27FC236}">
                  <a16:creationId xmlns:a16="http://schemas.microsoft.com/office/drawing/2014/main" id="{90255285-A9A1-5523-614A-C142A37F9886}"/>
                </a:ext>
              </a:extLst>
            </p:cNvPr>
            <p:cNvGrpSpPr/>
            <p:nvPr/>
          </p:nvGrpSpPr>
          <p:grpSpPr>
            <a:xfrm>
              <a:off x="4332550" y="1861596"/>
              <a:ext cx="3514200" cy="2095980"/>
              <a:chOff x="4356063" y="1861596"/>
              <a:chExt cx="3514200" cy="2095980"/>
            </a:xfrm>
          </p:grpSpPr>
          <p:sp>
            <p:nvSpPr>
              <p:cNvPr id="24" name="ComponentBackground2" descr="7c6ee86a-6696-4275-91f7-1a5f5771d230">
                <a:extLst>
                  <a:ext uri="{FF2B5EF4-FFF2-40B4-BE49-F238E27FC236}">
                    <a16:creationId xmlns:a16="http://schemas.microsoft.com/office/drawing/2014/main" id="{866C0EC7-7C70-02FC-2DA1-FED2809AA67E}"/>
                  </a:ext>
                </a:extLst>
              </p:cNvPr>
              <p:cNvSpPr/>
              <p:nvPr/>
            </p:nvSpPr>
            <p:spPr>
              <a:xfrm>
                <a:off x="4356063" y="1861596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2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5" name="shaape2" descr="a09871c6-6f6b-48bb-9e58-35446dbcfd2e">
                <a:extLst>
                  <a:ext uri="{FF2B5EF4-FFF2-40B4-BE49-F238E27FC236}">
                    <a16:creationId xmlns:a16="http://schemas.microsoft.com/office/drawing/2014/main" id="{86FE3268-1476-E292-0F97-59A76695C2D1}"/>
                  </a:ext>
                </a:extLst>
              </p:cNvPr>
              <p:cNvSpPr/>
              <p:nvPr/>
            </p:nvSpPr>
            <p:spPr>
              <a:xfrm>
                <a:off x="6864057" y="3715416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6" name="Shape2" descr="46d1702a-a278-4061-bbe1-3d0b2f713577">
                <a:extLst>
                  <a:ext uri="{FF2B5EF4-FFF2-40B4-BE49-F238E27FC236}">
                    <a16:creationId xmlns:a16="http://schemas.microsoft.com/office/drawing/2014/main" id="{C26F8A0F-B420-4EB3-D3A8-A5CFFA58ECBB}"/>
                  </a:ext>
                </a:extLst>
              </p:cNvPr>
              <p:cNvSpPr/>
              <p:nvPr/>
            </p:nvSpPr>
            <p:spPr>
              <a:xfrm>
                <a:off x="4584270" y="1943448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7" name="Bullet2" descr="e3cd2cf4-26e5-415b-825f-59a345e9642e">
                <a:extLst>
                  <a:ext uri="{FF2B5EF4-FFF2-40B4-BE49-F238E27FC236}">
                    <a16:creationId xmlns:a16="http://schemas.microsoft.com/office/drawing/2014/main" id="{78D50263-7D03-DDF4-C66C-84E8990AB80B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752411" y="2128607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传统手工</a:t>
                </a:r>
                <a:endParaRPr lang="en-US" dirty="0"/>
              </a:p>
            </p:txBody>
          </p:sp>
          <p:sp>
            <p:nvSpPr>
              <p:cNvPr id="28" name="Text2" descr="962215c9-79ec-457f-bc51-98405c77d9da">
                <a:extLst>
                  <a:ext uri="{FF2B5EF4-FFF2-40B4-BE49-F238E27FC236}">
                    <a16:creationId xmlns:a16="http://schemas.microsoft.com/office/drawing/2014/main" id="{10A90305-8CF2-C912-B1FD-51072FD65095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752416" y="2805198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采用传统手工制作，工艺精湛，品质保证。</a:t>
                </a:r>
                <a:endParaRPr lang="en-US" dirty="0"/>
              </a:p>
            </p:txBody>
          </p:sp>
        </p:grpSp>
        <p:grpSp>
          <p:nvGrpSpPr>
            <p:cNvPr id="6" name="组合 5" descr="1fffb787-4497-4e3b-beee-41e08cdfd16d">
              <a:extLst>
                <a:ext uri="{FF2B5EF4-FFF2-40B4-BE49-F238E27FC236}">
                  <a16:creationId xmlns:a16="http://schemas.microsoft.com/office/drawing/2014/main" id="{59CCA4BF-DFC0-9A55-CD03-A2C332385DEB}"/>
                </a:ext>
              </a:extLst>
            </p:cNvPr>
            <p:cNvGrpSpPr/>
            <p:nvPr/>
          </p:nvGrpSpPr>
          <p:grpSpPr>
            <a:xfrm>
              <a:off x="8004701" y="1850020"/>
              <a:ext cx="3514200" cy="2095980"/>
              <a:chOff x="8385098" y="1850020"/>
              <a:chExt cx="3514200" cy="2095980"/>
            </a:xfrm>
          </p:grpSpPr>
          <p:sp>
            <p:nvSpPr>
              <p:cNvPr id="19" name="ComponentBackground3" descr="ab72a581-0136-41c5-941d-c530db39e9d4">
                <a:extLst>
                  <a:ext uri="{FF2B5EF4-FFF2-40B4-BE49-F238E27FC236}">
                    <a16:creationId xmlns:a16="http://schemas.microsoft.com/office/drawing/2014/main" id="{2E63EA2F-A17F-8322-B1A5-A21D9F0F72A0}"/>
                  </a:ext>
                </a:extLst>
              </p:cNvPr>
              <p:cNvSpPr/>
              <p:nvPr/>
            </p:nvSpPr>
            <p:spPr>
              <a:xfrm>
                <a:off x="8385098" y="1850020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3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0" name="shaape3" descr="9968c747-4c16-426f-bb3a-a5c635abfce3">
                <a:extLst>
                  <a:ext uri="{FF2B5EF4-FFF2-40B4-BE49-F238E27FC236}">
                    <a16:creationId xmlns:a16="http://schemas.microsoft.com/office/drawing/2014/main" id="{675663DC-9A0B-6E66-2ECB-DC90D86ABFA7}"/>
                  </a:ext>
                </a:extLst>
              </p:cNvPr>
              <p:cNvSpPr/>
              <p:nvPr/>
            </p:nvSpPr>
            <p:spPr>
              <a:xfrm>
                <a:off x="10893092" y="3703840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1" name="Shape3" descr="57050b99-3026-4d1f-881a-44795e933e10">
                <a:extLst>
                  <a:ext uri="{FF2B5EF4-FFF2-40B4-BE49-F238E27FC236}">
                    <a16:creationId xmlns:a16="http://schemas.microsoft.com/office/drawing/2014/main" id="{B4B06C3B-7C31-3521-95FB-271DBDA9564F}"/>
                  </a:ext>
                </a:extLst>
              </p:cNvPr>
              <p:cNvSpPr/>
              <p:nvPr/>
            </p:nvSpPr>
            <p:spPr>
              <a:xfrm>
                <a:off x="8613305" y="1931872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2" name="Bullet3" descr="ec3d812b-f174-41d5-976b-58d039094c3e">
                <a:extLst>
                  <a:ext uri="{FF2B5EF4-FFF2-40B4-BE49-F238E27FC236}">
                    <a16:creationId xmlns:a16="http://schemas.microsoft.com/office/drawing/2014/main" id="{2E1DE70F-73D4-FE3E-C44A-D4024D8F9A88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8781446" y="2117031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制作工艺</a:t>
                </a:r>
                <a:endParaRPr lang="en-US" dirty="0"/>
              </a:p>
            </p:txBody>
          </p:sp>
          <p:sp>
            <p:nvSpPr>
              <p:cNvPr id="23" name="Text3" descr="e995d1a0-5531-46b7-a72f-45c89de9d891">
                <a:extLst>
                  <a:ext uri="{FF2B5EF4-FFF2-40B4-BE49-F238E27FC236}">
                    <a16:creationId xmlns:a16="http://schemas.microsoft.com/office/drawing/2014/main" id="{B40565B1-0BFF-7002-4C2A-8CA25D7977F6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8781451" y="2793622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将芝麻炒香后与糖浆混合，冷却切块。</a:t>
                </a:r>
                <a:endParaRPr lang="en-US" dirty="0"/>
              </a:p>
            </p:txBody>
          </p:sp>
        </p:grpSp>
        <p:grpSp>
          <p:nvGrpSpPr>
            <p:cNvPr id="7" name="组合 6" descr="409296f9-b8ae-46b3-97a1-d93399067589">
              <a:extLst>
                <a:ext uri="{FF2B5EF4-FFF2-40B4-BE49-F238E27FC236}">
                  <a16:creationId xmlns:a16="http://schemas.microsoft.com/office/drawing/2014/main" id="{9FB69A4B-4296-6BE2-166C-E99634A3E0EA}"/>
                </a:ext>
              </a:extLst>
            </p:cNvPr>
            <p:cNvGrpSpPr/>
            <p:nvPr/>
          </p:nvGrpSpPr>
          <p:grpSpPr>
            <a:xfrm>
              <a:off x="660400" y="4111972"/>
              <a:ext cx="3514200" cy="2095980"/>
              <a:chOff x="2341546" y="4111972"/>
              <a:chExt cx="3514200" cy="2095980"/>
            </a:xfrm>
          </p:grpSpPr>
          <p:sp>
            <p:nvSpPr>
              <p:cNvPr id="14" name="ComponentBackground4" descr="bced6664-938b-4980-b488-f02aaf220242">
                <a:extLst>
                  <a:ext uri="{FF2B5EF4-FFF2-40B4-BE49-F238E27FC236}">
                    <a16:creationId xmlns:a16="http://schemas.microsoft.com/office/drawing/2014/main" id="{C98C8940-CAD1-882F-05F0-884CFC503366}"/>
                  </a:ext>
                </a:extLst>
              </p:cNvPr>
              <p:cNvSpPr/>
              <p:nvPr/>
            </p:nvSpPr>
            <p:spPr>
              <a:xfrm>
                <a:off x="2341546" y="4111972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4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5" name="shaape4" descr="82cd8fb6-8797-4aa2-8908-19364cd3927c">
                <a:extLst>
                  <a:ext uri="{FF2B5EF4-FFF2-40B4-BE49-F238E27FC236}">
                    <a16:creationId xmlns:a16="http://schemas.microsoft.com/office/drawing/2014/main" id="{1BFAFA0B-CFC9-F1C7-080E-221D0ADB2292}"/>
                  </a:ext>
                </a:extLst>
              </p:cNvPr>
              <p:cNvSpPr/>
              <p:nvPr/>
            </p:nvSpPr>
            <p:spPr>
              <a:xfrm>
                <a:off x="4849540" y="5965792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6" name="Shape4" descr="1223af2a-69a4-4a59-bafe-519933a780f4">
                <a:extLst>
                  <a:ext uri="{FF2B5EF4-FFF2-40B4-BE49-F238E27FC236}">
                    <a16:creationId xmlns:a16="http://schemas.microsoft.com/office/drawing/2014/main" id="{98CDBEAF-34B9-E099-EE21-4551ADCD9D2E}"/>
                  </a:ext>
                </a:extLst>
              </p:cNvPr>
              <p:cNvSpPr/>
              <p:nvPr/>
            </p:nvSpPr>
            <p:spPr>
              <a:xfrm>
                <a:off x="2569753" y="4193824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7" name="Bullet4" descr="49b1b91e-96d4-46dd-a718-54884de20a43">
                <a:extLst>
                  <a:ext uri="{FF2B5EF4-FFF2-40B4-BE49-F238E27FC236}">
                    <a16:creationId xmlns:a16="http://schemas.microsoft.com/office/drawing/2014/main" id="{29877CF8-D290-E7BA-94B9-54D39463AB1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2737894" y="4378983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文化传承</a:t>
                </a:r>
                <a:endParaRPr lang="en-US" dirty="0"/>
              </a:p>
            </p:txBody>
          </p:sp>
          <p:sp>
            <p:nvSpPr>
              <p:cNvPr id="18" name="Text4" descr="2bbb7fa9-eaee-4e1d-b9f8-5f19317e9c61">
                <a:extLst>
                  <a:ext uri="{FF2B5EF4-FFF2-40B4-BE49-F238E27FC236}">
                    <a16:creationId xmlns:a16="http://schemas.microsoft.com/office/drawing/2014/main" id="{99E0FB86-6DFF-1397-83DF-027AC4C3BF2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2737899" y="5055574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历史悠久，是河南传统年货之一。</a:t>
                </a:r>
                <a:endParaRPr lang="en-US" dirty="0"/>
              </a:p>
            </p:txBody>
          </p:sp>
        </p:grpSp>
        <p:grpSp>
          <p:nvGrpSpPr>
            <p:cNvPr id="8" name="组合 7" descr="4f6e5a6b-3ea3-45de-91eb-1b9e89879b64">
              <a:extLst>
                <a:ext uri="{FF2B5EF4-FFF2-40B4-BE49-F238E27FC236}">
                  <a16:creationId xmlns:a16="http://schemas.microsoft.com/office/drawing/2014/main" id="{BBEA2CB1-FC1B-D821-901D-688859E18A50}"/>
                </a:ext>
              </a:extLst>
            </p:cNvPr>
            <p:cNvGrpSpPr/>
            <p:nvPr/>
          </p:nvGrpSpPr>
          <p:grpSpPr>
            <a:xfrm>
              <a:off x="4332550" y="4111972"/>
              <a:ext cx="3514200" cy="2095980"/>
              <a:chOff x="6370580" y="4111971"/>
              <a:chExt cx="3514200" cy="2095980"/>
            </a:xfrm>
          </p:grpSpPr>
          <p:sp>
            <p:nvSpPr>
              <p:cNvPr id="9" name="ComponentBackground5" descr="a6fda63d-2ce7-49e4-a03e-fb2de693b647">
                <a:extLst>
                  <a:ext uri="{FF2B5EF4-FFF2-40B4-BE49-F238E27FC236}">
                    <a16:creationId xmlns:a16="http://schemas.microsoft.com/office/drawing/2014/main" id="{7A3D8309-250D-4FCF-7D76-EB5AD81956A4}"/>
                  </a:ext>
                </a:extLst>
              </p:cNvPr>
              <p:cNvSpPr/>
              <p:nvPr/>
            </p:nvSpPr>
            <p:spPr>
              <a:xfrm>
                <a:off x="6370580" y="4111971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5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0" name="shaape5" descr="904d0460-6ca3-4247-805b-e6734b8a5881">
                <a:extLst>
                  <a:ext uri="{FF2B5EF4-FFF2-40B4-BE49-F238E27FC236}">
                    <a16:creationId xmlns:a16="http://schemas.microsoft.com/office/drawing/2014/main" id="{EB8257EA-AF16-6B57-FF36-EF6945EA015E}"/>
                  </a:ext>
                </a:extLst>
              </p:cNvPr>
              <p:cNvSpPr/>
              <p:nvPr/>
            </p:nvSpPr>
            <p:spPr>
              <a:xfrm>
                <a:off x="8878574" y="5965791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1" name="Shape5" descr="e619a465-03cc-4134-9610-b12825275197">
                <a:extLst>
                  <a:ext uri="{FF2B5EF4-FFF2-40B4-BE49-F238E27FC236}">
                    <a16:creationId xmlns:a16="http://schemas.microsoft.com/office/drawing/2014/main" id="{0360DD28-42ED-BF8F-DE8C-FC1E6837058A}"/>
                  </a:ext>
                </a:extLst>
              </p:cNvPr>
              <p:cNvSpPr/>
              <p:nvPr/>
            </p:nvSpPr>
            <p:spPr>
              <a:xfrm>
                <a:off x="6598787" y="4193823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2" name="Bullet5" descr="e49b2b04-3182-423e-99ae-945a1ae7d472">
                <a:extLst>
                  <a:ext uri="{FF2B5EF4-FFF2-40B4-BE49-F238E27FC236}">
                    <a16:creationId xmlns:a16="http://schemas.microsoft.com/office/drawing/2014/main" id="{ACF3F47A-140D-44DE-F591-2A8568E056A1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766928" y="4378982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营养价值</a:t>
                </a:r>
                <a:endParaRPr lang="en-US" dirty="0"/>
              </a:p>
            </p:txBody>
          </p:sp>
          <p:sp>
            <p:nvSpPr>
              <p:cNvPr id="13" name="Text5" descr="9da5456f-87d4-48f8-b372-b6e412a3a70f">
                <a:extLst>
                  <a:ext uri="{FF2B5EF4-FFF2-40B4-BE49-F238E27FC236}">
                    <a16:creationId xmlns:a16="http://schemas.microsoft.com/office/drawing/2014/main" id="{90D8E8B4-117D-D625-544F-3B1E7DC87B4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766933" y="5055573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富含不饱和脂肪酸和多种微量元素。</a:t>
                </a:r>
                <a:endParaRPr lang="en-US" dirty="0"/>
              </a:p>
            </p:txBody>
          </p:sp>
        </p:grpSp>
        <p:grpSp>
          <p:nvGrpSpPr>
            <p:cNvPr id="34" name="组合 33" descr="cc003445-e69c-4701-978f-061742595c24">
              <a:extLst>
                <a:ext uri="{FF2B5EF4-FFF2-40B4-BE49-F238E27FC236}">
                  <a16:creationId xmlns:a16="http://schemas.microsoft.com/office/drawing/2014/main" id="{3E2B6AC9-87FC-87BB-BD3C-0A4C6405C55B}"/>
                </a:ext>
              </a:extLst>
            </p:cNvPr>
            <p:cNvGrpSpPr/>
            <p:nvPr/>
          </p:nvGrpSpPr>
          <p:grpSpPr>
            <a:xfrm>
              <a:off x="8004701" y="4111972"/>
              <a:ext cx="3514200" cy="2095980"/>
              <a:chOff x="6370580" y="4111971"/>
              <a:chExt cx="3514200" cy="2095980"/>
            </a:xfrm>
          </p:grpSpPr>
          <p:sp>
            <p:nvSpPr>
              <p:cNvPr id="35" name="ComponentBackground6" descr="95a50c49-a51b-47f2-a1cc-4a58863e7cd5">
                <a:extLst>
                  <a:ext uri="{FF2B5EF4-FFF2-40B4-BE49-F238E27FC236}">
                    <a16:creationId xmlns:a16="http://schemas.microsoft.com/office/drawing/2014/main" id="{4ED7896D-970F-65DC-A03B-2AD1DAAD8C5E}"/>
                  </a:ext>
                </a:extLst>
              </p:cNvPr>
              <p:cNvSpPr/>
              <p:nvPr/>
            </p:nvSpPr>
            <p:spPr>
              <a:xfrm>
                <a:off x="6370580" y="4111971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6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6" name="shaape6" descr="b855baea-1da9-4b57-adc4-8cbca0b3fb82">
                <a:extLst>
                  <a:ext uri="{FF2B5EF4-FFF2-40B4-BE49-F238E27FC236}">
                    <a16:creationId xmlns:a16="http://schemas.microsoft.com/office/drawing/2014/main" id="{C00F4514-F39A-3A09-9781-8A7406BD8E43}"/>
                  </a:ext>
                </a:extLst>
              </p:cNvPr>
              <p:cNvSpPr/>
              <p:nvPr/>
            </p:nvSpPr>
            <p:spPr>
              <a:xfrm>
                <a:off x="8878574" y="5965791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7" name="Shape6" descr="8229a476-1400-4cc4-9f95-01949798bc1d">
                <a:extLst>
                  <a:ext uri="{FF2B5EF4-FFF2-40B4-BE49-F238E27FC236}">
                    <a16:creationId xmlns:a16="http://schemas.microsoft.com/office/drawing/2014/main" id="{4E3FE6FB-DAEB-A3D2-CF8B-A4B4174308D4}"/>
                  </a:ext>
                </a:extLst>
              </p:cNvPr>
              <p:cNvSpPr/>
              <p:nvPr/>
            </p:nvSpPr>
            <p:spPr>
              <a:xfrm>
                <a:off x="6598787" y="4193823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8" name="Bullet6" descr="18e26c3c-bdba-4342-ae56-05fab85c9a66">
                <a:extLst>
                  <a:ext uri="{FF2B5EF4-FFF2-40B4-BE49-F238E27FC236}">
                    <a16:creationId xmlns:a16="http://schemas.microsoft.com/office/drawing/2014/main" id="{B5B1BCE3-AB92-CA5D-5088-061D7229C0BF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766928" y="4378982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食用方法</a:t>
                </a:r>
                <a:endParaRPr lang="en-US" dirty="0"/>
              </a:p>
            </p:txBody>
          </p:sp>
          <p:sp>
            <p:nvSpPr>
              <p:cNvPr id="39" name="Text6" descr="3f3b5f23-f7cf-4f23-99fc-1d07fe25bec0">
                <a:extLst>
                  <a:ext uri="{FF2B5EF4-FFF2-40B4-BE49-F238E27FC236}">
                    <a16:creationId xmlns:a16="http://schemas.microsoft.com/office/drawing/2014/main" id="{0285C18D-F1C1-A356-7BE9-DF328B8EF72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766933" y="5055573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可直接食用，也可搭配茶饮，增添风味。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51083-9E46-0F4B-95A6-FC1C113C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3AAEF-BE40-C0AD-1BA2-0BA1C93F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5468" cy="1081664"/>
          </a:xfrm>
        </p:spPr>
        <p:txBody>
          <a:bodyPr/>
          <a:lstStyle/>
          <a:p>
            <a:r>
              <a:rPr lang="zh-CN" altLang="en-US" dirty="0"/>
              <a:t>砂糖馅</a:t>
            </a:r>
            <a:endParaRPr lang="zh-Hans-HK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8E8B1C-60BB-5C6A-ACC1-B87F6766952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5" b="12065"/>
          <a:stretch/>
        </p:blipFill>
        <p:spPr>
          <a:xfrm>
            <a:off x="0" y="1679875"/>
            <a:ext cx="5462546" cy="4144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9063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80125-F2D1-F833-A3A6-4F242EB89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>
            <a:extLst>
              <a:ext uri="{FF2B5EF4-FFF2-40B4-BE49-F238E27FC236}">
                <a16:creationId xmlns:a16="http://schemas.microsoft.com/office/drawing/2014/main" id="{5354040C-0F6A-9E06-3DE3-4D093BFCF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砂糖馅</a:t>
            </a:r>
            <a:endParaRPr lang="en-US" dirty="0"/>
          </a:p>
        </p:txBody>
      </p:sp>
      <p:grpSp>
        <p:nvGrpSpPr>
          <p:cNvPr id="40" name="a5d28f81-a8f6-42df-9321-b5315e5c5537.source.6.zh-Hans.pptx" descr="2b1db2f0-e947-4679-baa1-0a4e99aa0dc4">
            <a:extLst>
              <a:ext uri="{FF2B5EF4-FFF2-40B4-BE49-F238E27FC236}">
                <a16:creationId xmlns:a16="http://schemas.microsoft.com/office/drawing/2014/main" id="{9B3963C6-333B-62B6-D7F4-8B7E5FECDC9C}"/>
              </a:ext>
            </a:extLst>
          </p:cNvPr>
          <p:cNvGrpSpPr/>
          <p:nvPr/>
        </p:nvGrpSpPr>
        <p:grpSpPr>
          <a:xfrm>
            <a:off x="660400" y="1219011"/>
            <a:ext cx="10969806" cy="5077651"/>
            <a:chOff x="549095" y="1130301"/>
            <a:chExt cx="10969806" cy="5077651"/>
          </a:xfrm>
        </p:grpSpPr>
        <p:grpSp>
          <p:nvGrpSpPr>
            <p:cNvPr id="3" name="组合 2" descr="2b7aeeed-d1a2-4888-a4eb-9528a9ab2bf2">
              <a:extLst>
                <a:ext uri="{FF2B5EF4-FFF2-40B4-BE49-F238E27FC236}">
                  <a16:creationId xmlns:a16="http://schemas.microsoft.com/office/drawing/2014/main" id="{D0CC9EEE-CF47-8225-F7C8-71BB6CB5EFBD}"/>
                </a:ext>
              </a:extLst>
            </p:cNvPr>
            <p:cNvGrpSpPr/>
            <p:nvPr/>
          </p:nvGrpSpPr>
          <p:grpSpPr>
            <a:xfrm>
              <a:off x="549095" y="1882487"/>
              <a:ext cx="3514200" cy="2095980"/>
              <a:chOff x="215724" y="1882487"/>
              <a:chExt cx="3514200" cy="2095980"/>
            </a:xfrm>
          </p:grpSpPr>
          <p:sp>
            <p:nvSpPr>
              <p:cNvPr id="29" name="ComponentBackground1" descr="dbf789d4-f305-4910-b2c3-0f6b04c3085f">
                <a:extLst>
                  <a:ext uri="{FF2B5EF4-FFF2-40B4-BE49-F238E27FC236}">
                    <a16:creationId xmlns:a16="http://schemas.microsoft.com/office/drawing/2014/main" id="{4D94D22D-C304-024D-CF09-8AE786FB4DCF}"/>
                  </a:ext>
                </a:extLst>
              </p:cNvPr>
              <p:cNvSpPr/>
              <p:nvPr/>
            </p:nvSpPr>
            <p:spPr>
              <a:xfrm>
                <a:off x="215724" y="1882487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 dirty="0"/>
              </a:p>
            </p:txBody>
          </p:sp>
          <p:sp>
            <p:nvSpPr>
              <p:cNvPr id="30" name="shaape1" descr="03dbef45-9c2e-4809-958a-1b203ee40a5d">
                <a:extLst>
                  <a:ext uri="{FF2B5EF4-FFF2-40B4-BE49-F238E27FC236}">
                    <a16:creationId xmlns:a16="http://schemas.microsoft.com/office/drawing/2014/main" id="{01566FDF-829F-1A96-DF7B-5921CF3BA9B3}"/>
                  </a:ext>
                </a:extLst>
              </p:cNvPr>
              <p:cNvSpPr/>
              <p:nvPr/>
            </p:nvSpPr>
            <p:spPr>
              <a:xfrm>
                <a:off x="2835023" y="3703841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1" name="Shape1" descr="d11a55c6-c073-4e0d-83fc-cb8613abe6d7">
                <a:extLst>
                  <a:ext uri="{FF2B5EF4-FFF2-40B4-BE49-F238E27FC236}">
                    <a16:creationId xmlns:a16="http://schemas.microsoft.com/office/drawing/2014/main" id="{8867F17B-8D15-0987-5F7C-F4810EA8B335}"/>
                  </a:ext>
                </a:extLst>
              </p:cNvPr>
              <p:cNvSpPr/>
              <p:nvPr/>
            </p:nvSpPr>
            <p:spPr>
              <a:xfrm>
                <a:off x="555236" y="1931873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2" name="Bullet1" descr="4418dddc-c048-42d3-82ed-a24142e5fff4">
                <a:extLst>
                  <a:ext uri="{FF2B5EF4-FFF2-40B4-BE49-F238E27FC236}">
                    <a16:creationId xmlns:a16="http://schemas.microsoft.com/office/drawing/2014/main" id="{F9C5BE1C-FF44-A3A6-2A31-BA8136E8602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723377" y="2117032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软糯香甜</a:t>
                </a:r>
                <a:endParaRPr lang="en-US" dirty="0"/>
              </a:p>
            </p:txBody>
          </p:sp>
          <p:sp>
            <p:nvSpPr>
              <p:cNvPr id="33" name="Text1" descr="2013a9e5-cc40-471a-b11d-49c18c869dc4">
                <a:extLst>
                  <a:ext uri="{FF2B5EF4-FFF2-40B4-BE49-F238E27FC236}">
                    <a16:creationId xmlns:a16="http://schemas.microsoft.com/office/drawing/2014/main" id="{167A74EF-8053-85A9-4662-BCF8EF89A433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723382" y="2793623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砂糖馅口感软糯，香甜可口，回味无穷。</a:t>
                </a:r>
                <a:endParaRPr lang="en-US" dirty="0"/>
              </a:p>
            </p:txBody>
          </p:sp>
        </p:grpSp>
        <p:sp>
          <p:nvSpPr>
            <p:cNvPr id="4" name="Title" descr="e3d3b2e6-1464-4200-9bad-ca6d53c69c10">
              <a:extLst>
                <a:ext uri="{FF2B5EF4-FFF2-40B4-BE49-F238E27FC236}">
                  <a16:creationId xmlns:a16="http://schemas.microsoft.com/office/drawing/2014/main" id="{A653DF59-5F92-D51D-39DF-6CAB1718FB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00" y="1130301"/>
              <a:ext cx="10858500" cy="462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 fontScale="92500"/>
            </a:bodyPr>
            <a:lstStyle/>
            <a:p>
              <a:pPr algn="ctr">
                <a:lnSpc>
                  <a:spcPct val="12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传统手工，香甜酥脆</a:t>
              </a:r>
              <a:endParaRPr lang="en-US" dirty="0"/>
            </a:p>
          </p:txBody>
        </p:sp>
        <p:grpSp>
          <p:nvGrpSpPr>
            <p:cNvPr id="5" name="组合 4" descr="bc797356-f546-4ad1-b6f1-70980e1dd374">
              <a:extLst>
                <a:ext uri="{FF2B5EF4-FFF2-40B4-BE49-F238E27FC236}">
                  <a16:creationId xmlns:a16="http://schemas.microsoft.com/office/drawing/2014/main" id="{56C32BA5-737F-9B66-565D-819502947368}"/>
                </a:ext>
              </a:extLst>
            </p:cNvPr>
            <p:cNvGrpSpPr/>
            <p:nvPr/>
          </p:nvGrpSpPr>
          <p:grpSpPr>
            <a:xfrm>
              <a:off x="4332550" y="1861596"/>
              <a:ext cx="3514200" cy="2095980"/>
              <a:chOff x="4356063" y="1861596"/>
              <a:chExt cx="3514200" cy="2095980"/>
            </a:xfrm>
          </p:grpSpPr>
          <p:sp>
            <p:nvSpPr>
              <p:cNvPr id="24" name="ComponentBackground2" descr="7c6ee86a-6696-4275-91f7-1a5f5771d230">
                <a:extLst>
                  <a:ext uri="{FF2B5EF4-FFF2-40B4-BE49-F238E27FC236}">
                    <a16:creationId xmlns:a16="http://schemas.microsoft.com/office/drawing/2014/main" id="{B8959FC0-E2AF-A7DA-F62E-B5201BA890A1}"/>
                  </a:ext>
                </a:extLst>
              </p:cNvPr>
              <p:cNvSpPr/>
              <p:nvPr/>
            </p:nvSpPr>
            <p:spPr>
              <a:xfrm>
                <a:off x="4356063" y="1861596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2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5" name="shaape2" descr="a09871c6-6f6b-48bb-9e58-35446dbcfd2e">
                <a:extLst>
                  <a:ext uri="{FF2B5EF4-FFF2-40B4-BE49-F238E27FC236}">
                    <a16:creationId xmlns:a16="http://schemas.microsoft.com/office/drawing/2014/main" id="{910A8F50-6140-ACBA-320C-3B014A0990AE}"/>
                  </a:ext>
                </a:extLst>
              </p:cNvPr>
              <p:cNvSpPr/>
              <p:nvPr/>
            </p:nvSpPr>
            <p:spPr>
              <a:xfrm>
                <a:off x="6864057" y="3715416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6" name="Shape2" descr="46d1702a-a278-4061-bbe1-3d0b2f713577">
                <a:extLst>
                  <a:ext uri="{FF2B5EF4-FFF2-40B4-BE49-F238E27FC236}">
                    <a16:creationId xmlns:a16="http://schemas.microsoft.com/office/drawing/2014/main" id="{31FAB52F-B1C0-7DAB-02EC-1DF0A350DE01}"/>
                  </a:ext>
                </a:extLst>
              </p:cNvPr>
              <p:cNvSpPr/>
              <p:nvPr/>
            </p:nvSpPr>
            <p:spPr>
              <a:xfrm>
                <a:off x="4584270" y="1943448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7" name="Bullet2" descr="e3cd2cf4-26e5-415b-825f-59a345e9642e">
                <a:extLst>
                  <a:ext uri="{FF2B5EF4-FFF2-40B4-BE49-F238E27FC236}">
                    <a16:creationId xmlns:a16="http://schemas.microsoft.com/office/drawing/2014/main" id="{B203F100-BCF8-37A1-9077-27B4349E6F6A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752411" y="2128607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传统手工</a:t>
                </a:r>
                <a:endParaRPr lang="en-US" dirty="0"/>
              </a:p>
            </p:txBody>
          </p:sp>
          <p:sp>
            <p:nvSpPr>
              <p:cNvPr id="28" name="Text2" descr="962215c9-79ec-457f-bc51-98405c77d9da">
                <a:extLst>
                  <a:ext uri="{FF2B5EF4-FFF2-40B4-BE49-F238E27FC236}">
                    <a16:creationId xmlns:a16="http://schemas.microsoft.com/office/drawing/2014/main" id="{1DACD78F-7D66-8622-4B0F-575E3A50738D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752416" y="2805198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采用传统手工制作，工艺精湛，品质保证。</a:t>
                </a:r>
                <a:endParaRPr lang="en-US" dirty="0"/>
              </a:p>
            </p:txBody>
          </p:sp>
        </p:grpSp>
        <p:grpSp>
          <p:nvGrpSpPr>
            <p:cNvPr id="6" name="组合 5" descr="1fffb787-4497-4e3b-beee-41e08cdfd16d">
              <a:extLst>
                <a:ext uri="{FF2B5EF4-FFF2-40B4-BE49-F238E27FC236}">
                  <a16:creationId xmlns:a16="http://schemas.microsoft.com/office/drawing/2014/main" id="{AB1DA515-2741-7E63-D4BB-4EF796E0CE3C}"/>
                </a:ext>
              </a:extLst>
            </p:cNvPr>
            <p:cNvGrpSpPr/>
            <p:nvPr/>
          </p:nvGrpSpPr>
          <p:grpSpPr>
            <a:xfrm>
              <a:off x="8004701" y="1850020"/>
              <a:ext cx="3514200" cy="2095980"/>
              <a:chOff x="8385098" y="1850020"/>
              <a:chExt cx="3514200" cy="2095980"/>
            </a:xfrm>
          </p:grpSpPr>
          <p:sp>
            <p:nvSpPr>
              <p:cNvPr id="19" name="ComponentBackground3" descr="ab72a581-0136-41c5-941d-c530db39e9d4">
                <a:extLst>
                  <a:ext uri="{FF2B5EF4-FFF2-40B4-BE49-F238E27FC236}">
                    <a16:creationId xmlns:a16="http://schemas.microsoft.com/office/drawing/2014/main" id="{4F468039-706C-3679-4C89-E088886B2AB3}"/>
                  </a:ext>
                </a:extLst>
              </p:cNvPr>
              <p:cNvSpPr/>
              <p:nvPr/>
            </p:nvSpPr>
            <p:spPr>
              <a:xfrm>
                <a:off x="8385098" y="1850020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3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0" name="shaape3" descr="9968c747-4c16-426f-bb3a-a5c635abfce3">
                <a:extLst>
                  <a:ext uri="{FF2B5EF4-FFF2-40B4-BE49-F238E27FC236}">
                    <a16:creationId xmlns:a16="http://schemas.microsoft.com/office/drawing/2014/main" id="{0249EC5E-2AFD-726F-8FD8-DACD361E8353}"/>
                  </a:ext>
                </a:extLst>
              </p:cNvPr>
              <p:cNvSpPr/>
              <p:nvPr/>
            </p:nvSpPr>
            <p:spPr>
              <a:xfrm>
                <a:off x="10893092" y="3703840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1" name="Shape3" descr="57050b99-3026-4d1f-881a-44795e933e10">
                <a:extLst>
                  <a:ext uri="{FF2B5EF4-FFF2-40B4-BE49-F238E27FC236}">
                    <a16:creationId xmlns:a16="http://schemas.microsoft.com/office/drawing/2014/main" id="{6544F253-30B6-BD7F-61B0-2CFC50BD93D0}"/>
                  </a:ext>
                </a:extLst>
              </p:cNvPr>
              <p:cNvSpPr/>
              <p:nvPr/>
            </p:nvSpPr>
            <p:spPr>
              <a:xfrm>
                <a:off x="8613305" y="1931872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2" name="Bullet3" descr="ec3d812b-f174-41d5-976b-58d039094c3e">
                <a:extLst>
                  <a:ext uri="{FF2B5EF4-FFF2-40B4-BE49-F238E27FC236}">
                    <a16:creationId xmlns:a16="http://schemas.microsoft.com/office/drawing/2014/main" id="{D1185420-4BF8-91CC-013B-071E26F3CB41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8781446" y="2117031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制作工艺</a:t>
                </a:r>
                <a:endParaRPr lang="en-US" dirty="0"/>
              </a:p>
            </p:txBody>
          </p:sp>
          <p:sp>
            <p:nvSpPr>
              <p:cNvPr id="23" name="Text3" descr="e995d1a0-5531-46b7-a72f-45c89de9d891">
                <a:extLst>
                  <a:ext uri="{FF2B5EF4-FFF2-40B4-BE49-F238E27FC236}">
                    <a16:creationId xmlns:a16="http://schemas.microsoft.com/office/drawing/2014/main" id="{928A3637-4416-9F36-3550-F37212E041E5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8781451" y="2793622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豌豆洗净泡水，蒸软，加糖搅拌均匀，静置脱模</a:t>
                </a:r>
                <a:endParaRPr lang="en-US" sz="1400" dirty="0"/>
              </a:p>
            </p:txBody>
          </p:sp>
        </p:grpSp>
        <p:grpSp>
          <p:nvGrpSpPr>
            <p:cNvPr id="7" name="组合 6" descr="409296f9-b8ae-46b3-97a1-d93399067589">
              <a:extLst>
                <a:ext uri="{FF2B5EF4-FFF2-40B4-BE49-F238E27FC236}">
                  <a16:creationId xmlns:a16="http://schemas.microsoft.com/office/drawing/2014/main" id="{D33F4A38-F05E-6DAA-1C92-8D582988377C}"/>
                </a:ext>
              </a:extLst>
            </p:cNvPr>
            <p:cNvGrpSpPr/>
            <p:nvPr/>
          </p:nvGrpSpPr>
          <p:grpSpPr>
            <a:xfrm>
              <a:off x="660400" y="4111972"/>
              <a:ext cx="3514200" cy="2095980"/>
              <a:chOff x="2341546" y="4111972"/>
              <a:chExt cx="3514200" cy="2095980"/>
            </a:xfrm>
          </p:grpSpPr>
          <p:sp>
            <p:nvSpPr>
              <p:cNvPr id="14" name="ComponentBackground4" descr="bced6664-938b-4980-b488-f02aaf220242">
                <a:extLst>
                  <a:ext uri="{FF2B5EF4-FFF2-40B4-BE49-F238E27FC236}">
                    <a16:creationId xmlns:a16="http://schemas.microsoft.com/office/drawing/2014/main" id="{43950A55-02D9-A5CE-3BB9-A1D72A80850B}"/>
                  </a:ext>
                </a:extLst>
              </p:cNvPr>
              <p:cNvSpPr/>
              <p:nvPr/>
            </p:nvSpPr>
            <p:spPr>
              <a:xfrm>
                <a:off x="2341546" y="4111972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4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5" name="shaape4" descr="82cd8fb6-8797-4aa2-8908-19364cd3927c">
                <a:extLst>
                  <a:ext uri="{FF2B5EF4-FFF2-40B4-BE49-F238E27FC236}">
                    <a16:creationId xmlns:a16="http://schemas.microsoft.com/office/drawing/2014/main" id="{903246E9-B9F6-2F55-71CA-E5D4B075A228}"/>
                  </a:ext>
                </a:extLst>
              </p:cNvPr>
              <p:cNvSpPr/>
              <p:nvPr/>
            </p:nvSpPr>
            <p:spPr>
              <a:xfrm>
                <a:off x="4849540" y="5965792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6" name="Shape4" descr="1223af2a-69a4-4a59-bafe-519933a780f4">
                <a:extLst>
                  <a:ext uri="{FF2B5EF4-FFF2-40B4-BE49-F238E27FC236}">
                    <a16:creationId xmlns:a16="http://schemas.microsoft.com/office/drawing/2014/main" id="{D67DB9AD-5F38-39C1-77C9-78B74B404324}"/>
                  </a:ext>
                </a:extLst>
              </p:cNvPr>
              <p:cNvSpPr/>
              <p:nvPr/>
            </p:nvSpPr>
            <p:spPr>
              <a:xfrm>
                <a:off x="2569753" y="4193824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7" name="Bullet4" descr="49b1b91e-96d4-46dd-a718-54884de20a43">
                <a:extLst>
                  <a:ext uri="{FF2B5EF4-FFF2-40B4-BE49-F238E27FC236}">
                    <a16:creationId xmlns:a16="http://schemas.microsoft.com/office/drawing/2014/main" id="{40BA43DF-CED2-3A2C-66DD-AADB1D158F9E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2737894" y="4378983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文化传承</a:t>
                </a:r>
                <a:endParaRPr lang="en-US" dirty="0"/>
              </a:p>
            </p:txBody>
          </p:sp>
          <p:sp>
            <p:nvSpPr>
              <p:cNvPr id="18" name="Text4" descr="2bbb7fa9-eaee-4e1d-b9f8-5f19317e9c61">
                <a:extLst>
                  <a:ext uri="{FF2B5EF4-FFF2-40B4-BE49-F238E27FC236}">
                    <a16:creationId xmlns:a16="http://schemas.microsoft.com/office/drawing/2014/main" id="{A308DA97-9408-CE27-DB07-C0C76A1B4935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2737899" y="5055574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历史悠久，是河南节日，庙会等的常客</a:t>
                </a:r>
                <a:endParaRPr lang="en-US" dirty="0"/>
              </a:p>
            </p:txBody>
          </p:sp>
        </p:grpSp>
        <p:grpSp>
          <p:nvGrpSpPr>
            <p:cNvPr id="8" name="组合 7" descr="4f6e5a6b-3ea3-45de-91eb-1b9e89879b64">
              <a:extLst>
                <a:ext uri="{FF2B5EF4-FFF2-40B4-BE49-F238E27FC236}">
                  <a16:creationId xmlns:a16="http://schemas.microsoft.com/office/drawing/2014/main" id="{1AA742AF-2897-256E-D6C2-AFBFBFA40EDB}"/>
                </a:ext>
              </a:extLst>
            </p:cNvPr>
            <p:cNvGrpSpPr/>
            <p:nvPr/>
          </p:nvGrpSpPr>
          <p:grpSpPr>
            <a:xfrm>
              <a:off x="4332550" y="4111972"/>
              <a:ext cx="3514200" cy="2095980"/>
              <a:chOff x="6370580" y="4111971"/>
              <a:chExt cx="3514200" cy="2095980"/>
            </a:xfrm>
          </p:grpSpPr>
          <p:sp>
            <p:nvSpPr>
              <p:cNvPr id="9" name="ComponentBackground5" descr="a6fda63d-2ce7-49e4-a03e-fb2de693b647">
                <a:extLst>
                  <a:ext uri="{FF2B5EF4-FFF2-40B4-BE49-F238E27FC236}">
                    <a16:creationId xmlns:a16="http://schemas.microsoft.com/office/drawing/2014/main" id="{104E5C3A-B18C-12D9-DFEC-194A8492F295}"/>
                  </a:ext>
                </a:extLst>
              </p:cNvPr>
              <p:cNvSpPr/>
              <p:nvPr/>
            </p:nvSpPr>
            <p:spPr>
              <a:xfrm>
                <a:off x="6370580" y="4111971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5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0" name="shaape5" descr="904d0460-6ca3-4247-805b-e6734b8a5881">
                <a:extLst>
                  <a:ext uri="{FF2B5EF4-FFF2-40B4-BE49-F238E27FC236}">
                    <a16:creationId xmlns:a16="http://schemas.microsoft.com/office/drawing/2014/main" id="{4CA39598-7AE1-5B1E-53E3-D19C1169633B}"/>
                  </a:ext>
                </a:extLst>
              </p:cNvPr>
              <p:cNvSpPr/>
              <p:nvPr/>
            </p:nvSpPr>
            <p:spPr>
              <a:xfrm>
                <a:off x="8878574" y="5965791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1" name="Shape5" descr="e619a465-03cc-4134-9610-b12825275197">
                <a:extLst>
                  <a:ext uri="{FF2B5EF4-FFF2-40B4-BE49-F238E27FC236}">
                    <a16:creationId xmlns:a16="http://schemas.microsoft.com/office/drawing/2014/main" id="{A4418C1B-EDFE-81EA-50CA-61D1DDA65DE4}"/>
                  </a:ext>
                </a:extLst>
              </p:cNvPr>
              <p:cNvSpPr/>
              <p:nvPr/>
            </p:nvSpPr>
            <p:spPr>
              <a:xfrm>
                <a:off x="6598787" y="4193823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2" name="Bullet5" descr="e49b2b04-3182-423e-99ae-945a1ae7d472">
                <a:extLst>
                  <a:ext uri="{FF2B5EF4-FFF2-40B4-BE49-F238E27FC236}">
                    <a16:creationId xmlns:a16="http://schemas.microsoft.com/office/drawing/2014/main" id="{D588360E-BA09-4BF2-518F-B3CBACC85DA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766928" y="4378982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营养价值</a:t>
                </a:r>
                <a:endParaRPr lang="en-US" dirty="0"/>
              </a:p>
            </p:txBody>
          </p:sp>
          <p:sp>
            <p:nvSpPr>
              <p:cNvPr id="13" name="Text5" descr="9da5456f-87d4-48f8-b372-b6e412a3a70f">
                <a:extLst>
                  <a:ext uri="{FF2B5EF4-FFF2-40B4-BE49-F238E27FC236}">
                    <a16:creationId xmlns:a16="http://schemas.microsoft.com/office/drawing/2014/main" id="{1402B215-9828-B54A-E081-129DB6B44D5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766933" y="5055573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富含多种微量元素。</a:t>
                </a:r>
                <a:endParaRPr lang="en-US" dirty="0"/>
              </a:p>
            </p:txBody>
          </p:sp>
        </p:grpSp>
        <p:grpSp>
          <p:nvGrpSpPr>
            <p:cNvPr id="34" name="组合 33" descr="cc003445-e69c-4701-978f-061742595c24">
              <a:extLst>
                <a:ext uri="{FF2B5EF4-FFF2-40B4-BE49-F238E27FC236}">
                  <a16:creationId xmlns:a16="http://schemas.microsoft.com/office/drawing/2014/main" id="{35C6D615-83C8-B7D4-4FB2-67E0081D248B}"/>
                </a:ext>
              </a:extLst>
            </p:cNvPr>
            <p:cNvGrpSpPr/>
            <p:nvPr/>
          </p:nvGrpSpPr>
          <p:grpSpPr>
            <a:xfrm>
              <a:off x="8004701" y="4111972"/>
              <a:ext cx="3514200" cy="2095980"/>
              <a:chOff x="6370580" y="4111971"/>
              <a:chExt cx="3514200" cy="2095980"/>
            </a:xfrm>
          </p:grpSpPr>
          <p:sp>
            <p:nvSpPr>
              <p:cNvPr id="35" name="ComponentBackground6" descr="95a50c49-a51b-47f2-a1cc-4a58863e7cd5">
                <a:extLst>
                  <a:ext uri="{FF2B5EF4-FFF2-40B4-BE49-F238E27FC236}">
                    <a16:creationId xmlns:a16="http://schemas.microsoft.com/office/drawing/2014/main" id="{C1D6CD2C-FB6D-0CA3-8BED-F5F7161A62C5}"/>
                  </a:ext>
                </a:extLst>
              </p:cNvPr>
              <p:cNvSpPr/>
              <p:nvPr/>
            </p:nvSpPr>
            <p:spPr>
              <a:xfrm>
                <a:off x="6370580" y="4111971"/>
                <a:ext cx="3514200" cy="2095980"/>
              </a:xfrm>
              <a:custGeom>
                <a:avLst/>
                <a:gdLst>
                  <a:gd name="connsiteX0" fmla="*/ 2444309 w 2451491"/>
                  <a:gd name="connsiteY0" fmla="*/ 1284385 h 2399945"/>
                  <a:gd name="connsiteX1" fmla="*/ 2339843 w 2451491"/>
                  <a:gd name="connsiteY1" fmla="*/ 850149 h 2399945"/>
                  <a:gd name="connsiteX2" fmla="*/ 2210653 w 2451491"/>
                  <a:gd name="connsiteY2" fmla="*/ 750759 h 2399945"/>
                  <a:gd name="connsiteX3" fmla="*/ 2295306 w 2451491"/>
                  <a:gd name="connsiteY3" fmla="*/ 572283 h 2399945"/>
                  <a:gd name="connsiteX4" fmla="*/ 2099965 w 2451491"/>
                  <a:gd name="connsiteY4" fmla="*/ 153766 h 2399945"/>
                  <a:gd name="connsiteX5" fmla="*/ 1944085 w 2451491"/>
                  <a:gd name="connsiteY5" fmla="*/ 128877 h 2399945"/>
                  <a:gd name="connsiteX6" fmla="*/ 1613168 w 2451491"/>
                  <a:gd name="connsiteY6" fmla="*/ 222863 h 2399945"/>
                  <a:gd name="connsiteX7" fmla="*/ 1319584 w 2451491"/>
                  <a:gd name="connsiteY7" fmla="*/ 58306 h 2399945"/>
                  <a:gd name="connsiteX8" fmla="*/ 1049086 w 2451491"/>
                  <a:gd name="connsiteY8" fmla="*/ 182911 h 2399945"/>
                  <a:gd name="connsiteX9" fmla="*/ 895335 w 2451491"/>
                  <a:gd name="connsiteY9" fmla="*/ 41604 h 2399945"/>
                  <a:gd name="connsiteX10" fmla="*/ 513495 w 2451491"/>
                  <a:gd name="connsiteY10" fmla="*/ 40622 h 2399945"/>
                  <a:gd name="connsiteX11" fmla="*/ 317336 w 2451491"/>
                  <a:gd name="connsiteY11" fmla="*/ 197484 h 2399945"/>
                  <a:gd name="connsiteX12" fmla="*/ 274927 w 2451491"/>
                  <a:gd name="connsiteY12" fmla="*/ 327329 h 2399945"/>
                  <a:gd name="connsiteX13" fmla="*/ 232191 w 2451491"/>
                  <a:gd name="connsiteY13" fmla="*/ 336662 h 2399945"/>
                  <a:gd name="connsiteX14" fmla="*/ 25061 w 2451491"/>
                  <a:gd name="connsiteY14" fmla="*/ 564587 h 2399945"/>
                  <a:gd name="connsiteX15" fmla="*/ 8360 w 2451491"/>
                  <a:gd name="connsiteY15" fmla="*/ 757472 h 2399945"/>
                  <a:gd name="connsiteX16" fmla="*/ 82042 w 2451491"/>
                  <a:gd name="connsiteY16" fmla="*/ 889610 h 2399945"/>
                  <a:gd name="connsiteX17" fmla="*/ 23751 w 2451491"/>
                  <a:gd name="connsiteY17" fmla="*/ 1346606 h 2399945"/>
                  <a:gd name="connsiteX18" fmla="*/ 154415 w 2451491"/>
                  <a:gd name="connsiteY18" fmla="*/ 1550461 h 2399945"/>
                  <a:gd name="connsiteX19" fmla="*/ 77621 w 2451491"/>
                  <a:gd name="connsiteY19" fmla="*/ 1711745 h 2399945"/>
                  <a:gd name="connsiteX20" fmla="*/ 123305 w 2451491"/>
                  <a:gd name="connsiteY20" fmla="*/ 2000581 h 2399945"/>
                  <a:gd name="connsiteX21" fmla="*/ 307675 w 2451491"/>
                  <a:gd name="connsiteY21" fmla="*/ 2118800 h 2399945"/>
                  <a:gd name="connsiteX22" fmla="*/ 328306 w 2451491"/>
                  <a:gd name="connsiteY22" fmla="*/ 2120765 h 2399945"/>
                  <a:gd name="connsiteX23" fmla="*/ 473379 w 2451491"/>
                  <a:gd name="connsiteY23" fmla="*/ 2339193 h 2399945"/>
                  <a:gd name="connsiteX24" fmla="*/ 902867 w 2451491"/>
                  <a:gd name="connsiteY24" fmla="*/ 2317744 h 2399945"/>
                  <a:gd name="connsiteX25" fmla="*/ 992433 w 2451491"/>
                  <a:gd name="connsiteY25" fmla="*/ 2215734 h 2399945"/>
                  <a:gd name="connsiteX26" fmla="*/ 1042864 w 2451491"/>
                  <a:gd name="connsiteY26" fmla="*/ 2257160 h 2399945"/>
                  <a:gd name="connsiteX27" fmla="*/ 1383770 w 2451491"/>
                  <a:gd name="connsiteY27" fmla="*/ 2317744 h 2399945"/>
                  <a:gd name="connsiteX28" fmla="*/ 1561427 w 2451491"/>
                  <a:gd name="connsiteY28" fmla="*/ 2246517 h 2399945"/>
                  <a:gd name="connsiteX29" fmla="*/ 1585496 w 2451491"/>
                  <a:gd name="connsiteY29" fmla="*/ 2225886 h 2399945"/>
                  <a:gd name="connsiteX30" fmla="*/ 1615788 w 2451491"/>
                  <a:gd name="connsiteY30" fmla="*/ 2264856 h 2399945"/>
                  <a:gd name="connsiteX31" fmla="*/ 1787059 w 2451491"/>
                  <a:gd name="connsiteY31" fmla="*/ 2366865 h 2399945"/>
                  <a:gd name="connsiteX32" fmla="*/ 2048223 w 2451491"/>
                  <a:gd name="connsiteY32" fmla="*/ 2375543 h 2399945"/>
                  <a:gd name="connsiteX33" fmla="*/ 2303984 w 2451491"/>
                  <a:gd name="connsiteY33" fmla="*/ 2030872 h 2399945"/>
                  <a:gd name="connsiteX34" fmla="*/ 2195589 w 2451491"/>
                  <a:gd name="connsiteY34" fmla="*/ 1722879 h 2399945"/>
                  <a:gd name="connsiteX35" fmla="*/ 2239471 w 2451491"/>
                  <a:gd name="connsiteY35" fmla="*/ 1681617 h 2399945"/>
                  <a:gd name="connsiteX36" fmla="*/ 2444309 w 2451491"/>
                  <a:gd name="connsiteY36" fmla="*/ 1284221 h 239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451491" h="2399945">
                    <a:moveTo>
                      <a:pt x="2444309" y="1284385"/>
                    </a:moveTo>
                    <a:cubicBezTo>
                      <a:pt x="2467887" y="1131780"/>
                      <a:pt x="2433502" y="966240"/>
                      <a:pt x="2339843" y="850149"/>
                    </a:cubicBezTo>
                    <a:cubicBezTo>
                      <a:pt x="2305130" y="807085"/>
                      <a:pt x="2259775" y="771390"/>
                      <a:pt x="2210653" y="750759"/>
                    </a:cubicBezTo>
                    <a:cubicBezTo>
                      <a:pt x="2251424" y="699508"/>
                      <a:pt x="2281716" y="638925"/>
                      <a:pt x="2295306" y="572283"/>
                    </a:cubicBezTo>
                    <a:cubicBezTo>
                      <a:pt x="2329364" y="405597"/>
                      <a:pt x="2246348" y="213694"/>
                      <a:pt x="2099965" y="153766"/>
                    </a:cubicBezTo>
                    <a:cubicBezTo>
                      <a:pt x="2050516" y="133462"/>
                      <a:pt x="1996973" y="128058"/>
                      <a:pt x="1944085" y="128877"/>
                    </a:cubicBezTo>
                    <a:cubicBezTo>
                      <a:pt x="1828977" y="131006"/>
                      <a:pt x="1714850" y="163917"/>
                      <a:pt x="1613168" y="222863"/>
                    </a:cubicBezTo>
                    <a:cubicBezTo>
                      <a:pt x="1548655" y="121018"/>
                      <a:pt x="1434201" y="56832"/>
                      <a:pt x="1319584" y="58306"/>
                    </a:cubicBezTo>
                    <a:cubicBezTo>
                      <a:pt x="1219212" y="59615"/>
                      <a:pt x="1122605" y="107591"/>
                      <a:pt x="1049086" y="182911"/>
                    </a:cubicBezTo>
                    <a:cubicBezTo>
                      <a:pt x="1010935" y="122164"/>
                      <a:pt x="956901" y="72223"/>
                      <a:pt x="895335" y="41604"/>
                    </a:cubicBezTo>
                    <a:cubicBezTo>
                      <a:pt x="776297" y="-17342"/>
                      <a:pt x="635645" y="-9974"/>
                      <a:pt x="513495" y="40622"/>
                    </a:cubicBezTo>
                    <a:cubicBezTo>
                      <a:pt x="436538" y="72551"/>
                      <a:pt x="363183" y="122819"/>
                      <a:pt x="317336" y="197484"/>
                    </a:cubicBezTo>
                    <a:cubicBezTo>
                      <a:pt x="293757" y="235799"/>
                      <a:pt x="278693" y="281318"/>
                      <a:pt x="274927" y="327329"/>
                    </a:cubicBezTo>
                    <a:cubicBezTo>
                      <a:pt x="260354" y="329130"/>
                      <a:pt x="246109" y="332078"/>
                      <a:pt x="232191" y="336662"/>
                    </a:cubicBezTo>
                    <a:cubicBezTo>
                      <a:pt x="135094" y="368919"/>
                      <a:pt x="60592" y="460613"/>
                      <a:pt x="25061" y="564587"/>
                    </a:cubicBezTo>
                    <a:cubicBezTo>
                      <a:pt x="4102" y="625990"/>
                      <a:pt x="-4576" y="693450"/>
                      <a:pt x="8360" y="757472"/>
                    </a:cubicBezTo>
                    <a:cubicBezTo>
                      <a:pt x="18839" y="808886"/>
                      <a:pt x="44710" y="857026"/>
                      <a:pt x="82042" y="889610"/>
                    </a:cubicBezTo>
                    <a:cubicBezTo>
                      <a:pt x="2793" y="1023712"/>
                      <a:pt x="-24061" y="1195802"/>
                      <a:pt x="23751" y="1346606"/>
                    </a:cubicBezTo>
                    <a:cubicBezTo>
                      <a:pt x="48967" y="1426020"/>
                      <a:pt x="95469" y="1496591"/>
                      <a:pt x="154415" y="1550461"/>
                    </a:cubicBezTo>
                    <a:cubicBezTo>
                      <a:pt x="118884" y="1597946"/>
                      <a:pt x="91867" y="1652635"/>
                      <a:pt x="77621" y="1711745"/>
                    </a:cubicBezTo>
                    <a:cubicBezTo>
                      <a:pt x="54207" y="1809497"/>
                      <a:pt x="68288" y="1919366"/>
                      <a:pt x="123305" y="2000581"/>
                    </a:cubicBezTo>
                    <a:cubicBezTo>
                      <a:pt x="167023" y="2064766"/>
                      <a:pt x="234975" y="2108485"/>
                      <a:pt x="307675" y="2118800"/>
                    </a:cubicBezTo>
                    <a:cubicBezTo>
                      <a:pt x="314552" y="2119783"/>
                      <a:pt x="321429" y="2120438"/>
                      <a:pt x="328306" y="2120765"/>
                    </a:cubicBezTo>
                    <a:cubicBezTo>
                      <a:pt x="351230" y="2209184"/>
                      <a:pt x="402480" y="2289417"/>
                      <a:pt x="473379" y="2339193"/>
                    </a:cubicBezTo>
                    <a:cubicBezTo>
                      <a:pt x="601587" y="2429086"/>
                      <a:pt x="780390" y="2416970"/>
                      <a:pt x="902867" y="2317744"/>
                    </a:cubicBezTo>
                    <a:cubicBezTo>
                      <a:pt x="937907" y="2289417"/>
                      <a:pt x="967708" y="2254704"/>
                      <a:pt x="992433" y="2215734"/>
                    </a:cubicBezTo>
                    <a:cubicBezTo>
                      <a:pt x="1008152" y="2231289"/>
                      <a:pt x="1025017" y="2245207"/>
                      <a:pt x="1042864" y="2257160"/>
                    </a:cubicBezTo>
                    <a:cubicBezTo>
                      <a:pt x="1143073" y="2324293"/>
                      <a:pt x="1267678" y="2337720"/>
                      <a:pt x="1383770" y="2317744"/>
                    </a:cubicBezTo>
                    <a:cubicBezTo>
                      <a:pt x="1446645" y="2306937"/>
                      <a:pt x="1509194" y="2286142"/>
                      <a:pt x="1561427" y="2246517"/>
                    </a:cubicBezTo>
                    <a:cubicBezTo>
                      <a:pt x="1569777" y="2240131"/>
                      <a:pt x="1577801" y="2233254"/>
                      <a:pt x="1585496" y="2225886"/>
                    </a:cubicBezTo>
                    <a:cubicBezTo>
                      <a:pt x="1594502" y="2239804"/>
                      <a:pt x="1604654" y="2253067"/>
                      <a:pt x="1615788" y="2264856"/>
                    </a:cubicBezTo>
                    <a:cubicBezTo>
                      <a:pt x="1662618" y="2315124"/>
                      <a:pt x="1724020" y="2346562"/>
                      <a:pt x="1787059" y="2366865"/>
                    </a:cubicBezTo>
                    <a:cubicBezTo>
                      <a:pt x="1871713" y="2394046"/>
                      <a:pt x="1963407" y="2402561"/>
                      <a:pt x="2048223" y="2375543"/>
                    </a:cubicBezTo>
                    <a:cubicBezTo>
                      <a:pt x="2186419" y="2331498"/>
                      <a:pt x="2293014" y="2187735"/>
                      <a:pt x="2303984" y="2030872"/>
                    </a:cubicBezTo>
                    <a:cubicBezTo>
                      <a:pt x="2311844" y="1917401"/>
                      <a:pt x="2269108" y="1802784"/>
                      <a:pt x="2195589" y="1722879"/>
                    </a:cubicBezTo>
                    <a:cubicBezTo>
                      <a:pt x="2210817" y="1709780"/>
                      <a:pt x="2225390" y="1696026"/>
                      <a:pt x="2239471" y="1681617"/>
                    </a:cubicBezTo>
                    <a:cubicBezTo>
                      <a:pt x="2342791" y="1575841"/>
                      <a:pt x="2420567" y="1436826"/>
                      <a:pt x="2444309" y="1284221"/>
                    </a:cubicBezTo>
                    <a:close/>
                  </a:path>
                </a:pathLst>
              </a:custGeom>
              <a:solidFill>
                <a:schemeClr val="accent6">
                  <a:alpha val="15000"/>
                </a:schemeClr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6" name="shaape6" descr="b855baea-1da9-4b57-adc4-8cbca0b3fb82">
                <a:extLst>
                  <a:ext uri="{FF2B5EF4-FFF2-40B4-BE49-F238E27FC236}">
                    <a16:creationId xmlns:a16="http://schemas.microsoft.com/office/drawing/2014/main" id="{37A0A87D-4624-4706-F88C-8163CD94CCD8}"/>
                  </a:ext>
                </a:extLst>
              </p:cNvPr>
              <p:cNvSpPr/>
              <p:nvPr/>
            </p:nvSpPr>
            <p:spPr>
              <a:xfrm>
                <a:off x="8878574" y="5965791"/>
                <a:ext cx="172580" cy="185159"/>
              </a:xfrm>
              <a:custGeom>
                <a:avLst/>
                <a:gdLst>
                  <a:gd name="connsiteX0" fmla="*/ 90904 w 172580"/>
                  <a:gd name="connsiteY0" fmla="*/ 137722 h 185159"/>
                  <a:gd name="connsiteX1" fmla="*/ 91887 w 172580"/>
                  <a:gd name="connsiteY1" fmla="*/ 129044 h 185159"/>
                  <a:gd name="connsiteX2" fmla="*/ 96144 w 172580"/>
                  <a:gd name="connsiteY2" fmla="*/ 118401 h 185159"/>
                  <a:gd name="connsiteX3" fmla="*/ 101056 w 172580"/>
                  <a:gd name="connsiteY3" fmla="*/ 107758 h 185159"/>
                  <a:gd name="connsiteX4" fmla="*/ 104658 w 172580"/>
                  <a:gd name="connsiteY4" fmla="*/ 98916 h 185159"/>
                  <a:gd name="connsiteX5" fmla="*/ 110225 w 172580"/>
                  <a:gd name="connsiteY5" fmla="*/ 77466 h 185159"/>
                  <a:gd name="connsiteX6" fmla="*/ 111372 w 172580"/>
                  <a:gd name="connsiteY6" fmla="*/ 58472 h 185159"/>
                  <a:gd name="connsiteX7" fmla="*/ 109734 w 172580"/>
                  <a:gd name="connsiteY7" fmla="*/ 39315 h 185159"/>
                  <a:gd name="connsiteX8" fmla="*/ 107933 w 172580"/>
                  <a:gd name="connsiteY8" fmla="*/ 17701 h 185159"/>
                  <a:gd name="connsiteX9" fmla="*/ 111044 w 172580"/>
                  <a:gd name="connsiteY9" fmla="*/ 6403 h 185159"/>
                  <a:gd name="connsiteX10" fmla="*/ 121687 w 172580"/>
                  <a:gd name="connsiteY10" fmla="*/ 1655 h 185159"/>
                  <a:gd name="connsiteX11" fmla="*/ 152798 w 172580"/>
                  <a:gd name="connsiteY11" fmla="*/ 3128 h 185159"/>
                  <a:gd name="connsiteX12" fmla="*/ 169008 w 172580"/>
                  <a:gd name="connsiteY12" fmla="*/ 28835 h 185159"/>
                  <a:gd name="connsiteX13" fmla="*/ 171136 w 172580"/>
                  <a:gd name="connsiteY13" fmla="*/ 85489 h 185159"/>
                  <a:gd name="connsiteX14" fmla="*/ 155745 w 172580"/>
                  <a:gd name="connsiteY14" fmla="*/ 139523 h 185159"/>
                  <a:gd name="connsiteX15" fmla="*/ 152634 w 172580"/>
                  <a:gd name="connsiteY15" fmla="*/ 147219 h 185159"/>
                  <a:gd name="connsiteX16" fmla="*/ 148213 w 172580"/>
                  <a:gd name="connsiteY16" fmla="*/ 155406 h 185159"/>
                  <a:gd name="connsiteX17" fmla="*/ 142646 w 172580"/>
                  <a:gd name="connsiteY17" fmla="*/ 162446 h 185159"/>
                  <a:gd name="connsiteX18" fmla="*/ 135769 w 172580"/>
                  <a:gd name="connsiteY18" fmla="*/ 166213 h 185159"/>
                  <a:gd name="connsiteX19" fmla="*/ 123325 w 172580"/>
                  <a:gd name="connsiteY19" fmla="*/ 164739 h 185159"/>
                  <a:gd name="connsiteX20" fmla="*/ 109079 w 172580"/>
                  <a:gd name="connsiteY20" fmla="*/ 158026 h 185159"/>
                  <a:gd name="connsiteX21" fmla="*/ 97126 w 172580"/>
                  <a:gd name="connsiteY21" fmla="*/ 148201 h 185159"/>
                  <a:gd name="connsiteX22" fmla="*/ 90904 w 172580"/>
                  <a:gd name="connsiteY22" fmla="*/ 137722 h 185159"/>
                  <a:gd name="connsiteX23" fmla="*/ 193 w 172580"/>
                  <a:gd name="connsiteY23" fmla="*/ 156388 h 185159"/>
                  <a:gd name="connsiteX24" fmla="*/ 1175 w 172580"/>
                  <a:gd name="connsiteY24" fmla="*/ 147710 h 185159"/>
                  <a:gd name="connsiteX25" fmla="*/ 5432 w 172580"/>
                  <a:gd name="connsiteY25" fmla="*/ 137067 h 185159"/>
                  <a:gd name="connsiteX26" fmla="*/ 10345 w 172580"/>
                  <a:gd name="connsiteY26" fmla="*/ 126424 h 185159"/>
                  <a:gd name="connsiteX27" fmla="*/ 13947 w 172580"/>
                  <a:gd name="connsiteY27" fmla="*/ 117582 h 185159"/>
                  <a:gd name="connsiteX28" fmla="*/ 19514 w 172580"/>
                  <a:gd name="connsiteY28" fmla="*/ 96132 h 185159"/>
                  <a:gd name="connsiteX29" fmla="*/ 20660 w 172580"/>
                  <a:gd name="connsiteY29" fmla="*/ 77138 h 185159"/>
                  <a:gd name="connsiteX30" fmla="*/ 19023 w 172580"/>
                  <a:gd name="connsiteY30" fmla="*/ 57981 h 185159"/>
                  <a:gd name="connsiteX31" fmla="*/ 17222 w 172580"/>
                  <a:gd name="connsiteY31" fmla="*/ 36367 h 185159"/>
                  <a:gd name="connsiteX32" fmla="*/ 20333 w 172580"/>
                  <a:gd name="connsiteY32" fmla="*/ 25069 h 185159"/>
                  <a:gd name="connsiteX33" fmla="*/ 30976 w 172580"/>
                  <a:gd name="connsiteY33" fmla="*/ 20321 h 185159"/>
                  <a:gd name="connsiteX34" fmla="*/ 62086 w 172580"/>
                  <a:gd name="connsiteY34" fmla="*/ 21795 h 185159"/>
                  <a:gd name="connsiteX35" fmla="*/ 78296 w 172580"/>
                  <a:gd name="connsiteY35" fmla="*/ 47502 h 185159"/>
                  <a:gd name="connsiteX36" fmla="*/ 80425 w 172580"/>
                  <a:gd name="connsiteY36" fmla="*/ 104155 h 185159"/>
                  <a:gd name="connsiteX37" fmla="*/ 65033 w 172580"/>
                  <a:gd name="connsiteY37" fmla="*/ 158189 h 185159"/>
                  <a:gd name="connsiteX38" fmla="*/ 61922 w 172580"/>
                  <a:gd name="connsiteY38" fmla="*/ 165885 h 185159"/>
                  <a:gd name="connsiteX39" fmla="*/ 57501 w 172580"/>
                  <a:gd name="connsiteY39" fmla="*/ 174072 h 185159"/>
                  <a:gd name="connsiteX40" fmla="*/ 51934 w 172580"/>
                  <a:gd name="connsiteY40" fmla="*/ 181113 h 185159"/>
                  <a:gd name="connsiteX41" fmla="*/ 45057 w 172580"/>
                  <a:gd name="connsiteY41" fmla="*/ 184879 h 185159"/>
                  <a:gd name="connsiteX42" fmla="*/ 32613 w 172580"/>
                  <a:gd name="connsiteY42" fmla="*/ 183405 h 185159"/>
                  <a:gd name="connsiteX43" fmla="*/ 18368 w 172580"/>
                  <a:gd name="connsiteY43" fmla="*/ 176692 h 185159"/>
                  <a:gd name="connsiteX44" fmla="*/ 6415 w 172580"/>
                  <a:gd name="connsiteY44" fmla="*/ 166867 h 185159"/>
                  <a:gd name="connsiteX45" fmla="*/ 193 w 172580"/>
                  <a:gd name="connsiteY45" fmla="*/ 156388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90904" y="137722"/>
                    </a:moveTo>
                    <a:cubicBezTo>
                      <a:pt x="90413" y="135266"/>
                      <a:pt x="90904" y="132319"/>
                      <a:pt x="91887" y="129044"/>
                    </a:cubicBezTo>
                    <a:cubicBezTo>
                      <a:pt x="93033" y="125605"/>
                      <a:pt x="94506" y="122167"/>
                      <a:pt x="96144" y="118401"/>
                    </a:cubicBezTo>
                    <a:cubicBezTo>
                      <a:pt x="97781" y="114799"/>
                      <a:pt x="99419" y="111196"/>
                      <a:pt x="101056" y="107758"/>
                    </a:cubicBezTo>
                    <a:cubicBezTo>
                      <a:pt x="102693" y="104319"/>
                      <a:pt x="103840" y="101372"/>
                      <a:pt x="104658" y="98916"/>
                    </a:cubicBezTo>
                    <a:cubicBezTo>
                      <a:pt x="107442" y="91056"/>
                      <a:pt x="109243" y="83852"/>
                      <a:pt x="110225" y="77466"/>
                    </a:cubicBezTo>
                    <a:cubicBezTo>
                      <a:pt x="111044" y="70916"/>
                      <a:pt x="111535" y="64694"/>
                      <a:pt x="111372" y="58472"/>
                    </a:cubicBezTo>
                    <a:cubicBezTo>
                      <a:pt x="111372" y="52414"/>
                      <a:pt x="110717" y="46028"/>
                      <a:pt x="109734" y="39315"/>
                    </a:cubicBezTo>
                    <a:cubicBezTo>
                      <a:pt x="108916" y="32765"/>
                      <a:pt x="108261" y="25561"/>
                      <a:pt x="107933" y="17701"/>
                    </a:cubicBezTo>
                    <a:cubicBezTo>
                      <a:pt x="107442" y="12461"/>
                      <a:pt x="108588" y="8695"/>
                      <a:pt x="111044" y="6403"/>
                    </a:cubicBezTo>
                    <a:cubicBezTo>
                      <a:pt x="113500" y="4111"/>
                      <a:pt x="117103" y="2473"/>
                      <a:pt x="121687" y="1655"/>
                    </a:cubicBezTo>
                    <a:cubicBezTo>
                      <a:pt x="134459" y="-965"/>
                      <a:pt x="144774" y="-474"/>
                      <a:pt x="152798" y="3128"/>
                    </a:cubicBezTo>
                    <a:cubicBezTo>
                      <a:pt x="160821" y="6731"/>
                      <a:pt x="166224" y="15245"/>
                      <a:pt x="169008" y="28835"/>
                    </a:cubicBezTo>
                    <a:cubicBezTo>
                      <a:pt x="172938" y="47829"/>
                      <a:pt x="173593" y="66823"/>
                      <a:pt x="171136" y="85489"/>
                    </a:cubicBezTo>
                    <a:cubicBezTo>
                      <a:pt x="168680" y="104155"/>
                      <a:pt x="163605" y="122167"/>
                      <a:pt x="155745" y="139523"/>
                    </a:cubicBezTo>
                    <a:cubicBezTo>
                      <a:pt x="154926" y="141815"/>
                      <a:pt x="153944" y="144435"/>
                      <a:pt x="152634" y="147219"/>
                    </a:cubicBezTo>
                    <a:cubicBezTo>
                      <a:pt x="151324" y="150002"/>
                      <a:pt x="149850" y="152786"/>
                      <a:pt x="148213" y="155406"/>
                    </a:cubicBezTo>
                    <a:cubicBezTo>
                      <a:pt x="146576" y="158189"/>
                      <a:pt x="144611" y="160482"/>
                      <a:pt x="142646" y="162446"/>
                    </a:cubicBezTo>
                    <a:cubicBezTo>
                      <a:pt x="140517" y="164412"/>
                      <a:pt x="138225" y="165721"/>
                      <a:pt x="135769" y="166213"/>
                    </a:cubicBezTo>
                    <a:cubicBezTo>
                      <a:pt x="132494" y="166867"/>
                      <a:pt x="128401" y="166376"/>
                      <a:pt x="123325" y="164739"/>
                    </a:cubicBezTo>
                    <a:cubicBezTo>
                      <a:pt x="118412" y="163102"/>
                      <a:pt x="113664" y="160809"/>
                      <a:pt x="109079" y="158026"/>
                    </a:cubicBezTo>
                    <a:cubicBezTo>
                      <a:pt x="104495" y="155242"/>
                      <a:pt x="100565" y="151967"/>
                      <a:pt x="97126" y="148201"/>
                    </a:cubicBezTo>
                    <a:cubicBezTo>
                      <a:pt x="93688" y="144435"/>
                      <a:pt x="91559" y="140997"/>
                      <a:pt x="90904" y="137722"/>
                    </a:cubicBezTo>
                    <a:close/>
                    <a:moveTo>
                      <a:pt x="193" y="156388"/>
                    </a:moveTo>
                    <a:cubicBezTo>
                      <a:pt x="-299" y="153932"/>
                      <a:pt x="193" y="150985"/>
                      <a:pt x="1175" y="147710"/>
                    </a:cubicBezTo>
                    <a:cubicBezTo>
                      <a:pt x="2321" y="144272"/>
                      <a:pt x="3795" y="140833"/>
                      <a:pt x="5432" y="137067"/>
                    </a:cubicBezTo>
                    <a:cubicBezTo>
                      <a:pt x="7070" y="133465"/>
                      <a:pt x="8707" y="129863"/>
                      <a:pt x="10345" y="126424"/>
                    </a:cubicBezTo>
                    <a:cubicBezTo>
                      <a:pt x="11982" y="122985"/>
                      <a:pt x="13128" y="120038"/>
                      <a:pt x="13947" y="117582"/>
                    </a:cubicBezTo>
                    <a:cubicBezTo>
                      <a:pt x="16730" y="109723"/>
                      <a:pt x="18531" y="102518"/>
                      <a:pt x="19514" y="96132"/>
                    </a:cubicBezTo>
                    <a:cubicBezTo>
                      <a:pt x="20333" y="89583"/>
                      <a:pt x="20824" y="83360"/>
                      <a:pt x="20660" y="77138"/>
                    </a:cubicBezTo>
                    <a:cubicBezTo>
                      <a:pt x="20660" y="71080"/>
                      <a:pt x="20005" y="64694"/>
                      <a:pt x="19023" y="57981"/>
                    </a:cubicBezTo>
                    <a:cubicBezTo>
                      <a:pt x="18204" y="51431"/>
                      <a:pt x="17549" y="44227"/>
                      <a:pt x="17222" y="36367"/>
                    </a:cubicBezTo>
                    <a:cubicBezTo>
                      <a:pt x="16730" y="31128"/>
                      <a:pt x="17876" y="27362"/>
                      <a:pt x="20333" y="25069"/>
                    </a:cubicBezTo>
                    <a:cubicBezTo>
                      <a:pt x="22789" y="22777"/>
                      <a:pt x="26391" y="21140"/>
                      <a:pt x="30976" y="20321"/>
                    </a:cubicBezTo>
                    <a:cubicBezTo>
                      <a:pt x="43747" y="17701"/>
                      <a:pt x="54063" y="18192"/>
                      <a:pt x="62086" y="21795"/>
                    </a:cubicBezTo>
                    <a:cubicBezTo>
                      <a:pt x="70109" y="25397"/>
                      <a:pt x="75513" y="33911"/>
                      <a:pt x="78296" y="47502"/>
                    </a:cubicBezTo>
                    <a:cubicBezTo>
                      <a:pt x="82226" y="66495"/>
                      <a:pt x="82881" y="85489"/>
                      <a:pt x="80425" y="104155"/>
                    </a:cubicBezTo>
                    <a:cubicBezTo>
                      <a:pt x="77969" y="122822"/>
                      <a:pt x="72893" y="140833"/>
                      <a:pt x="65033" y="158189"/>
                    </a:cubicBezTo>
                    <a:cubicBezTo>
                      <a:pt x="64215" y="160482"/>
                      <a:pt x="63232" y="163102"/>
                      <a:pt x="61922" y="165885"/>
                    </a:cubicBezTo>
                    <a:cubicBezTo>
                      <a:pt x="60612" y="168669"/>
                      <a:pt x="59139" y="171452"/>
                      <a:pt x="57501" y="174072"/>
                    </a:cubicBezTo>
                    <a:cubicBezTo>
                      <a:pt x="55864" y="176856"/>
                      <a:pt x="53899" y="179148"/>
                      <a:pt x="51934" y="181113"/>
                    </a:cubicBezTo>
                    <a:cubicBezTo>
                      <a:pt x="49806" y="183078"/>
                      <a:pt x="47513" y="184388"/>
                      <a:pt x="45057" y="184879"/>
                    </a:cubicBezTo>
                    <a:cubicBezTo>
                      <a:pt x="41782" y="185534"/>
                      <a:pt x="37689" y="185043"/>
                      <a:pt x="32613" y="183405"/>
                    </a:cubicBezTo>
                    <a:cubicBezTo>
                      <a:pt x="27701" y="181768"/>
                      <a:pt x="22953" y="179475"/>
                      <a:pt x="18368" y="176692"/>
                    </a:cubicBezTo>
                    <a:cubicBezTo>
                      <a:pt x="13783" y="173908"/>
                      <a:pt x="9853" y="170633"/>
                      <a:pt x="6415" y="166867"/>
                    </a:cubicBezTo>
                    <a:cubicBezTo>
                      <a:pt x="2976" y="163102"/>
                      <a:pt x="848" y="159663"/>
                      <a:pt x="193" y="15638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7" name="Shape6" descr="8229a476-1400-4cc4-9f95-01949798bc1d">
                <a:extLst>
                  <a:ext uri="{FF2B5EF4-FFF2-40B4-BE49-F238E27FC236}">
                    <a16:creationId xmlns:a16="http://schemas.microsoft.com/office/drawing/2014/main" id="{D230FB78-6419-FDF7-AE42-F3356B58574F}"/>
                  </a:ext>
                </a:extLst>
              </p:cNvPr>
              <p:cNvSpPr/>
              <p:nvPr/>
            </p:nvSpPr>
            <p:spPr>
              <a:xfrm>
                <a:off x="6598787" y="4193823"/>
                <a:ext cx="172580" cy="185159"/>
              </a:xfrm>
              <a:custGeom>
                <a:avLst/>
                <a:gdLst>
                  <a:gd name="connsiteX0" fmla="*/ 81677 w 172580"/>
                  <a:gd name="connsiteY0" fmla="*/ 47438 h 185159"/>
                  <a:gd name="connsiteX1" fmla="*/ 80694 w 172580"/>
                  <a:gd name="connsiteY1" fmla="*/ 56116 h 185159"/>
                  <a:gd name="connsiteX2" fmla="*/ 76437 w 172580"/>
                  <a:gd name="connsiteY2" fmla="*/ 66759 h 185159"/>
                  <a:gd name="connsiteX3" fmla="*/ 71525 w 172580"/>
                  <a:gd name="connsiteY3" fmla="*/ 77402 h 185159"/>
                  <a:gd name="connsiteX4" fmla="*/ 67922 w 172580"/>
                  <a:gd name="connsiteY4" fmla="*/ 86244 h 185159"/>
                  <a:gd name="connsiteX5" fmla="*/ 62355 w 172580"/>
                  <a:gd name="connsiteY5" fmla="*/ 107694 h 185159"/>
                  <a:gd name="connsiteX6" fmla="*/ 61209 w 172580"/>
                  <a:gd name="connsiteY6" fmla="*/ 126687 h 185159"/>
                  <a:gd name="connsiteX7" fmla="*/ 62847 w 172580"/>
                  <a:gd name="connsiteY7" fmla="*/ 145845 h 185159"/>
                  <a:gd name="connsiteX8" fmla="*/ 64648 w 172580"/>
                  <a:gd name="connsiteY8" fmla="*/ 167458 h 185159"/>
                  <a:gd name="connsiteX9" fmla="*/ 61537 w 172580"/>
                  <a:gd name="connsiteY9" fmla="*/ 178756 h 185159"/>
                  <a:gd name="connsiteX10" fmla="*/ 50894 w 172580"/>
                  <a:gd name="connsiteY10" fmla="*/ 183505 h 185159"/>
                  <a:gd name="connsiteX11" fmla="*/ 19783 w 172580"/>
                  <a:gd name="connsiteY11" fmla="*/ 182031 h 185159"/>
                  <a:gd name="connsiteX12" fmla="*/ 3573 w 172580"/>
                  <a:gd name="connsiteY12" fmla="*/ 156324 h 185159"/>
                  <a:gd name="connsiteX13" fmla="*/ 1444 w 172580"/>
                  <a:gd name="connsiteY13" fmla="*/ 99670 h 185159"/>
                  <a:gd name="connsiteX14" fmla="*/ 16836 w 172580"/>
                  <a:gd name="connsiteY14" fmla="*/ 45636 h 185159"/>
                  <a:gd name="connsiteX15" fmla="*/ 19947 w 172580"/>
                  <a:gd name="connsiteY15" fmla="*/ 37941 h 185159"/>
                  <a:gd name="connsiteX16" fmla="*/ 24368 w 172580"/>
                  <a:gd name="connsiteY16" fmla="*/ 29754 h 185159"/>
                  <a:gd name="connsiteX17" fmla="*/ 29935 w 172580"/>
                  <a:gd name="connsiteY17" fmla="*/ 22713 h 185159"/>
                  <a:gd name="connsiteX18" fmla="*/ 36812 w 172580"/>
                  <a:gd name="connsiteY18" fmla="*/ 18947 h 185159"/>
                  <a:gd name="connsiteX19" fmla="*/ 49256 w 172580"/>
                  <a:gd name="connsiteY19" fmla="*/ 20421 h 185159"/>
                  <a:gd name="connsiteX20" fmla="*/ 63502 w 172580"/>
                  <a:gd name="connsiteY20" fmla="*/ 27134 h 185159"/>
                  <a:gd name="connsiteX21" fmla="*/ 75455 w 172580"/>
                  <a:gd name="connsiteY21" fmla="*/ 36958 h 185159"/>
                  <a:gd name="connsiteX22" fmla="*/ 81677 w 172580"/>
                  <a:gd name="connsiteY22" fmla="*/ 47438 h 185159"/>
                  <a:gd name="connsiteX23" fmla="*/ 172388 w 172580"/>
                  <a:gd name="connsiteY23" fmla="*/ 28771 h 185159"/>
                  <a:gd name="connsiteX24" fmla="*/ 171406 w 172580"/>
                  <a:gd name="connsiteY24" fmla="*/ 37449 h 185159"/>
                  <a:gd name="connsiteX25" fmla="*/ 167149 w 172580"/>
                  <a:gd name="connsiteY25" fmla="*/ 48093 h 185159"/>
                  <a:gd name="connsiteX26" fmla="*/ 162236 w 172580"/>
                  <a:gd name="connsiteY26" fmla="*/ 58736 h 185159"/>
                  <a:gd name="connsiteX27" fmla="*/ 158634 w 172580"/>
                  <a:gd name="connsiteY27" fmla="*/ 67578 h 185159"/>
                  <a:gd name="connsiteX28" fmla="*/ 153067 w 172580"/>
                  <a:gd name="connsiteY28" fmla="*/ 89027 h 185159"/>
                  <a:gd name="connsiteX29" fmla="*/ 151921 w 172580"/>
                  <a:gd name="connsiteY29" fmla="*/ 108021 h 185159"/>
                  <a:gd name="connsiteX30" fmla="*/ 153558 w 172580"/>
                  <a:gd name="connsiteY30" fmla="*/ 127179 h 185159"/>
                  <a:gd name="connsiteX31" fmla="*/ 155359 w 172580"/>
                  <a:gd name="connsiteY31" fmla="*/ 148792 h 185159"/>
                  <a:gd name="connsiteX32" fmla="*/ 152248 w 172580"/>
                  <a:gd name="connsiteY32" fmla="*/ 160090 h 185159"/>
                  <a:gd name="connsiteX33" fmla="*/ 141605 w 172580"/>
                  <a:gd name="connsiteY33" fmla="*/ 164839 h 185159"/>
                  <a:gd name="connsiteX34" fmla="*/ 110495 w 172580"/>
                  <a:gd name="connsiteY34" fmla="*/ 163365 h 185159"/>
                  <a:gd name="connsiteX35" fmla="*/ 94285 w 172580"/>
                  <a:gd name="connsiteY35" fmla="*/ 137658 h 185159"/>
                  <a:gd name="connsiteX36" fmla="*/ 92156 w 172580"/>
                  <a:gd name="connsiteY36" fmla="*/ 81004 h 185159"/>
                  <a:gd name="connsiteX37" fmla="*/ 107547 w 172580"/>
                  <a:gd name="connsiteY37" fmla="*/ 26970 h 185159"/>
                  <a:gd name="connsiteX38" fmla="*/ 110658 w 172580"/>
                  <a:gd name="connsiteY38" fmla="*/ 19274 h 185159"/>
                  <a:gd name="connsiteX39" fmla="*/ 115079 w 172580"/>
                  <a:gd name="connsiteY39" fmla="*/ 11087 h 185159"/>
                  <a:gd name="connsiteX40" fmla="*/ 120647 w 172580"/>
                  <a:gd name="connsiteY40" fmla="*/ 4047 h 185159"/>
                  <a:gd name="connsiteX41" fmla="*/ 127524 w 172580"/>
                  <a:gd name="connsiteY41" fmla="*/ 281 h 185159"/>
                  <a:gd name="connsiteX42" fmla="*/ 139968 w 172580"/>
                  <a:gd name="connsiteY42" fmla="*/ 1754 h 185159"/>
                  <a:gd name="connsiteX43" fmla="*/ 154213 w 172580"/>
                  <a:gd name="connsiteY43" fmla="*/ 8468 h 185159"/>
                  <a:gd name="connsiteX44" fmla="*/ 166166 w 172580"/>
                  <a:gd name="connsiteY44" fmla="*/ 18292 h 185159"/>
                  <a:gd name="connsiteX45" fmla="*/ 172388 w 172580"/>
                  <a:gd name="connsiteY45" fmla="*/ 28771 h 18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72580" h="185159">
                    <a:moveTo>
                      <a:pt x="81677" y="47438"/>
                    </a:moveTo>
                    <a:cubicBezTo>
                      <a:pt x="82168" y="49894"/>
                      <a:pt x="81677" y="52841"/>
                      <a:pt x="80694" y="56116"/>
                    </a:cubicBezTo>
                    <a:cubicBezTo>
                      <a:pt x="79548" y="59554"/>
                      <a:pt x="78074" y="62993"/>
                      <a:pt x="76437" y="66759"/>
                    </a:cubicBezTo>
                    <a:cubicBezTo>
                      <a:pt x="74800" y="70361"/>
                      <a:pt x="73162" y="73963"/>
                      <a:pt x="71525" y="77402"/>
                    </a:cubicBezTo>
                    <a:cubicBezTo>
                      <a:pt x="69887" y="80840"/>
                      <a:pt x="68741" y="83788"/>
                      <a:pt x="67922" y="86244"/>
                    </a:cubicBezTo>
                    <a:cubicBezTo>
                      <a:pt x="65139" y="94103"/>
                      <a:pt x="63338" y="101308"/>
                      <a:pt x="62355" y="107694"/>
                    </a:cubicBezTo>
                    <a:cubicBezTo>
                      <a:pt x="61537" y="114243"/>
                      <a:pt x="61045" y="120465"/>
                      <a:pt x="61209" y="126687"/>
                    </a:cubicBezTo>
                    <a:cubicBezTo>
                      <a:pt x="61209" y="132746"/>
                      <a:pt x="61864" y="139132"/>
                      <a:pt x="62847" y="145845"/>
                    </a:cubicBezTo>
                    <a:cubicBezTo>
                      <a:pt x="63665" y="152394"/>
                      <a:pt x="64320" y="159599"/>
                      <a:pt x="64648" y="167458"/>
                    </a:cubicBezTo>
                    <a:cubicBezTo>
                      <a:pt x="65139" y="172698"/>
                      <a:pt x="63993" y="176464"/>
                      <a:pt x="61537" y="178756"/>
                    </a:cubicBezTo>
                    <a:cubicBezTo>
                      <a:pt x="59081" y="181049"/>
                      <a:pt x="55478" y="182686"/>
                      <a:pt x="50894" y="183505"/>
                    </a:cubicBezTo>
                    <a:cubicBezTo>
                      <a:pt x="38122" y="186125"/>
                      <a:pt x="27806" y="185634"/>
                      <a:pt x="19783" y="182031"/>
                    </a:cubicBezTo>
                    <a:cubicBezTo>
                      <a:pt x="11760" y="178429"/>
                      <a:pt x="6357" y="169915"/>
                      <a:pt x="3573" y="156324"/>
                    </a:cubicBezTo>
                    <a:cubicBezTo>
                      <a:pt x="-357" y="137330"/>
                      <a:pt x="-1012" y="118337"/>
                      <a:pt x="1444" y="99670"/>
                    </a:cubicBezTo>
                    <a:cubicBezTo>
                      <a:pt x="3900" y="81004"/>
                      <a:pt x="8976" y="62993"/>
                      <a:pt x="16836" y="45636"/>
                    </a:cubicBezTo>
                    <a:cubicBezTo>
                      <a:pt x="17655" y="43344"/>
                      <a:pt x="18637" y="40724"/>
                      <a:pt x="19947" y="37941"/>
                    </a:cubicBezTo>
                    <a:cubicBezTo>
                      <a:pt x="21257" y="35157"/>
                      <a:pt x="22730" y="32374"/>
                      <a:pt x="24368" y="29754"/>
                    </a:cubicBezTo>
                    <a:cubicBezTo>
                      <a:pt x="26005" y="26970"/>
                      <a:pt x="27970" y="24678"/>
                      <a:pt x="29935" y="22713"/>
                    </a:cubicBezTo>
                    <a:cubicBezTo>
                      <a:pt x="32064" y="20748"/>
                      <a:pt x="34356" y="19438"/>
                      <a:pt x="36812" y="18947"/>
                    </a:cubicBezTo>
                    <a:cubicBezTo>
                      <a:pt x="40087" y="18292"/>
                      <a:pt x="44180" y="18783"/>
                      <a:pt x="49256" y="20421"/>
                    </a:cubicBezTo>
                    <a:cubicBezTo>
                      <a:pt x="54168" y="22058"/>
                      <a:pt x="58917" y="24350"/>
                      <a:pt x="63502" y="27134"/>
                    </a:cubicBezTo>
                    <a:cubicBezTo>
                      <a:pt x="68086" y="29918"/>
                      <a:pt x="72016" y="33192"/>
                      <a:pt x="75455" y="36958"/>
                    </a:cubicBezTo>
                    <a:cubicBezTo>
                      <a:pt x="78893" y="40724"/>
                      <a:pt x="81022" y="44163"/>
                      <a:pt x="81677" y="47438"/>
                    </a:cubicBezTo>
                    <a:close/>
                    <a:moveTo>
                      <a:pt x="172388" y="28771"/>
                    </a:moveTo>
                    <a:cubicBezTo>
                      <a:pt x="172879" y="31227"/>
                      <a:pt x="172388" y="34175"/>
                      <a:pt x="171406" y="37449"/>
                    </a:cubicBezTo>
                    <a:cubicBezTo>
                      <a:pt x="170260" y="40888"/>
                      <a:pt x="168786" y="44327"/>
                      <a:pt x="167149" y="48093"/>
                    </a:cubicBezTo>
                    <a:cubicBezTo>
                      <a:pt x="165511" y="51695"/>
                      <a:pt x="163874" y="55297"/>
                      <a:pt x="162236" y="58736"/>
                    </a:cubicBezTo>
                    <a:cubicBezTo>
                      <a:pt x="160599" y="62174"/>
                      <a:pt x="159453" y="65121"/>
                      <a:pt x="158634" y="67578"/>
                    </a:cubicBezTo>
                    <a:cubicBezTo>
                      <a:pt x="155850" y="75437"/>
                      <a:pt x="154049" y="82642"/>
                      <a:pt x="153067" y="89027"/>
                    </a:cubicBezTo>
                    <a:cubicBezTo>
                      <a:pt x="152248" y="95577"/>
                      <a:pt x="151757" y="101799"/>
                      <a:pt x="151921" y="108021"/>
                    </a:cubicBezTo>
                    <a:cubicBezTo>
                      <a:pt x="151921" y="114079"/>
                      <a:pt x="152576" y="120465"/>
                      <a:pt x="153558" y="127179"/>
                    </a:cubicBezTo>
                    <a:cubicBezTo>
                      <a:pt x="154377" y="133728"/>
                      <a:pt x="155032" y="140933"/>
                      <a:pt x="155359" y="148792"/>
                    </a:cubicBezTo>
                    <a:cubicBezTo>
                      <a:pt x="155850" y="154032"/>
                      <a:pt x="154704" y="157798"/>
                      <a:pt x="152248" y="160090"/>
                    </a:cubicBezTo>
                    <a:cubicBezTo>
                      <a:pt x="149792" y="162383"/>
                      <a:pt x="146190" y="164020"/>
                      <a:pt x="141605" y="164839"/>
                    </a:cubicBezTo>
                    <a:cubicBezTo>
                      <a:pt x="128834" y="167458"/>
                      <a:pt x="118518" y="166967"/>
                      <a:pt x="110495" y="163365"/>
                    </a:cubicBezTo>
                    <a:cubicBezTo>
                      <a:pt x="102471" y="159763"/>
                      <a:pt x="97068" y="151248"/>
                      <a:pt x="94285" y="137658"/>
                    </a:cubicBezTo>
                    <a:cubicBezTo>
                      <a:pt x="90355" y="118664"/>
                      <a:pt x="89700" y="99670"/>
                      <a:pt x="92156" y="81004"/>
                    </a:cubicBezTo>
                    <a:cubicBezTo>
                      <a:pt x="94612" y="62338"/>
                      <a:pt x="99688" y="44327"/>
                      <a:pt x="107547" y="26970"/>
                    </a:cubicBezTo>
                    <a:cubicBezTo>
                      <a:pt x="108366" y="24678"/>
                      <a:pt x="109349" y="22058"/>
                      <a:pt x="110658" y="19274"/>
                    </a:cubicBezTo>
                    <a:cubicBezTo>
                      <a:pt x="111968" y="16491"/>
                      <a:pt x="113442" y="13707"/>
                      <a:pt x="115079" y="11087"/>
                    </a:cubicBezTo>
                    <a:cubicBezTo>
                      <a:pt x="116717" y="8304"/>
                      <a:pt x="118682" y="6012"/>
                      <a:pt x="120647" y="4047"/>
                    </a:cubicBezTo>
                    <a:cubicBezTo>
                      <a:pt x="122775" y="2082"/>
                      <a:pt x="125067" y="772"/>
                      <a:pt x="127524" y="281"/>
                    </a:cubicBezTo>
                    <a:cubicBezTo>
                      <a:pt x="130798" y="-374"/>
                      <a:pt x="134892" y="117"/>
                      <a:pt x="139968" y="1754"/>
                    </a:cubicBezTo>
                    <a:cubicBezTo>
                      <a:pt x="144880" y="3392"/>
                      <a:pt x="149628" y="5684"/>
                      <a:pt x="154213" y="8468"/>
                    </a:cubicBezTo>
                    <a:cubicBezTo>
                      <a:pt x="158798" y="11251"/>
                      <a:pt x="162728" y="14526"/>
                      <a:pt x="166166" y="18292"/>
                    </a:cubicBezTo>
                    <a:cubicBezTo>
                      <a:pt x="169605" y="22058"/>
                      <a:pt x="171733" y="25497"/>
                      <a:pt x="172388" y="287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6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38" name="Bullet6" descr="18e26c3c-bdba-4342-ae56-05fab85c9a66">
                <a:extLst>
                  <a:ext uri="{FF2B5EF4-FFF2-40B4-BE49-F238E27FC236}">
                    <a16:creationId xmlns:a16="http://schemas.microsoft.com/office/drawing/2014/main" id="{008D7244-F09C-F9A9-83E3-5E552AD5226A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766928" y="4378982"/>
                <a:ext cx="2667140" cy="676590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食用方法</a:t>
                </a:r>
                <a:endParaRPr lang="en-US" dirty="0"/>
              </a:p>
            </p:txBody>
          </p:sp>
          <p:sp>
            <p:nvSpPr>
              <p:cNvPr id="39" name="Text6" descr="3f3b5f23-f7cf-4f23-99fc-1d07fe25bec0">
                <a:extLst>
                  <a:ext uri="{FF2B5EF4-FFF2-40B4-BE49-F238E27FC236}">
                    <a16:creationId xmlns:a16="http://schemas.microsoft.com/office/drawing/2014/main" id="{64788573-A2B3-B7BD-84AD-F29EDCC1F5B8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766933" y="5055573"/>
                <a:ext cx="2667138" cy="7944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可直接食用，也可搭配茶饮，增添风味。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0559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4fc894bc-fab6-46b6-a467-82e5821b05b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地方特色小吃</a:t>
            </a:r>
            <a:endParaRPr lang="en-US" dirty="0"/>
          </a:p>
        </p:txBody>
      </p:sp>
      <p:sp>
        <p:nvSpPr>
          <p:cNvPr id="25" name="文本占位符 24" descr="0757032a-9232-4496-b6aa-99190d576611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探索河南各地的特色小吃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灵宝肉夹馍</a:t>
            </a:r>
            <a:endParaRPr lang="en-US" dirty="0"/>
          </a:p>
        </p:txBody>
      </p:sp>
      <p:grpSp>
        <p:nvGrpSpPr>
          <p:cNvPr id="22" name="5c9d359d-2176-4aa8-ad10-001d30d425f1.source.6.zh-Hans.pptx" descr="cfb7e0d9-2842-4c8b-bd6c-68f018c6a0ab">
            <a:extLst>
              <a:ext uri="{FF2B5EF4-FFF2-40B4-BE49-F238E27FC236}">
                <a16:creationId xmlns:a16="http://schemas.microsoft.com/office/drawing/2014/main" id="{B8B18E9B-81E9-FB47-8412-2A1B7142F0E9}"/>
              </a:ext>
            </a:extLst>
          </p:cNvPr>
          <p:cNvGrpSpPr/>
          <p:nvPr/>
        </p:nvGrpSpPr>
        <p:grpSpPr>
          <a:xfrm>
            <a:off x="423572" y="1258670"/>
            <a:ext cx="10865253" cy="4882150"/>
            <a:chOff x="653647" y="1130300"/>
            <a:chExt cx="10865253" cy="4882150"/>
          </a:xfrm>
        </p:grpSpPr>
        <p:sp>
          <p:nvSpPr>
            <p:cNvPr id="103" name="任意多边形: 形状 102" descr="a2a74069-f1ad-4fe2-9f04-4cb786724f44">
              <a:extLst>
                <a:ext uri="{FF2B5EF4-FFF2-40B4-BE49-F238E27FC236}">
                  <a16:creationId xmlns:a16="http://schemas.microsoft.com/office/drawing/2014/main" id="{3A5132FB-8803-4302-ACA3-3975F6BFC90E}"/>
                </a:ext>
              </a:extLst>
            </p:cNvPr>
            <p:cNvSpPr/>
            <p:nvPr/>
          </p:nvSpPr>
          <p:spPr>
            <a:xfrm rot="21190573">
              <a:off x="6614797" y="2649720"/>
              <a:ext cx="134834" cy="113199"/>
            </a:xfrm>
            <a:custGeom>
              <a:avLst/>
              <a:gdLst>
                <a:gd name="connsiteX0" fmla="*/ 0 w 125253"/>
                <a:gd name="connsiteY0" fmla="*/ 0 h 105156"/>
                <a:gd name="connsiteX1" fmla="*/ 63341 w 125253"/>
                <a:gd name="connsiteY1" fmla="*/ 51625 h 105156"/>
                <a:gd name="connsiteX2" fmla="*/ 125254 w 125253"/>
                <a:gd name="connsiteY2" fmla="*/ 105156 h 105156"/>
                <a:gd name="connsiteX3" fmla="*/ 61817 w 125253"/>
                <a:gd name="connsiteY3" fmla="*/ 53435 h 105156"/>
                <a:gd name="connsiteX4" fmla="*/ 0 w 125253"/>
                <a:gd name="connsiteY4" fmla="*/ 0 h 10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53" h="105156">
                  <a:moveTo>
                    <a:pt x="0" y="0"/>
                  </a:moveTo>
                  <a:cubicBezTo>
                    <a:pt x="21527" y="16764"/>
                    <a:pt x="42291" y="34481"/>
                    <a:pt x="63341" y="51625"/>
                  </a:cubicBezTo>
                  <a:cubicBezTo>
                    <a:pt x="84392" y="68771"/>
                    <a:pt x="104966" y="86773"/>
                    <a:pt x="125254" y="105156"/>
                  </a:cubicBezTo>
                  <a:cubicBezTo>
                    <a:pt x="103727" y="88392"/>
                    <a:pt x="82963" y="70675"/>
                    <a:pt x="61817" y="53435"/>
                  </a:cubicBezTo>
                  <a:cubicBezTo>
                    <a:pt x="40672" y="36195"/>
                    <a:pt x="20193" y="18288"/>
                    <a:pt x="0" y="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任意多边形: 形状 103" descr="1a1a40b4-97cb-4f8a-b75f-6b76cf05f066">
              <a:extLst>
                <a:ext uri="{FF2B5EF4-FFF2-40B4-BE49-F238E27FC236}">
                  <a16:creationId xmlns:a16="http://schemas.microsoft.com/office/drawing/2014/main" id="{C62F1F47-E0C1-4AC2-8772-41BB5C268F64}"/>
                </a:ext>
              </a:extLst>
            </p:cNvPr>
            <p:cNvSpPr/>
            <p:nvPr/>
          </p:nvSpPr>
          <p:spPr>
            <a:xfrm rot="21190573">
              <a:off x="6509653" y="2744431"/>
              <a:ext cx="190614" cy="160058"/>
            </a:xfrm>
            <a:custGeom>
              <a:avLst/>
              <a:gdLst>
                <a:gd name="connsiteX0" fmla="*/ 0 w 177070"/>
                <a:gd name="connsiteY0" fmla="*/ 0 h 148685"/>
                <a:gd name="connsiteX1" fmla="*/ 89345 w 177070"/>
                <a:gd name="connsiteY1" fmla="*/ 73438 h 148685"/>
                <a:gd name="connsiteX2" fmla="*/ 177070 w 177070"/>
                <a:gd name="connsiteY2" fmla="*/ 148685 h 148685"/>
                <a:gd name="connsiteX3" fmla="*/ 87821 w 177070"/>
                <a:gd name="connsiteY3" fmla="*/ 75248 h 148685"/>
                <a:gd name="connsiteX4" fmla="*/ 0 w 177070"/>
                <a:gd name="connsiteY4" fmla="*/ 0 h 14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70" h="148685">
                  <a:moveTo>
                    <a:pt x="0" y="0"/>
                  </a:moveTo>
                  <a:cubicBezTo>
                    <a:pt x="30194" y="24003"/>
                    <a:pt x="59531" y="48958"/>
                    <a:pt x="89345" y="73438"/>
                  </a:cubicBezTo>
                  <a:cubicBezTo>
                    <a:pt x="119158" y="97917"/>
                    <a:pt x="148209" y="123158"/>
                    <a:pt x="177070" y="148685"/>
                  </a:cubicBezTo>
                  <a:cubicBezTo>
                    <a:pt x="146876" y="124682"/>
                    <a:pt x="117539" y="99727"/>
                    <a:pt x="87821" y="75248"/>
                  </a:cubicBezTo>
                  <a:cubicBezTo>
                    <a:pt x="58103" y="50768"/>
                    <a:pt x="28861" y="25527"/>
                    <a:pt x="0" y="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任意多边形: 形状 142" descr="ba2d7ec3-8be2-4e48-8158-99ddfa3800b3">
              <a:extLst>
                <a:ext uri="{FF2B5EF4-FFF2-40B4-BE49-F238E27FC236}">
                  <a16:creationId xmlns:a16="http://schemas.microsoft.com/office/drawing/2014/main" id="{5F8FFC42-A02B-4189-8A1C-F8EE0FEF4F65}"/>
                </a:ext>
              </a:extLst>
            </p:cNvPr>
            <p:cNvSpPr/>
            <p:nvPr/>
          </p:nvSpPr>
          <p:spPr>
            <a:xfrm rot="21190573">
              <a:off x="6532032" y="2713518"/>
              <a:ext cx="187742" cy="157699"/>
            </a:xfrm>
            <a:custGeom>
              <a:avLst/>
              <a:gdLst>
                <a:gd name="connsiteX0" fmla="*/ 0 w 174402"/>
                <a:gd name="connsiteY0" fmla="*/ 0 h 146494"/>
                <a:gd name="connsiteX1" fmla="*/ 87916 w 174402"/>
                <a:gd name="connsiteY1" fmla="*/ 72295 h 146494"/>
                <a:gd name="connsiteX2" fmla="*/ 174403 w 174402"/>
                <a:gd name="connsiteY2" fmla="*/ 146495 h 146494"/>
                <a:gd name="connsiteX3" fmla="*/ 86392 w 174402"/>
                <a:gd name="connsiteY3" fmla="*/ 74200 h 146494"/>
                <a:gd name="connsiteX4" fmla="*/ 0 w 174402"/>
                <a:gd name="connsiteY4" fmla="*/ 0 h 146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02" h="146494">
                  <a:moveTo>
                    <a:pt x="0" y="0"/>
                  </a:moveTo>
                  <a:cubicBezTo>
                    <a:pt x="29718" y="23622"/>
                    <a:pt x="58579" y="48292"/>
                    <a:pt x="87916" y="72295"/>
                  </a:cubicBezTo>
                  <a:cubicBezTo>
                    <a:pt x="117253" y="96298"/>
                    <a:pt x="145923" y="121253"/>
                    <a:pt x="174403" y="146495"/>
                  </a:cubicBezTo>
                  <a:cubicBezTo>
                    <a:pt x="144589" y="122873"/>
                    <a:pt x="115729" y="98203"/>
                    <a:pt x="86392" y="74200"/>
                  </a:cubicBezTo>
                  <a:cubicBezTo>
                    <a:pt x="57055" y="50197"/>
                    <a:pt x="28385" y="25241"/>
                    <a:pt x="0" y="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4" name="任意多边形: 形状 143" descr="06dbad46-bcc4-459f-9d64-4a5adf93e55b">
              <a:extLst>
                <a:ext uri="{FF2B5EF4-FFF2-40B4-BE49-F238E27FC236}">
                  <a16:creationId xmlns:a16="http://schemas.microsoft.com/office/drawing/2014/main" id="{F3793C35-78C1-4326-B306-3B36CC2AFC08}"/>
                </a:ext>
              </a:extLst>
            </p:cNvPr>
            <p:cNvSpPr/>
            <p:nvPr/>
          </p:nvSpPr>
          <p:spPr>
            <a:xfrm rot="21190573">
              <a:off x="6428468" y="2868566"/>
              <a:ext cx="190613" cy="160058"/>
            </a:xfrm>
            <a:custGeom>
              <a:avLst/>
              <a:gdLst>
                <a:gd name="connsiteX0" fmla="*/ 0 w 177069"/>
                <a:gd name="connsiteY0" fmla="*/ 0 h 148685"/>
                <a:gd name="connsiteX1" fmla="*/ 89345 w 177069"/>
                <a:gd name="connsiteY1" fmla="*/ 73438 h 148685"/>
                <a:gd name="connsiteX2" fmla="*/ 177070 w 177069"/>
                <a:gd name="connsiteY2" fmla="*/ 148685 h 148685"/>
                <a:gd name="connsiteX3" fmla="*/ 87725 w 177069"/>
                <a:gd name="connsiteY3" fmla="*/ 75247 h 148685"/>
                <a:gd name="connsiteX4" fmla="*/ 0 w 177069"/>
                <a:gd name="connsiteY4" fmla="*/ 0 h 14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69" h="148685">
                  <a:moveTo>
                    <a:pt x="0" y="0"/>
                  </a:moveTo>
                  <a:cubicBezTo>
                    <a:pt x="30194" y="24003"/>
                    <a:pt x="59531" y="48958"/>
                    <a:pt x="89345" y="73438"/>
                  </a:cubicBezTo>
                  <a:cubicBezTo>
                    <a:pt x="119158" y="97917"/>
                    <a:pt x="148209" y="123063"/>
                    <a:pt x="177070" y="148685"/>
                  </a:cubicBezTo>
                  <a:cubicBezTo>
                    <a:pt x="146876" y="124682"/>
                    <a:pt x="117538" y="99631"/>
                    <a:pt x="87725" y="75247"/>
                  </a:cubicBezTo>
                  <a:cubicBezTo>
                    <a:pt x="57912" y="50863"/>
                    <a:pt x="28861" y="25527"/>
                    <a:pt x="0" y="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任意多边形: 形状 147" descr="0209feab-2f2b-4a8d-9514-b9773129fb34">
              <a:extLst>
                <a:ext uri="{FF2B5EF4-FFF2-40B4-BE49-F238E27FC236}">
                  <a16:creationId xmlns:a16="http://schemas.microsoft.com/office/drawing/2014/main" id="{4D1D8304-C73A-4201-8C3C-AD0074F2DD9E}"/>
                </a:ext>
              </a:extLst>
            </p:cNvPr>
            <p:cNvSpPr/>
            <p:nvPr/>
          </p:nvSpPr>
          <p:spPr>
            <a:xfrm rot="21190573">
              <a:off x="6604443" y="2665728"/>
              <a:ext cx="7414" cy="7459"/>
            </a:xfrm>
            <a:custGeom>
              <a:avLst/>
              <a:gdLst>
                <a:gd name="connsiteX0" fmla="*/ 6110 w 6887"/>
                <a:gd name="connsiteY0" fmla="*/ 5446 h 6929"/>
                <a:gd name="connsiteX1" fmla="*/ 1490 w 6887"/>
                <a:gd name="connsiteY1" fmla="*/ 6369 h 6929"/>
                <a:gd name="connsiteX2" fmla="*/ 557 w 6887"/>
                <a:gd name="connsiteY2" fmla="*/ 1750 h 6929"/>
                <a:gd name="connsiteX3" fmla="*/ 1062 w 6887"/>
                <a:gd name="connsiteY3" fmla="*/ 1159 h 6929"/>
                <a:gd name="connsiteX4" fmla="*/ 5901 w 6887"/>
                <a:gd name="connsiteY4" fmla="*/ 854 h 6929"/>
                <a:gd name="connsiteX5" fmla="*/ 6205 w 6887"/>
                <a:gd name="connsiteY5" fmla="*/ 1159 h 6929"/>
                <a:gd name="connsiteX6" fmla="*/ 6110 w 6887"/>
                <a:gd name="connsiteY6" fmla="*/ 5446 h 6929"/>
                <a:gd name="connsiteX7" fmla="*/ 6110 w 6887"/>
                <a:gd name="connsiteY7" fmla="*/ 5446 h 6929"/>
                <a:gd name="connsiteX8" fmla="*/ 5939 w 6887"/>
                <a:gd name="connsiteY8" fmla="*/ 2350 h 6929"/>
                <a:gd name="connsiteX9" fmla="*/ 5443 w 6887"/>
                <a:gd name="connsiteY9" fmla="*/ 2017 h 6929"/>
                <a:gd name="connsiteX10" fmla="*/ 2872 w 6887"/>
                <a:gd name="connsiteY10" fmla="*/ 2683 h 6929"/>
                <a:gd name="connsiteX11" fmla="*/ 2872 w 6887"/>
                <a:gd name="connsiteY11" fmla="*/ 5255 h 6929"/>
                <a:gd name="connsiteX12" fmla="*/ 5948 w 6887"/>
                <a:gd name="connsiteY12" fmla="*/ 5588 h 6929"/>
                <a:gd name="connsiteX13" fmla="*/ 6110 w 6887"/>
                <a:gd name="connsiteY13" fmla="*/ 5446 h 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87" h="6929">
                  <a:moveTo>
                    <a:pt x="6110" y="5446"/>
                  </a:moveTo>
                  <a:cubicBezTo>
                    <a:pt x="5091" y="6979"/>
                    <a:pt x="3024" y="7389"/>
                    <a:pt x="1490" y="6369"/>
                  </a:cubicBezTo>
                  <a:cubicBezTo>
                    <a:pt x="-43" y="5350"/>
                    <a:pt x="-462" y="3283"/>
                    <a:pt x="557" y="1750"/>
                  </a:cubicBezTo>
                  <a:cubicBezTo>
                    <a:pt x="709" y="1531"/>
                    <a:pt x="871" y="1340"/>
                    <a:pt x="1062" y="1159"/>
                  </a:cubicBezTo>
                  <a:cubicBezTo>
                    <a:pt x="2319" y="-260"/>
                    <a:pt x="4481" y="-393"/>
                    <a:pt x="5901" y="854"/>
                  </a:cubicBezTo>
                  <a:cubicBezTo>
                    <a:pt x="6005" y="950"/>
                    <a:pt x="6110" y="1054"/>
                    <a:pt x="6205" y="1159"/>
                  </a:cubicBezTo>
                  <a:cubicBezTo>
                    <a:pt x="7148" y="2445"/>
                    <a:pt x="7110" y="4207"/>
                    <a:pt x="6110" y="5446"/>
                  </a:cubicBezTo>
                  <a:close/>
                  <a:moveTo>
                    <a:pt x="6110" y="5446"/>
                  </a:moveTo>
                  <a:cubicBezTo>
                    <a:pt x="6920" y="4541"/>
                    <a:pt x="6843" y="3159"/>
                    <a:pt x="5939" y="2350"/>
                  </a:cubicBezTo>
                  <a:cubicBezTo>
                    <a:pt x="5796" y="2216"/>
                    <a:pt x="5624" y="2102"/>
                    <a:pt x="5443" y="2017"/>
                  </a:cubicBezTo>
                  <a:cubicBezTo>
                    <a:pt x="4538" y="1559"/>
                    <a:pt x="3434" y="1845"/>
                    <a:pt x="2872" y="2683"/>
                  </a:cubicBezTo>
                  <a:cubicBezTo>
                    <a:pt x="2243" y="3426"/>
                    <a:pt x="2243" y="4512"/>
                    <a:pt x="2872" y="5255"/>
                  </a:cubicBezTo>
                  <a:cubicBezTo>
                    <a:pt x="3633" y="6198"/>
                    <a:pt x="5015" y="6341"/>
                    <a:pt x="5948" y="5588"/>
                  </a:cubicBezTo>
                  <a:cubicBezTo>
                    <a:pt x="6005" y="5541"/>
                    <a:pt x="6062" y="5493"/>
                    <a:pt x="611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任意多边形: 形状 148" descr="4ded04ae-e059-412d-a3a0-64d5d262a5db">
              <a:extLst>
                <a:ext uri="{FF2B5EF4-FFF2-40B4-BE49-F238E27FC236}">
                  <a16:creationId xmlns:a16="http://schemas.microsoft.com/office/drawing/2014/main" id="{31E9BC43-C5A7-4211-AF46-AE73D22F323E}"/>
                </a:ext>
              </a:extLst>
            </p:cNvPr>
            <p:cNvSpPr/>
            <p:nvPr/>
          </p:nvSpPr>
          <p:spPr>
            <a:xfrm rot="21190573">
              <a:off x="6631980" y="2683510"/>
              <a:ext cx="7184" cy="7155"/>
            </a:xfrm>
            <a:custGeom>
              <a:avLst/>
              <a:gdLst>
                <a:gd name="connsiteX0" fmla="*/ 5896 w 6674"/>
                <a:gd name="connsiteY0" fmla="*/ 5446 h 6647"/>
                <a:gd name="connsiteX1" fmla="*/ 1610 w 6674"/>
                <a:gd name="connsiteY1" fmla="*/ 6208 h 6647"/>
                <a:gd name="connsiteX2" fmla="*/ 524 w 6674"/>
                <a:gd name="connsiteY2" fmla="*/ 1483 h 6647"/>
                <a:gd name="connsiteX3" fmla="*/ 753 w 6674"/>
                <a:gd name="connsiteY3" fmla="*/ 1159 h 6647"/>
                <a:gd name="connsiteX4" fmla="*/ 5592 w 6674"/>
                <a:gd name="connsiteY4" fmla="*/ 854 h 6647"/>
                <a:gd name="connsiteX5" fmla="*/ 5896 w 6674"/>
                <a:gd name="connsiteY5" fmla="*/ 1159 h 6647"/>
                <a:gd name="connsiteX6" fmla="*/ 5896 w 6674"/>
                <a:gd name="connsiteY6" fmla="*/ 5446 h 6647"/>
                <a:gd name="connsiteX7" fmla="*/ 5896 w 6674"/>
                <a:gd name="connsiteY7" fmla="*/ 5446 h 6647"/>
                <a:gd name="connsiteX8" fmla="*/ 5544 w 6674"/>
                <a:gd name="connsiteY8" fmla="*/ 2369 h 6647"/>
                <a:gd name="connsiteX9" fmla="*/ 5134 w 6674"/>
                <a:gd name="connsiteY9" fmla="*/ 2112 h 6647"/>
                <a:gd name="connsiteX10" fmla="*/ 2563 w 6674"/>
                <a:gd name="connsiteY10" fmla="*/ 2683 h 6647"/>
                <a:gd name="connsiteX11" fmla="*/ 2563 w 6674"/>
                <a:gd name="connsiteY11" fmla="*/ 5350 h 6647"/>
                <a:gd name="connsiteX12" fmla="*/ 5792 w 6674"/>
                <a:gd name="connsiteY12" fmla="*/ 5550 h 6647"/>
                <a:gd name="connsiteX13" fmla="*/ 5896 w 6674"/>
                <a:gd name="connsiteY13" fmla="*/ 5446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4" h="6647">
                  <a:moveTo>
                    <a:pt x="5896" y="5446"/>
                  </a:moveTo>
                  <a:cubicBezTo>
                    <a:pt x="4830" y="6693"/>
                    <a:pt x="3039" y="7008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10" y="-260"/>
                    <a:pt x="4172" y="-393"/>
                    <a:pt x="5592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35" y="2398"/>
                    <a:pt x="6935" y="4207"/>
                    <a:pt x="5896" y="5446"/>
                  </a:cubicBezTo>
                  <a:close/>
                  <a:moveTo>
                    <a:pt x="5896" y="5446"/>
                  </a:moveTo>
                  <a:cubicBezTo>
                    <a:pt x="6649" y="4493"/>
                    <a:pt x="6487" y="3121"/>
                    <a:pt x="5544" y="2369"/>
                  </a:cubicBezTo>
                  <a:cubicBezTo>
                    <a:pt x="5420" y="2264"/>
                    <a:pt x="5277" y="2178"/>
                    <a:pt x="5134" y="2112"/>
                  </a:cubicBezTo>
                  <a:cubicBezTo>
                    <a:pt x="4249" y="1674"/>
                    <a:pt x="3182" y="1912"/>
                    <a:pt x="2563" y="2683"/>
                  </a:cubicBezTo>
                  <a:cubicBezTo>
                    <a:pt x="1962" y="3474"/>
                    <a:pt x="1962" y="4560"/>
                    <a:pt x="2563" y="5350"/>
                  </a:cubicBezTo>
                  <a:cubicBezTo>
                    <a:pt x="3401" y="6293"/>
                    <a:pt x="4849" y="6379"/>
                    <a:pt x="5792" y="5550"/>
                  </a:cubicBezTo>
                  <a:cubicBezTo>
                    <a:pt x="5830" y="5512"/>
                    <a:pt x="5858" y="5484"/>
                    <a:pt x="5896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任意多边形: 形状 149" descr="1bb5ebd9-3aee-4524-bb33-ddacf3511448">
              <a:extLst>
                <a:ext uri="{FF2B5EF4-FFF2-40B4-BE49-F238E27FC236}">
                  <a16:creationId xmlns:a16="http://schemas.microsoft.com/office/drawing/2014/main" id="{D3509F4E-788D-4CC7-98E8-811282EB3DD3}"/>
                </a:ext>
              </a:extLst>
            </p:cNvPr>
            <p:cNvSpPr/>
            <p:nvPr/>
          </p:nvSpPr>
          <p:spPr>
            <a:xfrm rot="21190573">
              <a:off x="6659006" y="2701433"/>
              <a:ext cx="7436" cy="7459"/>
            </a:xfrm>
            <a:custGeom>
              <a:avLst/>
              <a:gdLst>
                <a:gd name="connsiteX0" fmla="*/ 6110 w 6908"/>
                <a:gd name="connsiteY0" fmla="*/ 5446 h 6929"/>
                <a:gd name="connsiteX1" fmla="*/ 1490 w 6908"/>
                <a:gd name="connsiteY1" fmla="*/ 6369 h 6929"/>
                <a:gd name="connsiteX2" fmla="*/ 557 w 6908"/>
                <a:gd name="connsiteY2" fmla="*/ 1750 h 6929"/>
                <a:gd name="connsiteX3" fmla="*/ 1062 w 6908"/>
                <a:gd name="connsiteY3" fmla="*/ 1159 h 6929"/>
                <a:gd name="connsiteX4" fmla="*/ 5901 w 6908"/>
                <a:gd name="connsiteY4" fmla="*/ 854 h 6929"/>
                <a:gd name="connsiteX5" fmla="*/ 6205 w 6908"/>
                <a:gd name="connsiteY5" fmla="*/ 1159 h 6929"/>
                <a:gd name="connsiteX6" fmla="*/ 6110 w 6908"/>
                <a:gd name="connsiteY6" fmla="*/ 5446 h 6929"/>
                <a:gd name="connsiteX7" fmla="*/ 6110 w 6908"/>
                <a:gd name="connsiteY7" fmla="*/ 5446 h 6929"/>
                <a:gd name="connsiteX8" fmla="*/ 5939 w 6908"/>
                <a:gd name="connsiteY8" fmla="*/ 2350 h 6929"/>
                <a:gd name="connsiteX9" fmla="*/ 5443 w 6908"/>
                <a:gd name="connsiteY9" fmla="*/ 2017 h 6929"/>
                <a:gd name="connsiteX10" fmla="*/ 2872 w 6908"/>
                <a:gd name="connsiteY10" fmla="*/ 2683 h 6929"/>
                <a:gd name="connsiteX11" fmla="*/ 2872 w 6908"/>
                <a:gd name="connsiteY11" fmla="*/ 5255 h 6929"/>
                <a:gd name="connsiteX12" fmla="*/ 5948 w 6908"/>
                <a:gd name="connsiteY12" fmla="*/ 5588 h 6929"/>
                <a:gd name="connsiteX13" fmla="*/ 6110 w 6908"/>
                <a:gd name="connsiteY13" fmla="*/ 5446 h 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08" h="6929">
                  <a:moveTo>
                    <a:pt x="6110" y="5446"/>
                  </a:moveTo>
                  <a:cubicBezTo>
                    <a:pt x="5091" y="6979"/>
                    <a:pt x="3024" y="7389"/>
                    <a:pt x="1490" y="6369"/>
                  </a:cubicBezTo>
                  <a:cubicBezTo>
                    <a:pt x="-43" y="5350"/>
                    <a:pt x="-462" y="3283"/>
                    <a:pt x="557" y="1750"/>
                  </a:cubicBezTo>
                  <a:cubicBezTo>
                    <a:pt x="709" y="1531"/>
                    <a:pt x="871" y="1340"/>
                    <a:pt x="1062" y="1159"/>
                  </a:cubicBezTo>
                  <a:cubicBezTo>
                    <a:pt x="2319" y="-260"/>
                    <a:pt x="4481" y="-393"/>
                    <a:pt x="5901" y="854"/>
                  </a:cubicBezTo>
                  <a:cubicBezTo>
                    <a:pt x="6005" y="950"/>
                    <a:pt x="6110" y="1054"/>
                    <a:pt x="6205" y="1159"/>
                  </a:cubicBezTo>
                  <a:cubicBezTo>
                    <a:pt x="7177" y="2436"/>
                    <a:pt x="7139" y="4217"/>
                    <a:pt x="6110" y="5446"/>
                  </a:cubicBezTo>
                  <a:close/>
                  <a:moveTo>
                    <a:pt x="6110" y="5446"/>
                  </a:moveTo>
                  <a:cubicBezTo>
                    <a:pt x="6920" y="4541"/>
                    <a:pt x="6843" y="3160"/>
                    <a:pt x="5939" y="2350"/>
                  </a:cubicBezTo>
                  <a:cubicBezTo>
                    <a:pt x="5786" y="2217"/>
                    <a:pt x="5624" y="2102"/>
                    <a:pt x="5443" y="2017"/>
                  </a:cubicBezTo>
                  <a:cubicBezTo>
                    <a:pt x="4538" y="1559"/>
                    <a:pt x="3434" y="1845"/>
                    <a:pt x="2872" y="2683"/>
                  </a:cubicBezTo>
                  <a:cubicBezTo>
                    <a:pt x="2243" y="3426"/>
                    <a:pt x="2243" y="4512"/>
                    <a:pt x="2872" y="5255"/>
                  </a:cubicBezTo>
                  <a:cubicBezTo>
                    <a:pt x="3633" y="6198"/>
                    <a:pt x="5015" y="6341"/>
                    <a:pt x="5948" y="5588"/>
                  </a:cubicBezTo>
                  <a:cubicBezTo>
                    <a:pt x="6005" y="5541"/>
                    <a:pt x="6062" y="5493"/>
                    <a:pt x="611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任意多边形: 形状 150" descr="af851680-7c4d-4502-add3-8ddf6b87c096">
              <a:extLst>
                <a:ext uri="{FF2B5EF4-FFF2-40B4-BE49-F238E27FC236}">
                  <a16:creationId xmlns:a16="http://schemas.microsoft.com/office/drawing/2014/main" id="{8B19DC1E-11E7-4921-A100-10BD4C528995}"/>
                </a:ext>
              </a:extLst>
            </p:cNvPr>
            <p:cNvSpPr/>
            <p:nvPr/>
          </p:nvSpPr>
          <p:spPr>
            <a:xfrm rot="21190573">
              <a:off x="6686147" y="2719234"/>
              <a:ext cx="7173" cy="7174"/>
            </a:xfrm>
            <a:custGeom>
              <a:avLst/>
              <a:gdLst>
                <a:gd name="connsiteX0" fmla="*/ 5885 w 6663"/>
                <a:gd name="connsiteY0" fmla="*/ 5475 h 6664"/>
                <a:gd name="connsiteX1" fmla="*/ 1189 w 6663"/>
                <a:gd name="connsiteY1" fmla="*/ 5885 h 6664"/>
                <a:gd name="connsiteX2" fmla="*/ 779 w 6663"/>
                <a:gd name="connsiteY2" fmla="*/ 1189 h 6664"/>
                <a:gd name="connsiteX3" fmla="*/ 5475 w 6663"/>
                <a:gd name="connsiteY3" fmla="*/ 779 h 6664"/>
                <a:gd name="connsiteX4" fmla="*/ 5885 w 6663"/>
                <a:gd name="connsiteY4" fmla="*/ 1189 h 6664"/>
                <a:gd name="connsiteX5" fmla="*/ 5885 w 6663"/>
                <a:gd name="connsiteY5" fmla="*/ 5475 h 6664"/>
                <a:gd name="connsiteX6" fmla="*/ 5885 w 6663"/>
                <a:gd name="connsiteY6" fmla="*/ 5475 h 6664"/>
                <a:gd name="connsiteX7" fmla="*/ 5532 w 6663"/>
                <a:gd name="connsiteY7" fmla="*/ 2399 h 6664"/>
                <a:gd name="connsiteX8" fmla="*/ 5123 w 6663"/>
                <a:gd name="connsiteY8" fmla="*/ 2141 h 6664"/>
                <a:gd name="connsiteX9" fmla="*/ 2551 w 6663"/>
                <a:gd name="connsiteY9" fmla="*/ 2713 h 6664"/>
                <a:gd name="connsiteX10" fmla="*/ 2551 w 6663"/>
                <a:gd name="connsiteY10" fmla="*/ 5380 h 6664"/>
                <a:gd name="connsiteX11" fmla="*/ 5780 w 6663"/>
                <a:gd name="connsiteY11" fmla="*/ 5580 h 6664"/>
                <a:gd name="connsiteX12" fmla="*/ 5885 w 6663"/>
                <a:gd name="connsiteY12" fmla="*/ 5475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3" h="6664">
                  <a:moveTo>
                    <a:pt x="5885" y="5475"/>
                  </a:moveTo>
                  <a:cubicBezTo>
                    <a:pt x="4704" y="6885"/>
                    <a:pt x="2599" y="7066"/>
                    <a:pt x="1189" y="5885"/>
                  </a:cubicBezTo>
                  <a:cubicBezTo>
                    <a:pt x="-221" y="4704"/>
                    <a:pt x="-402" y="2599"/>
                    <a:pt x="779" y="1189"/>
                  </a:cubicBezTo>
                  <a:cubicBezTo>
                    <a:pt x="1961" y="-221"/>
                    <a:pt x="4065" y="-402"/>
                    <a:pt x="5475" y="779"/>
                  </a:cubicBezTo>
                  <a:cubicBezTo>
                    <a:pt x="5628" y="903"/>
                    <a:pt x="5761" y="1036"/>
                    <a:pt x="5885" y="1189"/>
                  </a:cubicBezTo>
                  <a:cubicBezTo>
                    <a:pt x="6923" y="2427"/>
                    <a:pt x="6923" y="4237"/>
                    <a:pt x="5885" y="5475"/>
                  </a:cubicBezTo>
                  <a:close/>
                  <a:moveTo>
                    <a:pt x="5885" y="5475"/>
                  </a:moveTo>
                  <a:cubicBezTo>
                    <a:pt x="6637" y="4523"/>
                    <a:pt x="6475" y="3151"/>
                    <a:pt x="5532" y="2399"/>
                  </a:cubicBezTo>
                  <a:cubicBezTo>
                    <a:pt x="5409" y="2294"/>
                    <a:pt x="5266" y="2208"/>
                    <a:pt x="5123" y="2141"/>
                  </a:cubicBezTo>
                  <a:cubicBezTo>
                    <a:pt x="4237" y="1703"/>
                    <a:pt x="3170" y="1941"/>
                    <a:pt x="2551" y="2713"/>
                  </a:cubicBezTo>
                  <a:cubicBezTo>
                    <a:pt x="1951" y="3503"/>
                    <a:pt x="1951" y="4589"/>
                    <a:pt x="2551" y="5380"/>
                  </a:cubicBezTo>
                  <a:cubicBezTo>
                    <a:pt x="3389" y="6323"/>
                    <a:pt x="4837" y="6409"/>
                    <a:pt x="5780" y="5580"/>
                  </a:cubicBezTo>
                  <a:cubicBezTo>
                    <a:pt x="5818" y="5542"/>
                    <a:pt x="5847" y="5513"/>
                    <a:pt x="5885" y="547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任意多边形: 形状 151" descr="21358596-b644-45ea-b43d-6f25b473db9b">
              <a:extLst>
                <a:ext uri="{FF2B5EF4-FFF2-40B4-BE49-F238E27FC236}">
                  <a16:creationId xmlns:a16="http://schemas.microsoft.com/office/drawing/2014/main" id="{AE677DD6-B0E1-4382-937B-A580937FDAD4}"/>
                </a:ext>
              </a:extLst>
            </p:cNvPr>
            <p:cNvSpPr/>
            <p:nvPr/>
          </p:nvSpPr>
          <p:spPr>
            <a:xfrm rot="21190573">
              <a:off x="6713831" y="2737122"/>
              <a:ext cx="7189" cy="7174"/>
            </a:xfrm>
            <a:custGeom>
              <a:avLst/>
              <a:gdLst>
                <a:gd name="connsiteX0" fmla="*/ 5851 w 6678"/>
                <a:gd name="connsiteY0" fmla="*/ 5446 h 6664"/>
                <a:gd name="connsiteX1" fmla="*/ 1660 w 6678"/>
                <a:gd name="connsiteY1" fmla="*/ 6208 h 6664"/>
                <a:gd name="connsiteX2" fmla="*/ 451 w 6678"/>
                <a:gd name="connsiteY2" fmla="*/ 1645 h 6664"/>
                <a:gd name="connsiteX3" fmla="*/ 803 w 6678"/>
                <a:gd name="connsiteY3" fmla="*/ 1159 h 6664"/>
                <a:gd name="connsiteX4" fmla="*/ 5642 w 6678"/>
                <a:gd name="connsiteY4" fmla="*/ 854 h 6664"/>
                <a:gd name="connsiteX5" fmla="*/ 5947 w 6678"/>
                <a:gd name="connsiteY5" fmla="*/ 1159 h 6664"/>
                <a:gd name="connsiteX6" fmla="*/ 5851 w 6678"/>
                <a:gd name="connsiteY6" fmla="*/ 5446 h 6664"/>
                <a:gd name="connsiteX7" fmla="*/ 5851 w 6678"/>
                <a:gd name="connsiteY7" fmla="*/ 5446 h 6664"/>
                <a:gd name="connsiteX8" fmla="*/ 5499 w 6678"/>
                <a:gd name="connsiteY8" fmla="*/ 2236 h 6664"/>
                <a:gd name="connsiteX9" fmla="*/ 5184 w 6678"/>
                <a:gd name="connsiteY9" fmla="*/ 2017 h 6664"/>
                <a:gd name="connsiteX10" fmla="*/ 2613 w 6678"/>
                <a:gd name="connsiteY10" fmla="*/ 2683 h 6664"/>
                <a:gd name="connsiteX11" fmla="*/ 2613 w 6678"/>
                <a:gd name="connsiteY11" fmla="*/ 5255 h 6664"/>
                <a:gd name="connsiteX12" fmla="*/ 5537 w 6678"/>
                <a:gd name="connsiteY12" fmla="*/ 5722 h 6664"/>
                <a:gd name="connsiteX13" fmla="*/ 5851 w 6678"/>
                <a:gd name="connsiteY13" fmla="*/ 5446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8" h="6664">
                  <a:moveTo>
                    <a:pt x="5851" y="5446"/>
                  </a:moveTo>
                  <a:cubicBezTo>
                    <a:pt x="4842" y="6712"/>
                    <a:pt x="3051" y="7036"/>
                    <a:pt x="1660" y="6208"/>
                  </a:cubicBezTo>
                  <a:cubicBezTo>
                    <a:pt x="70" y="5284"/>
                    <a:pt x="-473" y="3245"/>
                    <a:pt x="451" y="1645"/>
                  </a:cubicBezTo>
                  <a:cubicBezTo>
                    <a:pt x="555" y="1474"/>
                    <a:pt x="669" y="1312"/>
                    <a:pt x="803" y="1159"/>
                  </a:cubicBezTo>
                  <a:cubicBezTo>
                    <a:pt x="2060" y="-260"/>
                    <a:pt x="4222" y="-393"/>
                    <a:pt x="5642" y="854"/>
                  </a:cubicBezTo>
                  <a:cubicBezTo>
                    <a:pt x="5747" y="950"/>
                    <a:pt x="5851" y="1054"/>
                    <a:pt x="5947" y="1159"/>
                  </a:cubicBezTo>
                  <a:cubicBezTo>
                    <a:pt x="6956" y="2426"/>
                    <a:pt x="6918" y="4226"/>
                    <a:pt x="5851" y="5446"/>
                  </a:cubicBezTo>
                  <a:close/>
                  <a:moveTo>
                    <a:pt x="5851" y="5446"/>
                  </a:moveTo>
                  <a:cubicBezTo>
                    <a:pt x="6642" y="4464"/>
                    <a:pt x="6489" y="3026"/>
                    <a:pt x="5499" y="2236"/>
                  </a:cubicBezTo>
                  <a:cubicBezTo>
                    <a:pt x="5404" y="2150"/>
                    <a:pt x="5299" y="2083"/>
                    <a:pt x="5184" y="2017"/>
                  </a:cubicBezTo>
                  <a:cubicBezTo>
                    <a:pt x="4279" y="1636"/>
                    <a:pt x="3222" y="1912"/>
                    <a:pt x="2613" y="2683"/>
                  </a:cubicBezTo>
                  <a:cubicBezTo>
                    <a:pt x="1984" y="3426"/>
                    <a:pt x="1984" y="4512"/>
                    <a:pt x="2613" y="5255"/>
                  </a:cubicBezTo>
                  <a:cubicBezTo>
                    <a:pt x="3289" y="6188"/>
                    <a:pt x="4603" y="6398"/>
                    <a:pt x="5537" y="5722"/>
                  </a:cubicBezTo>
                  <a:cubicBezTo>
                    <a:pt x="5651" y="5646"/>
                    <a:pt x="5756" y="5550"/>
                    <a:pt x="5851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任意多边形: 形状 152" descr="c038e424-85cc-4baa-be88-0318d795f726">
              <a:extLst>
                <a:ext uri="{FF2B5EF4-FFF2-40B4-BE49-F238E27FC236}">
                  <a16:creationId xmlns:a16="http://schemas.microsoft.com/office/drawing/2014/main" id="{97D5A30B-88EE-4C45-B5BA-9AC6EE641A72}"/>
                </a:ext>
              </a:extLst>
            </p:cNvPr>
            <p:cNvSpPr/>
            <p:nvPr/>
          </p:nvSpPr>
          <p:spPr>
            <a:xfrm rot="21190573">
              <a:off x="6741254" y="2755020"/>
              <a:ext cx="7049" cy="7112"/>
            </a:xfrm>
            <a:custGeom>
              <a:avLst/>
              <a:gdLst>
                <a:gd name="connsiteX0" fmla="*/ 5770 w 6548"/>
                <a:gd name="connsiteY0" fmla="*/ 5348 h 6607"/>
                <a:gd name="connsiteX1" fmla="*/ 1484 w 6548"/>
                <a:gd name="connsiteY1" fmla="*/ 6110 h 6607"/>
                <a:gd name="connsiteX2" fmla="*/ 560 w 6548"/>
                <a:gd name="connsiteY2" fmla="*/ 1490 h 6607"/>
                <a:gd name="connsiteX3" fmla="*/ 5179 w 6548"/>
                <a:gd name="connsiteY3" fmla="*/ 557 h 6607"/>
                <a:gd name="connsiteX4" fmla="*/ 5770 w 6548"/>
                <a:gd name="connsiteY4" fmla="*/ 1062 h 6607"/>
                <a:gd name="connsiteX5" fmla="*/ 5770 w 6548"/>
                <a:gd name="connsiteY5" fmla="*/ 5348 h 6607"/>
                <a:gd name="connsiteX6" fmla="*/ 5770 w 6548"/>
                <a:gd name="connsiteY6" fmla="*/ 5348 h 6607"/>
                <a:gd name="connsiteX7" fmla="*/ 5417 w 6548"/>
                <a:gd name="connsiteY7" fmla="*/ 2271 h 6607"/>
                <a:gd name="connsiteX8" fmla="*/ 5008 w 6548"/>
                <a:gd name="connsiteY8" fmla="*/ 2014 h 6607"/>
                <a:gd name="connsiteX9" fmla="*/ 2065 w 6548"/>
                <a:gd name="connsiteY9" fmla="*/ 2986 h 6607"/>
                <a:gd name="connsiteX10" fmla="*/ 2246 w 6548"/>
                <a:gd name="connsiteY10" fmla="*/ 5253 h 6607"/>
                <a:gd name="connsiteX11" fmla="*/ 5456 w 6548"/>
                <a:gd name="connsiteY11" fmla="*/ 5643 h 6607"/>
                <a:gd name="connsiteX12" fmla="*/ 5770 w 6548"/>
                <a:gd name="connsiteY12" fmla="*/ 5348 h 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48" h="6607">
                  <a:moveTo>
                    <a:pt x="5770" y="5348"/>
                  </a:moveTo>
                  <a:cubicBezTo>
                    <a:pt x="4751" y="6672"/>
                    <a:pt x="2893" y="6996"/>
                    <a:pt x="1484" y="6110"/>
                  </a:cubicBezTo>
                  <a:cubicBezTo>
                    <a:pt x="-50" y="5091"/>
                    <a:pt x="-459" y="3024"/>
                    <a:pt x="560" y="1490"/>
                  </a:cubicBezTo>
                  <a:cubicBezTo>
                    <a:pt x="1579" y="-43"/>
                    <a:pt x="3646" y="-462"/>
                    <a:pt x="5179" y="557"/>
                  </a:cubicBezTo>
                  <a:cubicBezTo>
                    <a:pt x="5399" y="700"/>
                    <a:pt x="5589" y="871"/>
                    <a:pt x="5770" y="1062"/>
                  </a:cubicBezTo>
                  <a:cubicBezTo>
                    <a:pt x="6808" y="2300"/>
                    <a:pt x="6808" y="4110"/>
                    <a:pt x="5770" y="5348"/>
                  </a:cubicBezTo>
                  <a:close/>
                  <a:moveTo>
                    <a:pt x="5770" y="5348"/>
                  </a:moveTo>
                  <a:cubicBezTo>
                    <a:pt x="6523" y="4396"/>
                    <a:pt x="6360" y="3024"/>
                    <a:pt x="5417" y="2271"/>
                  </a:cubicBezTo>
                  <a:cubicBezTo>
                    <a:pt x="5294" y="2167"/>
                    <a:pt x="5151" y="2081"/>
                    <a:pt x="5008" y="2014"/>
                  </a:cubicBezTo>
                  <a:cubicBezTo>
                    <a:pt x="3932" y="1471"/>
                    <a:pt x="2608" y="1900"/>
                    <a:pt x="2065" y="2986"/>
                  </a:cubicBezTo>
                  <a:cubicBezTo>
                    <a:pt x="1693" y="3719"/>
                    <a:pt x="1769" y="4586"/>
                    <a:pt x="2246" y="5253"/>
                  </a:cubicBezTo>
                  <a:cubicBezTo>
                    <a:pt x="3027" y="6243"/>
                    <a:pt x="4456" y="6424"/>
                    <a:pt x="5456" y="5643"/>
                  </a:cubicBezTo>
                  <a:cubicBezTo>
                    <a:pt x="5570" y="5558"/>
                    <a:pt x="5675" y="5453"/>
                    <a:pt x="5770" y="534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任意多边形: 形状 153" descr="ba3134da-9e06-48f9-a77d-774a7fd5ce43">
              <a:extLst>
                <a:ext uri="{FF2B5EF4-FFF2-40B4-BE49-F238E27FC236}">
                  <a16:creationId xmlns:a16="http://schemas.microsoft.com/office/drawing/2014/main" id="{7A29B9C5-51A8-4C95-B36D-BD4975A90B9A}"/>
                </a:ext>
              </a:extLst>
            </p:cNvPr>
            <p:cNvSpPr/>
            <p:nvPr/>
          </p:nvSpPr>
          <p:spPr>
            <a:xfrm rot="21190573">
              <a:off x="6528010" y="2782904"/>
              <a:ext cx="7169" cy="7174"/>
            </a:xfrm>
            <a:custGeom>
              <a:avLst/>
              <a:gdLst>
                <a:gd name="connsiteX0" fmla="*/ 5801 w 6660"/>
                <a:gd name="connsiteY0" fmla="*/ 5446 h 6664"/>
                <a:gd name="connsiteX1" fmla="*/ 1610 w 6660"/>
                <a:gd name="connsiteY1" fmla="*/ 6208 h 6664"/>
                <a:gd name="connsiteX2" fmla="*/ 524 w 6660"/>
                <a:gd name="connsiteY2" fmla="*/ 1483 h 6664"/>
                <a:gd name="connsiteX3" fmla="*/ 753 w 6660"/>
                <a:gd name="connsiteY3" fmla="*/ 1159 h 6664"/>
                <a:gd name="connsiteX4" fmla="*/ 5592 w 6660"/>
                <a:gd name="connsiteY4" fmla="*/ 854 h 6664"/>
                <a:gd name="connsiteX5" fmla="*/ 5896 w 6660"/>
                <a:gd name="connsiteY5" fmla="*/ 1159 h 6664"/>
                <a:gd name="connsiteX6" fmla="*/ 5801 w 6660"/>
                <a:gd name="connsiteY6" fmla="*/ 5446 h 6664"/>
                <a:gd name="connsiteX7" fmla="*/ 5801 w 6660"/>
                <a:gd name="connsiteY7" fmla="*/ 5446 h 6664"/>
                <a:gd name="connsiteX8" fmla="*/ 5449 w 6660"/>
                <a:gd name="connsiteY8" fmla="*/ 2236 h 6664"/>
                <a:gd name="connsiteX9" fmla="*/ 5134 w 6660"/>
                <a:gd name="connsiteY9" fmla="*/ 2017 h 6664"/>
                <a:gd name="connsiteX10" fmla="*/ 2563 w 6660"/>
                <a:gd name="connsiteY10" fmla="*/ 2683 h 6664"/>
                <a:gd name="connsiteX11" fmla="*/ 2563 w 6660"/>
                <a:gd name="connsiteY11" fmla="*/ 5350 h 6664"/>
                <a:gd name="connsiteX12" fmla="*/ 5649 w 6660"/>
                <a:gd name="connsiteY12" fmla="*/ 5588 h 6664"/>
                <a:gd name="connsiteX13" fmla="*/ 5801 w 6660"/>
                <a:gd name="connsiteY13" fmla="*/ 5446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0" h="6664">
                  <a:moveTo>
                    <a:pt x="5801" y="5446"/>
                  </a:moveTo>
                  <a:cubicBezTo>
                    <a:pt x="4792" y="6712"/>
                    <a:pt x="3001" y="7036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10" y="-260"/>
                    <a:pt x="4172" y="-393"/>
                    <a:pt x="5592" y="854"/>
                  </a:cubicBezTo>
                  <a:cubicBezTo>
                    <a:pt x="5696" y="950"/>
                    <a:pt x="5801" y="1055"/>
                    <a:pt x="5896" y="1159"/>
                  </a:cubicBezTo>
                  <a:cubicBezTo>
                    <a:pt x="6954" y="2407"/>
                    <a:pt x="6906" y="4245"/>
                    <a:pt x="5801" y="5446"/>
                  </a:cubicBezTo>
                  <a:close/>
                  <a:moveTo>
                    <a:pt x="5801" y="5446"/>
                  </a:moveTo>
                  <a:cubicBezTo>
                    <a:pt x="6592" y="4464"/>
                    <a:pt x="6439" y="3026"/>
                    <a:pt x="5449" y="2236"/>
                  </a:cubicBezTo>
                  <a:cubicBezTo>
                    <a:pt x="5353" y="2150"/>
                    <a:pt x="5249" y="2083"/>
                    <a:pt x="5134" y="2017"/>
                  </a:cubicBezTo>
                  <a:cubicBezTo>
                    <a:pt x="4229" y="1636"/>
                    <a:pt x="3172" y="1912"/>
                    <a:pt x="2563" y="2683"/>
                  </a:cubicBezTo>
                  <a:cubicBezTo>
                    <a:pt x="1924" y="3455"/>
                    <a:pt x="1924" y="4579"/>
                    <a:pt x="2563" y="5350"/>
                  </a:cubicBezTo>
                  <a:cubicBezTo>
                    <a:pt x="3353" y="6265"/>
                    <a:pt x="4734" y="6369"/>
                    <a:pt x="5649" y="5588"/>
                  </a:cubicBezTo>
                  <a:cubicBezTo>
                    <a:pt x="5706" y="5541"/>
                    <a:pt x="5753" y="5493"/>
                    <a:pt x="5801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任意多边形: 形状 154" descr="d9e1a7d9-2b74-46e9-a620-d0987d533639">
              <a:extLst>
                <a:ext uri="{FF2B5EF4-FFF2-40B4-BE49-F238E27FC236}">
                  <a16:creationId xmlns:a16="http://schemas.microsoft.com/office/drawing/2014/main" id="{8004BB79-91B5-4247-B9DB-893012BCB875}"/>
                </a:ext>
              </a:extLst>
            </p:cNvPr>
            <p:cNvSpPr/>
            <p:nvPr/>
          </p:nvSpPr>
          <p:spPr>
            <a:xfrm rot="21190573">
              <a:off x="6555479" y="2800902"/>
              <a:ext cx="6956" cy="7039"/>
            </a:xfrm>
            <a:custGeom>
              <a:avLst/>
              <a:gdLst>
                <a:gd name="connsiteX0" fmla="*/ 5684 w 6462"/>
                <a:gd name="connsiteY0" fmla="*/ 5255 h 6539"/>
                <a:gd name="connsiteX1" fmla="*/ 1493 w 6462"/>
                <a:gd name="connsiteY1" fmla="*/ 6112 h 6539"/>
                <a:gd name="connsiteX2" fmla="*/ 550 w 6462"/>
                <a:gd name="connsiteY2" fmla="*/ 1493 h 6539"/>
                <a:gd name="connsiteX3" fmla="*/ 5169 w 6462"/>
                <a:gd name="connsiteY3" fmla="*/ 550 h 6539"/>
                <a:gd name="connsiteX4" fmla="*/ 5684 w 6462"/>
                <a:gd name="connsiteY4" fmla="*/ 969 h 6539"/>
                <a:gd name="connsiteX5" fmla="*/ 5684 w 6462"/>
                <a:gd name="connsiteY5" fmla="*/ 5255 h 6539"/>
                <a:gd name="connsiteX6" fmla="*/ 5684 w 6462"/>
                <a:gd name="connsiteY6" fmla="*/ 5255 h 6539"/>
                <a:gd name="connsiteX7" fmla="*/ 5522 w 6462"/>
                <a:gd name="connsiteY7" fmla="*/ 2293 h 6539"/>
                <a:gd name="connsiteX8" fmla="*/ 4922 w 6462"/>
                <a:gd name="connsiteY8" fmla="*/ 1921 h 6539"/>
                <a:gd name="connsiteX9" fmla="*/ 2445 w 6462"/>
                <a:gd name="connsiteY9" fmla="*/ 2588 h 6539"/>
                <a:gd name="connsiteX10" fmla="*/ 2445 w 6462"/>
                <a:gd name="connsiteY10" fmla="*/ 5160 h 6539"/>
                <a:gd name="connsiteX11" fmla="*/ 5532 w 6462"/>
                <a:gd name="connsiteY11" fmla="*/ 5398 h 6539"/>
                <a:gd name="connsiteX12" fmla="*/ 5684 w 6462"/>
                <a:gd name="connsiteY12" fmla="*/ 5255 h 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62" h="6539">
                  <a:moveTo>
                    <a:pt x="5684" y="5255"/>
                  </a:moveTo>
                  <a:cubicBezTo>
                    <a:pt x="4703" y="6551"/>
                    <a:pt x="2903" y="6922"/>
                    <a:pt x="1493" y="6112"/>
                  </a:cubicBezTo>
                  <a:cubicBezTo>
                    <a:pt x="-41" y="5093"/>
                    <a:pt x="-460" y="3026"/>
                    <a:pt x="550" y="1493"/>
                  </a:cubicBezTo>
                  <a:cubicBezTo>
                    <a:pt x="1569" y="-41"/>
                    <a:pt x="3636" y="-460"/>
                    <a:pt x="5169" y="550"/>
                  </a:cubicBezTo>
                  <a:cubicBezTo>
                    <a:pt x="5360" y="674"/>
                    <a:pt x="5532" y="817"/>
                    <a:pt x="5684" y="969"/>
                  </a:cubicBezTo>
                  <a:cubicBezTo>
                    <a:pt x="6722" y="2207"/>
                    <a:pt x="6722" y="4017"/>
                    <a:pt x="5684" y="5255"/>
                  </a:cubicBezTo>
                  <a:close/>
                  <a:moveTo>
                    <a:pt x="5684" y="5255"/>
                  </a:moveTo>
                  <a:cubicBezTo>
                    <a:pt x="6455" y="4388"/>
                    <a:pt x="6379" y="3064"/>
                    <a:pt x="5522" y="2293"/>
                  </a:cubicBezTo>
                  <a:cubicBezTo>
                    <a:pt x="5341" y="2141"/>
                    <a:pt x="5141" y="2007"/>
                    <a:pt x="4922" y="1921"/>
                  </a:cubicBezTo>
                  <a:cubicBezTo>
                    <a:pt x="4046" y="1474"/>
                    <a:pt x="2979" y="1760"/>
                    <a:pt x="2445" y="2588"/>
                  </a:cubicBezTo>
                  <a:cubicBezTo>
                    <a:pt x="1817" y="3331"/>
                    <a:pt x="1817" y="4417"/>
                    <a:pt x="2445" y="5160"/>
                  </a:cubicBezTo>
                  <a:cubicBezTo>
                    <a:pt x="3236" y="6074"/>
                    <a:pt x="4617" y="6179"/>
                    <a:pt x="5532" y="5398"/>
                  </a:cubicBezTo>
                  <a:cubicBezTo>
                    <a:pt x="5589" y="5350"/>
                    <a:pt x="5636" y="5303"/>
                    <a:pt x="5684" y="525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任意多边形: 形状 155" descr="5383ce95-e0b7-41c8-81df-a372b25eb295">
              <a:extLst>
                <a:ext uri="{FF2B5EF4-FFF2-40B4-BE49-F238E27FC236}">
                  <a16:creationId xmlns:a16="http://schemas.microsoft.com/office/drawing/2014/main" id="{9E182E1F-5168-4444-A696-A82D8FE49DC2}"/>
                </a:ext>
              </a:extLst>
            </p:cNvPr>
            <p:cNvSpPr/>
            <p:nvPr/>
          </p:nvSpPr>
          <p:spPr>
            <a:xfrm rot="21190573">
              <a:off x="6500633" y="2764700"/>
              <a:ext cx="7189" cy="7225"/>
            </a:xfrm>
            <a:custGeom>
              <a:avLst/>
              <a:gdLst>
                <a:gd name="connsiteX0" fmla="*/ 5900 w 6678"/>
                <a:gd name="connsiteY0" fmla="*/ 5446 h 6712"/>
                <a:gd name="connsiteX1" fmla="*/ 1614 w 6678"/>
                <a:gd name="connsiteY1" fmla="*/ 6303 h 6712"/>
                <a:gd name="connsiteX2" fmla="*/ 566 w 6678"/>
                <a:gd name="connsiteY2" fmla="*/ 1436 h 6712"/>
                <a:gd name="connsiteX3" fmla="*/ 756 w 6678"/>
                <a:gd name="connsiteY3" fmla="*/ 1159 h 6712"/>
                <a:gd name="connsiteX4" fmla="*/ 5595 w 6678"/>
                <a:gd name="connsiteY4" fmla="*/ 854 h 6712"/>
                <a:gd name="connsiteX5" fmla="*/ 5900 w 6678"/>
                <a:gd name="connsiteY5" fmla="*/ 1159 h 6712"/>
                <a:gd name="connsiteX6" fmla="*/ 5900 w 6678"/>
                <a:gd name="connsiteY6" fmla="*/ 5446 h 6712"/>
                <a:gd name="connsiteX7" fmla="*/ 5900 w 6678"/>
                <a:gd name="connsiteY7" fmla="*/ 5446 h 6712"/>
                <a:gd name="connsiteX8" fmla="*/ 5547 w 6678"/>
                <a:gd name="connsiteY8" fmla="*/ 2369 h 6712"/>
                <a:gd name="connsiteX9" fmla="*/ 5138 w 6678"/>
                <a:gd name="connsiteY9" fmla="*/ 2112 h 6712"/>
                <a:gd name="connsiteX10" fmla="*/ 2233 w 6678"/>
                <a:gd name="connsiteY10" fmla="*/ 3531 h 6712"/>
                <a:gd name="connsiteX11" fmla="*/ 2376 w 6678"/>
                <a:gd name="connsiteY11" fmla="*/ 5350 h 6712"/>
                <a:gd name="connsiteX12" fmla="*/ 5585 w 6678"/>
                <a:gd name="connsiteY12" fmla="*/ 5741 h 6712"/>
                <a:gd name="connsiteX13" fmla="*/ 5900 w 6678"/>
                <a:gd name="connsiteY13" fmla="*/ 5446 h 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8" h="6712">
                  <a:moveTo>
                    <a:pt x="5900" y="5446"/>
                  </a:moveTo>
                  <a:cubicBezTo>
                    <a:pt x="4862" y="6722"/>
                    <a:pt x="3061" y="7084"/>
                    <a:pt x="1614" y="6303"/>
                  </a:cubicBezTo>
                  <a:cubicBezTo>
                    <a:pt x="-25" y="5245"/>
                    <a:pt x="-492" y="3064"/>
                    <a:pt x="566" y="1436"/>
                  </a:cubicBezTo>
                  <a:cubicBezTo>
                    <a:pt x="623" y="1340"/>
                    <a:pt x="690" y="1245"/>
                    <a:pt x="756" y="1159"/>
                  </a:cubicBezTo>
                  <a:cubicBezTo>
                    <a:pt x="2014" y="-260"/>
                    <a:pt x="4176" y="-393"/>
                    <a:pt x="5595" y="854"/>
                  </a:cubicBezTo>
                  <a:cubicBezTo>
                    <a:pt x="5700" y="950"/>
                    <a:pt x="5805" y="1054"/>
                    <a:pt x="5900" y="1159"/>
                  </a:cubicBezTo>
                  <a:cubicBezTo>
                    <a:pt x="6938" y="2398"/>
                    <a:pt x="6938" y="4207"/>
                    <a:pt x="5900" y="5446"/>
                  </a:cubicBezTo>
                  <a:close/>
                  <a:moveTo>
                    <a:pt x="5900" y="5446"/>
                  </a:moveTo>
                  <a:cubicBezTo>
                    <a:pt x="6652" y="4493"/>
                    <a:pt x="6490" y="3121"/>
                    <a:pt x="5547" y="2369"/>
                  </a:cubicBezTo>
                  <a:cubicBezTo>
                    <a:pt x="5423" y="2264"/>
                    <a:pt x="5281" y="2178"/>
                    <a:pt x="5138" y="2112"/>
                  </a:cubicBezTo>
                  <a:cubicBezTo>
                    <a:pt x="3947" y="1702"/>
                    <a:pt x="2642" y="2331"/>
                    <a:pt x="2233" y="3531"/>
                  </a:cubicBezTo>
                  <a:cubicBezTo>
                    <a:pt x="2023" y="4131"/>
                    <a:pt x="2080" y="4788"/>
                    <a:pt x="2376" y="5350"/>
                  </a:cubicBezTo>
                  <a:cubicBezTo>
                    <a:pt x="3156" y="6341"/>
                    <a:pt x="4585" y="6522"/>
                    <a:pt x="5585" y="5741"/>
                  </a:cubicBezTo>
                  <a:cubicBezTo>
                    <a:pt x="5700" y="5655"/>
                    <a:pt x="5805" y="5550"/>
                    <a:pt x="590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任意多边形: 形状 156" descr="811aad8f-4489-4594-9c15-bdf390aa2c3a">
              <a:extLst>
                <a:ext uri="{FF2B5EF4-FFF2-40B4-BE49-F238E27FC236}">
                  <a16:creationId xmlns:a16="http://schemas.microsoft.com/office/drawing/2014/main" id="{E3BB8522-D868-4B44-A052-160E726B14A2}"/>
                </a:ext>
              </a:extLst>
            </p:cNvPr>
            <p:cNvSpPr/>
            <p:nvPr/>
          </p:nvSpPr>
          <p:spPr>
            <a:xfrm rot="21190573">
              <a:off x="6582574" y="2818611"/>
              <a:ext cx="7169" cy="7174"/>
            </a:xfrm>
            <a:custGeom>
              <a:avLst/>
              <a:gdLst>
                <a:gd name="connsiteX0" fmla="*/ 5801 w 6660"/>
                <a:gd name="connsiteY0" fmla="*/ 5445 h 6664"/>
                <a:gd name="connsiteX1" fmla="*/ 1610 w 6660"/>
                <a:gd name="connsiteY1" fmla="*/ 6208 h 6664"/>
                <a:gd name="connsiteX2" fmla="*/ 524 w 6660"/>
                <a:gd name="connsiteY2" fmla="*/ 1483 h 6664"/>
                <a:gd name="connsiteX3" fmla="*/ 753 w 6660"/>
                <a:gd name="connsiteY3" fmla="*/ 1159 h 6664"/>
                <a:gd name="connsiteX4" fmla="*/ 5591 w 6660"/>
                <a:gd name="connsiteY4" fmla="*/ 854 h 6664"/>
                <a:gd name="connsiteX5" fmla="*/ 5896 w 6660"/>
                <a:gd name="connsiteY5" fmla="*/ 1159 h 6664"/>
                <a:gd name="connsiteX6" fmla="*/ 5801 w 6660"/>
                <a:gd name="connsiteY6" fmla="*/ 5445 h 6664"/>
                <a:gd name="connsiteX7" fmla="*/ 5801 w 6660"/>
                <a:gd name="connsiteY7" fmla="*/ 5445 h 6664"/>
                <a:gd name="connsiteX8" fmla="*/ 5449 w 6660"/>
                <a:gd name="connsiteY8" fmla="*/ 2236 h 6664"/>
                <a:gd name="connsiteX9" fmla="*/ 5134 w 6660"/>
                <a:gd name="connsiteY9" fmla="*/ 2016 h 6664"/>
                <a:gd name="connsiteX10" fmla="*/ 2563 w 6660"/>
                <a:gd name="connsiteY10" fmla="*/ 2683 h 6664"/>
                <a:gd name="connsiteX11" fmla="*/ 2563 w 6660"/>
                <a:gd name="connsiteY11" fmla="*/ 5350 h 6664"/>
                <a:gd name="connsiteX12" fmla="*/ 5649 w 6660"/>
                <a:gd name="connsiteY12" fmla="*/ 5588 h 6664"/>
                <a:gd name="connsiteX13" fmla="*/ 5801 w 6660"/>
                <a:gd name="connsiteY13" fmla="*/ 5445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0" h="6664">
                  <a:moveTo>
                    <a:pt x="5801" y="5445"/>
                  </a:moveTo>
                  <a:cubicBezTo>
                    <a:pt x="4792" y="6712"/>
                    <a:pt x="3001" y="7036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01" y="-260"/>
                    <a:pt x="4172" y="-393"/>
                    <a:pt x="5591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54" y="2407"/>
                    <a:pt x="6906" y="4245"/>
                    <a:pt x="5801" y="5445"/>
                  </a:cubicBezTo>
                  <a:close/>
                  <a:moveTo>
                    <a:pt x="5801" y="5445"/>
                  </a:moveTo>
                  <a:cubicBezTo>
                    <a:pt x="6592" y="4464"/>
                    <a:pt x="6439" y="3026"/>
                    <a:pt x="5449" y="2236"/>
                  </a:cubicBezTo>
                  <a:cubicBezTo>
                    <a:pt x="5353" y="2150"/>
                    <a:pt x="5249" y="2083"/>
                    <a:pt x="5134" y="2016"/>
                  </a:cubicBezTo>
                  <a:cubicBezTo>
                    <a:pt x="4229" y="1635"/>
                    <a:pt x="3172" y="1912"/>
                    <a:pt x="2563" y="2683"/>
                  </a:cubicBezTo>
                  <a:cubicBezTo>
                    <a:pt x="1963" y="3474"/>
                    <a:pt x="1963" y="4560"/>
                    <a:pt x="2563" y="5350"/>
                  </a:cubicBezTo>
                  <a:cubicBezTo>
                    <a:pt x="3353" y="6265"/>
                    <a:pt x="4734" y="6369"/>
                    <a:pt x="5649" y="5588"/>
                  </a:cubicBezTo>
                  <a:cubicBezTo>
                    <a:pt x="5706" y="5541"/>
                    <a:pt x="5753" y="5493"/>
                    <a:pt x="5801" y="544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8" name="任意多边形: 形状 157" descr="93932294-93a9-4813-8945-cc43ac2fb192">
              <a:extLst>
                <a:ext uri="{FF2B5EF4-FFF2-40B4-BE49-F238E27FC236}">
                  <a16:creationId xmlns:a16="http://schemas.microsoft.com/office/drawing/2014/main" id="{267AFCC2-DA3F-48A4-B076-45D643021C0E}"/>
                </a:ext>
              </a:extLst>
            </p:cNvPr>
            <p:cNvSpPr/>
            <p:nvPr/>
          </p:nvSpPr>
          <p:spPr>
            <a:xfrm rot="21190573">
              <a:off x="6609616" y="2836235"/>
              <a:ext cx="7381" cy="7439"/>
            </a:xfrm>
            <a:custGeom>
              <a:avLst/>
              <a:gdLst>
                <a:gd name="connsiteX0" fmla="*/ 6060 w 6857"/>
                <a:gd name="connsiteY0" fmla="*/ 5626 h 6910"/>
                <a:gd name="connsiteX1" fmla="*/ 1869 w 6857"/>
                <a:gd name="connsiteY1" fmla="*/ 6484 h 6910"/>
                <a:gd name="connsiteX2" fmla="*/ 374 w 6857"/>
                <a:gd name="connsiteY2" fmla="*/ 1873 h 6910"/>
                <a:gd name="connsiteX3" fmla="*/ 4984 w 6857"/>
                <a:gd name="connsiteY3" fmla="*/ 378 h 6910"/>
                <a:gd name="connsiteX4" fmla="*/ 6479 w 6857"/>
                <a:gd name="connsiteY4" fmla="*/ 4988 h 6910"/>
                <a:gd name="connsiteX5" fmla="*/ 6060 w 6857"/>
                <a:gd name="connsiteY5" fmla="*/ 5626 h 6910"/>
                <a:gd name="connsiteX6" fmla="*/ 6060 w 6857"/>
                <a:gd name="connsiteY6" fmla="*/ 5626 h 6910"/>
                <a:gd name="connsiteX7" fmla="*/ 5898 w 6857"/>
                <a:gd name="connsiteY7" fmla="*/ 2664 h 6910"/>
                <a:gd name="connsiteX8" fmla="*/ 5298 w 6857"/>
                <a:gd name="connsiteY8" fmla="*/ 2292 h 6910"/>
                <a:gd name="connsiteX9" fmla="*/ 2822 w 6857"/>
                <a:gd name="connsiteY9" fmla="*/ 2959 h 6910"/>
                <a:gd name="connsiteX10" fmla="*/ 2822 w 6857"/>
                <a:gd name="connsiteY10" fmla="*/ 5531 h 6910"/>
                <a:gd name="connsiteX11" fmla="*/ 5765 w 6857"/>
                <a:gd name="connsiteY11" fmla="*/ 5912 h 6910"/>
                <a:gd name="connsiteX12" fmla="*/ 6060 w 6857"/>
                <a:gd name="connsiteY12" fmla="*/ 5626 h 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57" h="6910">
                  <a:moveTo>
                    <a:pt x="6060" y="5626"/>
                  </a:moveTo>
                  <a:cubicBezTo>
                    <a:pt x="5079" y="6922"/>
                    <a:pt x="3279" y="7293"/>
                    <a:pt x="1869" y="6484"/>
                  </a:cubicBezTo>
                  <a:cubicBezTo>
                    <a:pt x="183" y="5626"/>
                    <a:pt x="-484" y="3559"/>
                    <a:pt x="374" y="1873"/>
                  </a:cubicBezTo>
                  <a:cubicBezTo>
                    <a:pt x="1231" y="187"/>
                    <a:pt x="3298" y="-489"/>
                    <a:pt x="4984" y="378"/>
                  </a:cubicBezTo>
                  <a:cubicBezTo>
                    <a:pt x="6670" y="1235"/>
                    <a:pt x="7346" y="3302"/>
                    <a:pt x="6479" y="4988"/>
                  </a:cubicBezTo>
                  <a:cubicBezTo>
                    <a:pt x="6365" y="5217"/>
                    <a:pt x="6222" y="5426"/>
                    <a:pt x="6060" y="5626"/>
                  </a:cubicBezTo>
                  <a:close/>
                  <a:moveTo>
                    <a:pt x="6060" y="5626"/>
                  </a:moveTo>
                  <a:cubicBezTo>
                    <a:pt x="6832" y="4759"/>
                    <a:pt x="6755" y="3436"/>
                    <a:pt x="5898" y="2664"/>
                  </a:cubicBezTo>
                  <a:cubicBezTo>
                    <a:pt x="5717" y="2512"/>
                    <a:pt x="5517" y="2378"/>
                    <a:pt x="5298" y="2292"/>
                  </a:cubicBezTo>
                  <a:cubicBezTo>
                    <a:pt x="4422" y="1845"/>
                    <a:pt x="3355" y="2131"/>
                    <a:pt x="2822" y="2959"/>
                  </a:cubicBezTo>
                  <a:cubicBezTo>
                    <a:pt x="2193" y="3702"/>
                    <a:pt x="2193" y="4788"/>
                    <a:pt x="2822" y="5531"/>
                  </a:cubicBezTo>
                  <a:cubicBezTo>
                    <a:pt x="3527" y="6445"/>
                    <a:pt x="4841" y="6617"/>
                    <a:pt x="5765" y="5912"/>
                  </a:cubicBezTo>
                  <a:cubicBezTo>
                    <a:pt x="5870" y="5826"/>
                    <a:pt x="5974" y="5731"/>
                    <a:pt x="6060" y="562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9" name="任意多边形: 形状 158" descr="f5a78896-e018-436c-93a4-11871ae7f168">
              <a:extLst>
                <a:ext uri="{FF2B5EF4-FFF2-40B4-BE49-F238E27FC236}">
                  <a16:creationId xmlns:a16="http://schemas.microsoft.com/office/drawing/2014/main" id="{598457F3-8ECE-4093-9F73-A15DCD1D7C9F}"/>
                </a:ext>
              </a:extLst>
            </p:cNvPr>
            <p:cNvSpPr/>
            <p:nvPr/>
          </p:nvSpPr>
          <p:spPr>
            <a:xfrm rot="21190573">
              <a:off x="6637136" y="2854318"/>
              <a:ext cx="7186" cy="7155"/>
            </a:xfrm>
            <a:custGeom>
              <a:avLst/>
              <a:gdLst>
                <a:gd name="connsiteX0" fmla="*/ 5896 w 6675"/>
                <a:gd name="connsiteY0" fmla="*/ 5446 h 6647"/>
                <a:gd name="connsiteX1" fmla="*/ 1610 w 6675"/>
                <a:gd name="connsiteY1" fmla="*/ 6207 h 6647"/>
                <a:gd name="connsiteX2" fmla="*/ 524 w 6675"/>
                <a:gd name="connsiteY2" fmla="*/ 1483 h 6647"/>
                <a:gd name="connsiteX3" fmla="*/ 753 w 6675"/>
                <a:gd name="connsiteY3" fmla="*/ 1159 h 6647"/>
                <a:gd name="connsiteX4" fmla="*/ 5591 w 6675"/>
                <a:gd name="connsiteY4" fmla="*/ 854 h 6647"/>
                <a:gd name="connsiteX5" fmla="*/ 5896 w 6675"/>
                <a:gd name="connsiteY5" fmla="*/ 1159 h 6647"/>
                <a:gd name="connsiteX6" fmla="*/ 5896 w 6675"/>
                <a:gd name="connsiteY6" fmla="*/ 5446 h 6647"/>
                <a:gd name="connsiteX7" fmla="*/ 5896 w 6675"/>
                <a:gd name="connsiteY7" fmla="*/ 5446 h 6647"/>
                <a:gd name="connsiteX8" fmla="*/ 5315 w 6675"/>
                <a:gd name="connsiteY8" fmla="*/ 2131 h 6647"/>
                <a:gd name="connsiteX9" fmla="*/ 5134 w 6675"/>
                <a:gd name="connsiteY9" fmla="*/ 2017 h 6647"/>
                <a:gd name="connsiteX10" fmla="*/ 2182 w 6675"/>
                <a:gd name="connsiteY10" fmla="*/ 3340 h 6647"/>
                <a:gd name="connsiteX11" fmla="*/ 2372 w 6675"/>
                <a:gd name="connsiteY11" fmla="*/ 5350 h 6647"/>
                <a:gd name="connsiteX12" fmla="*/ 5582 w 6675"/>
                <a:gd name="connsiteY12" fmla="*/ 5741 h 6647"/>
                <a:gd name="connsiteX13" fmla="*/ 5896 w 6675"/>
                <a:gd name="connsiteY13" fmla="*/ 5446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5" h="6647">
                  <a:moveTo>
                    <a:pt x="5896" y="5446"/>
                  </a:moveTo>
                  <a:cubicBezTo>
                    <a:pt x="4830" y="6693"/>
                    <a:pt x="3039" y="7008"/>
                    <a:pt x="1610" y="6207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01" y="-260"/>
                    <a:pt x="4172" y="-393"/>
                    <a:pt x="5591" y="854"/>
                  </a:cubicBezTo>
                  <a:cubicBezTo>
                    <a:pt x="5696" y="950"/>
                    <a:pt x="5801" y="1055"/>
                    <a:pt x="5896" y="1159"/>
                  </a:cubicBezTo>
                  <a:cubicBezTo>
                    <a:pt x="6935" y="2398"/>
                    <a:pt x="6935" y="4207"/>
                    <a:pt x="5896" y="5446"/>
                  </a:cubicBezTo>
                  <a:close/>
                  <a:moveTo>
                    <a:pt x="5896" y="5446"/>
                  </a:moveTo>
                  <a:cubicBezTo>
                    <a:pt x="6649" y="4369"/>
                    <a:pt x="6392" y="2883"/>
                    <a:pt x="5315" y="2131"/>
                  </a:cubicBezTo>
                  <a:cubicBezTo>
                    <a:pt x="5258" y="2093"/>
                    <a:pt x="5192" y="2055"/>
                    <a:pt x="5134" y="2017"/>
                  </a:cubicBezTo>
                  <a:cubicBezTo>
                    <a:pt x="3953" y="1569"/>
                    <a:pt x="2629" y="2159"/>
                    <a:pt x="2182" y="3340"/>
                  </a:cubicBezTo>
                  <a:cubicBezTo>
                    <a:pt x="1934" y="3998"/>
                    <a:pt x="2001" y="4741"/>
                    <a:pt x="2372" y="5350"/>
                  </a:cubicBezTo>
                  <a:cubicBezTo>
                    <a:pt x="3153" y="6341"/>
                    <a:pt x="4582" y="6522"/>
                    <a:pt x="5582" y="5741"/>
                  </a:cubicBezTo>
                  <a:cubicBezTo>
                    <a:pt x="5696" y="5655"/>
                    <a:pt x="5801" y="5550"/>
                    <a:pt x="5896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0" name="任意多边形: 形状 159" descr="ce466548-922a-414a-8340-7edf9dd45cd3">
              <a:extLst>
                <a:ext uri="{FF2B5EF4-FFF2-40B4-BE49-F238E27FC236}">
                  <a16:creationId xmlns:a16="http://schemas.microsoft.com/office/drawing/2014/main" id="{7C734D5E-1BF1-45D9-9C1C-106AD4EB1B92}"/>
                </a:ext>
              </a:extLst>
            </p:cNvPr>
            <p:cNvSpPr/>
            <p:nvPr/>
          </p:nvSpPr>
          <p:spPr>
            <a:xfrm rot="21190573">
              <a:off x="6664162" y="2872241"/>
              <a:ext cx="7414" cy="7459"/>
            </a:xfrm>
            <a:custGeom>
              <a:avLst/>
              <a:gdLst>
                <a:gd name="connsiteX0" fmla="*/ 6110 w 6887"/>
                <a:gd name="connsiteY0" fmla="*/ 5445 h 6929"/>
                <a:gd name="connsiteX1" fmla="*/ 1491 w 6887"/>
                <a:gd name="connsiteY1" fmla="*/ 6369 h 6929"/>
                <a:gd name="connsiteX2" fmla="*/ 557 w 6887"/>
                <a:gd name="connsiteY2" fmla="*/ 1750 h 6929"/>
                <a:gd name="connsiteX3" fmla="*/ 1062 w 6887"/>
                <a:gd name="connsiteY3" fmla="*/ 1159 h 6929"/>
                <a:gd name="connsiteX4" fmla="*/ 5900 w 6887"/>
                <a:gd name="connsiteY4" fmla="*/ 854 h 6929"/>
                <a:gd name="connsiteX5" fmla="*/ 6205 w 6887"/>
                <a:gd name="connsiteY5" fmla="*/ 1159 h 6929"/>
                <a:gd name="connsiteX6" fmla="*/ 6110 w 6887"/>
                <a:gd name="connsiteY6" fmla="*/ 5445 h 6929"/>
                <a:gd name="connsiteX7" fmla="*/ 6110 w 6887"/>
                <a:gd name="connsiteY7" fmla="*/ 5445 h 6929"/>
                <a:gd name="connsiteX8" fmla="*/ 5053 w 6887"/>
                <a:gd name="connsiteY8" fmla="*/ 2531 h 6929"/>
                <a:gd name="connsiteX9" fmla="*/ 4967 w 6887"/>
                <a:gd name="connsiteY9" fmla="*/ 2493 h 6929"/>
                <a:gd name="connsiteX10" fmla="*/ 2491 w 6887"/>
                <a:gd name="connsiteY10" fmla="*/ 3160 h 6929"/>
                <a:gd name="connsiteX11" fmla="*/ 2491 w 6887"/>
                <a:gd name="connsiteY11" fmla="*/ 5731 h 6929"/>
                <a:gd name="connsiteX12" fmla="*/ 5567 w 6887"/>
                <a:gd name="connsiteY12" fmla="*/ 6084 h 6929"/>
                <a:gd name="connsiteX13" fmla="*/ 6110 w 6887"/>
                <a:gd name="connsiteY13" fmla="*/ 5445 h 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87" h="6929">
                  <a:moveTo>
                    <a:pt x="6110" y="5445"/>
                  </a:moveTo>
                  <a:cubicBezTo>
                    <a:pt x="5091" y="6979"/>
                    <a:pt x="3024" y="7389"/>
                    <a:pt x="1491" y="6369"/>
                  </a:cubicBezTo>
                  <a:cubicBezTo>
                    <a:pt x="-43" y="5350"/>
                    <a:pt x="-462" y="3283"/>
                    <a:pt x="557" y="1750"/>
                  </a:cubicBezTo>
                  <a:cubicBezTo>
                    <a:pt x="700" y="1531"/>
                    <a:pt x="871" y="1340"/>
                    <a:pt x="1062" y="1159"/>
                  </a:cubicBezTo>
                  <a:cubicBezTo>
                    <a:pt x="2310" y="-260"/>
                    <a:pt x="4481" y="-393"/>
                    <a:pt x="5900" y="854"/>
                  </a:cubicBezTo>
                  <a:cubicBezTo>
                    <a:pt x="6005" y="950"/>
                    <a:pt x="6110" y="1054"/>
                    <a:pt x="6205" y="1159"/>
                  </a:cubicBezTo>
                  <a:cubicBezTo>
                    <a:pt x="7148" y="2445"/>
                    <a:pt x="7110" y="4207"/>
                    <a:pt x="6110" y="5445"/>
                  </a:cubicBezTo>
                  <a:close/>
                  <a:moveTo>
                    <a:pt x="6110" y="5445"/>
                  </a:moveTo>
                  <a:cubicBezTo>
                    <a:pt x="6625" y="4350"/>
                    <a:pt x="6148" y="3045"/>
                    <a:pt x="5053" y="2531"/>
                  </a:cubicBezTo>
                  <a:cubicBezTo>
                    <a:pt x="5024" y="2521"/>
                    <a:pt x="4996" y="2502"/>
                    <a:pt x="4967" y="2493"/>
                  </a:cubicBezTo>
                  <a:cubicBezTo>
                    <a:pt x="4091" y="2045"/>
                    <a:pt x="3024" y="2331"/>
                    <a:pt x="2491" y="3160"/>
                  </a:cubicBezTo>
                  <a:cubicBezTo>
                    <a:pt x="1862" y="3902"/>
                    <a:pt x="1862" y="4988"/>
                    <a:pt x="2491" y="5731"/>
                  </a:cubicBezTo>
                  <a:cubicBezTo>
                    <a:pt x="3243" y="6674"/>
                    <a:pt x="4624" y="6836"/>
                    <a:pt x="5567" y="6084"/>
                  </a:cubicBezTo>
                  <a:cubicBezTo>
                    <a:pt x="5786" y="5903"/>
                    <a:pt x="5967" y="5693"/>
                    <a:pt x="6110" y="544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1" name="任意多边形: 形状 160" descr="d6ff6358-6c23-4fcd-8c28-41050f39d7f0">
              <a:extLst>
                <a:ext uri="{FF2B5EF4-FFF2-40B4-BE49-F238E27FC236}">
                  <a16:creationId xmlns:a16="http://schemas.microsoft.com/office/drawing/2014/main" id="{0A0F4431-C767-43BB-8933-EC180356E4EE}"/>
                </a:ext>
              </a:extLst>
            </p:cNvPr>
            <p:cNvSpPr/>
            <p:nvPr/>
          </p:nvSpPr>
          <p:spPr>
            <a:xfrm rot="21190573">
              <a:off x="6691698" y="2890025"/>
              <a:ext cx="7188" cy="7155"/>
            </a:xfrm>
            <a:custGeom>
              <a:avLst/>
              <a:gdLst>
                <a:gd name="connsiteX0" fmla="*/ 5899 w 6677"/>
                <a:gd name="connsiteY0" fmla="*/ 5446 h 6647"/>
                <a:gd name="connsiteX1" fmla="*/ 1612 w 6677"/>
                <a:gd name="connsiteY1" fmla="*/ 6207 h 6647"/>
                <a:gd name="connsiteX2" fmla="*/ 526 w 6677"/>
                <a:gd name="connsiteY2" fmla="*/ 1483 h 6647"/>
                <a:gd name="connsiteX3" fmla="*/ 755 w 6677"/>
                <a:gd name="connsiteY3" fmla="*/ 1159 h 6647"/>
                <a:gd name="connsiteX4" fmla="*/ 5594 w 6677"/>
                <a:gd name="connsiteY4" fmla="*/ 854 h 6647"/>
                <a:gd name="connsiteX5" fmla="*/ 5899 w 6677"/>
                <a:gd name="connsiteY5" fmla="*/ 1159 h 6647"/>
                <a:gd name="connsiteX6" fmla="*/ 5899 w 6677"/>
                <a:gd name="connsiteY6" fmla="*/ 5446 h 6647"/>
                <a:gd name="connsiteX7" fmla="*/ 5899 w 6677"/>
                <a:gd name="connsiteY7" fmla="*/ 5446 h 6647"/>
                <a:gd name="connsiteX8" fmla="*/ 5317 w 6677"/>
                <a:gd name="connsiteY8" fmla="*/ 2131 h 6647"/>
                <a:gd name="connsiteX9" fmla="*/ 5137 w 6677"/>
                <a:gd name="connsiteY9" fmla="*/ 2017 h 6647"/>
                <a:gd name="connsiteX10" fmla="*/ 2184 w 6677"/>
                <a:gd name="connsiteY10" fmla="*/ 3340 h 6647"/>
                <a:gd name="connsiteX11" fmla="*/ 2374 w 6677"/>
                <a:gd name="connsiteY11" fmla="*/ 5350 h 6647"/>
                <a:gd name="connsiteX12" fmla="*/ 5584 w 6677"/>
                <a:gd name="connsiteY12" fmla="*/ 5741 h 6647"/>
                <a:gd name="connsiteX13" fmla="*/ 5899 w 6677"/>
                <a:gd name="connsiteY13" fmla="*/ 5446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7" h="6647">
                  <a:moveTo>
                    <a:pt x="5899" y="5446"/>
                  </a:moveTo>
                  <a:cubicBezTo>
                    <a:pt x="4832" y="6693"/>
                    <a:pt x="3041" y="7008"/>
                    <a:pt x="1612" y="6207"/>
                  </a:cubicBezTo>
                  <a:cubicBezTo>
                    <a:pt x="3" y="5198"/>
                    <a:pt x="-483" y="3083"/>
                    <a:pt x="526" y="1483"/>
                  </a:cubicBezTo>
                  <a:cubicBezTo>
                    <a:pt x="593" y="1369"/>
                    <a:pt x="669" y="1264"/>
                    <a:pt x="755" y="1159"/>
                  </a:cubicBezTo>
                  <a:cubicBezTo>
                    <a:pt x="2003" y="-260"/>
                    <a:pt x="4175" y="-393"/>
                    <a:pt x="5594" y="854"/>
                  </a:cubicBezTo>
                  <a:cubicBezTo>
                    <a:pt x="5699" y="950"/>
                    <a:pt x="5803" y="1055"/>
                    <a:pt x="5899" y="1159"/>
                  </a:cubicBezTo>
                  <a:cubicBezTo>
                    <a:pt x="6937" y="2397"/>
                    <a:pt x="6937" y="4207"/>
                    <a:pt x="5899" y="5446"/>
                  </a:cubicBezTo>
                  <a:close/>
                  <a:moveTo>
                    <a:pt x="5899" y="5446"/>
                  </a:moveTo>
                  <a:cubicBezTo>
                    <a:pt x="6651" y="4369"/>
                    <a:pt x="6394" y="2883"/>
                    <a:pt x="5317" y="2131"/>
                  </a:cubicBezTo>
                  <a:cubicBezTo>
                    <a:pt x="5260" y="2093"/>
                    <a:pt x="5194" y="2055"/>
                    <a:pt x="5137" y="2017"/>
                  </a:cubicBezTo>
                  <a:cubicBezTo>
                    <a:pt x="3955" y="1569"/>
                    <a:pt x="2632" y="2159"/>
                    <a:pt x="2184" y="3340"/>
                  </a:cubicBezTo>
                  <a:cubicBezTo>
                    <a:pt x="1936" y="3998"/>
                    <a:pt x="2003" y="4741"/>
                    <a:pt x="2374" y="5350"/>
                  </a:cubicBezTo>
                  <a:cubicBezTo>
                    <a:pt x="3155" y="6341"/>
                    <a:pt x="4584" y="6522"/>
                    <a:pt x="5584" y="5741"/>
                  </a:cubicBezTo>
                  <a:cubicBezTo>
                    <a:pt x="5699" y="5655"/>
                    <a:pt x="5803" y="5550"/>
                    <a:pt x="5899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2" name="任意多边形: 形状 161" descr="059ca3f1-6aaa-4cdc-b8ca-1953e4033958">
              <a:extLst>
                <a:ext uri="{FF2B5EF4-FFF2-40B4-BE49-F238E27FC236}">
                  <a16:creationId xmlns:a16="http://schemas.microsoft.com/office/drawing/2014/main" id="{6A53DEFA-D468-4E76-A087-4E99849BDA15}"/>
                </a:ext>
              </a:extLst>
            </p:cNvPr>
            <p:cNvSpPr/>
            <p:nvPr/>
          </p:nvSpPr>
          <p:spPr>
            <a:xfrm rot="21190573">
              <a:off x="6548213" y="2751982"/>
              <a:ext cx="7223" cy="7174"/>
            </a:xfrm>
            <a:custGeom>
              <a:avLst/>
              <a:gdLst>
                <a:gd name="connsiteX0" fmla="*/ 5851 w 6710"/>
                <a:gd name="connsiteY0" fmla="*/ 5446 h 6664"/>
                <a:gd name="connsiteX1" fmla="*/ 1660 w 6710"/>
                <a:gd name="connsiteY1" fmla="*/ 6208 h 6664"/>
                <a:gd name="connsiteX2" fmla="*/ 450 w 6710"/>
                <a:gd name="connsiteY2" fmla="*/ 1645 h 6664"/>
                <a:gd name="connsiteX3" fmla="*/ 803 w 6710"/>
                <a:gd name="connsiteY3" fmla="*/ 1159 h 6664"/>
                <a:gd name="connsiteX4" fmla="*/ 5642 w 6710"/>
                <a:gd name="connsiteY4" fmla="*/ 854 h 6664"/>
                <a:gd name="connsiteX5" fmla="*/ 5946 w 6710"/>
                <a:gd name="connsiteY5" fmla="*/ 1159 h 6664"/>
                <a:gd name="connsiteX6" fmla="*/ 5851 w 6710"/>
                <a:gd name="connsiteY6" fmla="*/ 5446 h 6664"/>
                <a:gd name="connsiteX7" fmla="*/ 5851 w 6710"/>
                <a:gd name="connsiteY7" fmla="*/ 5446 h 6664"/>
                <a:gd name="connsiteX8" fmla="*/ 5499 w 6710"/>
                <a:gd name="connsiteY8" fmla="*/ 2236 h 6664"/>
                <a:gd name="connsiteX9" fmla="*/ 5184 w 6710"/>
                <a:gd name="connsiteY9" fmla="*/ 2017 h 6664"/>
                <a:gd name="connsiteX10" fmla="*/ 2613 w 6710"/>
                <a:gd name="connsiteY10" fmla="*/ 2683 h 6664"/>
                <a:gd name="connsiteX11" fmla="*/ 2613 w 6710"/>
                <a:gd name="connsiteY11" fmla="*/ 5255 h 6664"/>
                <a:gd name="connsiteX12" fmla="*/ 5537 w 6710"/>
                <a:gd name="connsiteY12" fmla="*/ 5722 h 6664"/>
                <a:gd name="connsiteX13" fmla="*/ 5851 w 6710"/>
                <a:gd name="connsiteY13" fmla="*/ 5446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0" h="6664">
                  <a:moveTo>
                    <a:pt x="5851" y="5446"/>
                  </a:moveTo>
                  <a:cubicBezTo>
                    <a:pt x="4841" y="6712"/>
                    <a:pt x="3051" y="7036"/>
                    <a:pt x="1660" y="6208"/>
                  </a:cubicBezTo>
                  <a:cubicBezTo>
                    <a:pt x="70" y="5284"/>
                    <a:pt x="-473" y="3245"/>
                    <a:pt x="450" y="1645"/>
                  </a:cubicBezTo>
                  <a:cubicBezTo>
                    <a:pt x="555" y="1474"/>
                    <a:pt x="670" y="1312"/>
                    <a:pt x="803" y="1159"/>
                  </a:cubicBezTo>
                  <a:cubicBezTo>
                    <a:pt x="2060" y="-260"/>
                    <a:pt x="4222" y="-393"/>
                    <a:pt x="5642" y="854"/>
                  </a:cubicBezTo>
                  <a:cubicBezTo>
                    <a:pt x="5746" y="950"/>
                    <a:pt x="5851" y="1054"/>
                    <a:pt x="5946" y="1159"/>
                  </a:cubicBezTo>
                  <a:cubicBezTo>
                    <a:pt x="7004" y="2407"/>
                    <a:pt x="6956" y="4245"/>
                    <a:pt x="5851" y="5446"/>
                  </a:cubicBezTo>
                  <a:close/>
                  <a:moveTo>
                    <a:pt x="5851" y="5446"/>
                  </a:moveTo>
                  <a:cubicBezTo>
                    <a:pt x="6642" y="4464"/>
                    <a:pt x="6489" y="3026"/>
                    <a:pt x="5499" y="2236"/>
                  </a:cubicBezTo>
                  <a:cubicBezTo>
                    <a:pt x="5404" y="2150"/>
                    <a:pt x="5299" y="2083"/>
                    <a:pt x="5184" y="2017"/>
                  </a:cubicBezTo>
                  <a:cubicBezTo>
                    <a:pt x="4280" y="1635"/>
                    <a:pt x="3222" y="1912"/>
                    <a:pt x="2613" y="2683"/>
                  </a:cubicBezTo>
                  <a:cubicBezTo>
                    <a:pt x="1984" y="3426"/>
                    <a:pt x="1984" y="4512"/>
                    <a:pt x="2613" y="5255"/>
                  </a:cubicBezTo>
                  <a:cubicBezTo>
                    <a:pt x="3289" y="6188"/>
                    <a:pt x="4603" y="6398"/>
                    <a:pt x="5537" y="5722"/>
                  </a:cubicBezTo>
                  <a:cubicBezTo>
                    <a:pt x="5651" y="5646"/>
                    <a:pt x="5756" y="5550"/>
                    <a:pt x="5851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3" name="任意多边形: 形状 162" descr="906bf4a7-ea44-4de3-9d32-dfaac4dd73a5">
              <a:extLst>
                <a:ext uri="{FF2B5EF4-FFF2-40B4-BE49-F238E27FC236}">
                  <a16:creationId xmlns:a16="http://schemas.microsoft.com/office/drawing/2014/main" id="{841AD7C0-8838-4DA3-AD20-38282503E5E5}"/>
                </a:ext>
              </a:extLst>
            </p:cNvPr>
            <p:cNvSpPr/>
            <p:nvPr/>
          </p:nvSpPr>
          <p:spPr>
            <a:xfrm rot="21190573">
              <a:off x="6575491" y="2769786"/>
              <a:ext cx="7189" cy="7225"/>
            </a:xfrm>
            <a:custGeom>
              <a:avLst/>
              <a:gdLst>
                <a:gd name="connsiteX0" fmla="*/ 5900 w 6678"/>
                <a:gd name="connsiteY0" fmla="*/ 5446 h 6712"/>
                <a:gd name="connsiteX1" fmla="*/ 1614 w 6678"/>
                <a:gd name="connsiteY1" fmla="*/ 6303 h 6712"/>
                <a:gd name="connsiteX2" fmla="*/ 566 w 6678"/>
                <a:gd name="connsiteY2" fmla="*/ 1436 h 6712"/>
                <a:gd name="connsiteX3" fmla="*/ 756 w 6678"/>
                <a:gd name="connsiteY3" fmla="*/ 1159 h 6712"/>
                <a:gd name="connsiteX4" fmla="*/ 5595 w 6678"/>
                <a:gd name="connsiteY4" fmla="*/ 854 h 6712"/>
                <a:gd name="connsiteX5" fmla="*/ 5900 w 6678"/>
                <a:gd name="connsiteY5" fmla="*/ 1159 h 6712"/>
                <a:gd name="connsiteX6" fmla="*/ 5900 w 6678"/>
                <a:gd name="connsiteY6" fmla="*/ 5446 h 6712"/>
                <a:gd name="connsiteX7" fmla="*/ 5900 w 6678"/>
                <a:gd name="connsiteY7" fmla="*/ 5446 h 6712"/>
                <a:gd name="connsiteX8" fmla="*/ 5547 w 6678"/>
                <a:gd name="connsiteY8" fmla="*/ 2369 h 6712"/>
                <a:gd name="connsiteX9" fmla="*/ 5138 w 6678"/>
                <a:gd name="connsiteY9" fmla="*/ 2112 h 6712"/>
                <a:gd name="connsiteX10" fmla="*/ 2566 w 6678"/>
                <a:gd name="connsiteY10" fmla="*/ 2683 h 6712"/>
                <a:gd name="connsiteX11" fmla="*/ 2566 w 6678"/>
                <a:gd name="connsiteY11" fmla="*/ 5350 h 6712"/>
                <a:gd name="connsiteX12" fmla="*/ 5795 w 6678"/>
                <a:gd name="connsiteY12" fmla="*/ 5550 h 6712"/>
                <a:gd name="connsiteX13" fmla="*/ 5900 w 6678"/>
                <a:gd name="connsiteY13" fmla="*/ 5446 h 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8" h="6712">
                  <a:moveTo>
                    <a:pt x="5900" y="5446"/>
                  </a:moveTo>
                  <a:cubicBezTo>
                    <a:pt x="4862" y="6722"/>
                    <a:pt x="3061" y="7084"/>
                    <a:pt x="1614" y="6303"/>
                  </a:cubicBezTo>
                  <a:cubicBezTo>
                    <a:pt x="-25" y="5245"/>
                    <a:pt x="-492" y="3064"/>
                    <a:pt x="566" y="1436"/>
                  </a:cubicBezTo>
                  <a:cubicBezTo>
                    <a:pt x="623" y="1340"/>
                    <a:pt x="690" y="1245"/>
                    <a:pt x="756" y="1159"/>
                  </a:cubicBezTo>
                  <a:cubicBezTo>
                    <a:pt x="2014" y="-260"/>
                    <a:pt x="4176" y="-393"/>
                    <a:pt x="5595" y="854"/>
                  </a:cubicBezTo>
                  <a:cubicBezTo>
                    <a:pt x="5700" y="950"/>
                    <a:pt x="5805" y="1054"/>
                    <a:pt x="5900" y="1159"/>
                  </a:cubicBezTo>
                  <a:cubicBezTo>
                    <a:pt x="6938" y="2398"/>
                    <a:pt x="6938" y="4207"/>
                    <a:pt x="5900" y="5446"/>
                  </a:cubicBezTo>
                  <a:close/>
                  <a:moveTo>
                    <a:pt x="5900" y="5446"/>
                  </a:moveTo>
                  <a:cubicBezTo>
                    <a:pt x="6652" y="4493"/>
                    <a:pt x="6490" y="3121"/>
                    <a:pt x="5547" y="2369"/>
                  </a:cubicBezTo>
                  <a:cubicBezTo>
                    <a:pt x="5423" y="2264"/>
                    <a:pt x="5281" y="2178"/>
                    <a:pt x="5138" y="2112"/>
                  </a:cubicBezTo>
                  <a:cubicBezTo>
                    <a:pt x="4252" y="1712"/>
                    <a:pt x="3204" y="1940"/>
                    <a:pt x="2566" y="2683"/>
                  </a:cubicBezTo>
                  <a:cubicBezTo>
                    <a:pt x="1995" y="3483"/>
                    <a:pt x="1995" y="4550"/>
                    <a:pt x="2566" y="5350"/>
                  </a:cubicBezTo>
                  <a:cubicBezTo>
                    <a:pt x="3404" y="6293"/>
                    <a:pt x="4852" y="6379"/>
                    <a:pt x="5795" y="5550"/>
                  </a:cubicBezTo>
                  <a:cubicBezTo>
                    <a:pt x="5833" y="5512"/>
                    <a:pt x="5862" y="5484"/>
                    <a:pt x="590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4" name="任意多边形: 形状 163" descr="d590aec8-6c00-4050-a3d3-4c5acf5f308e">
              <a:extLst>
                <a:ext uri="{FF2B5EF4-FFF2-40B4-BE49-F238E27FC236}">
                  <a16:creationId xmlns:a16="http://schemas.microsoft.com/office/drawing/2014/main" id="{B6D15DC7-615B-4878-98B5-2520BC4ACAA8}"/>
                </a:ext>
              </a:extLst>
            </p:cNvPr>
            <p:cNvSpPr/>
            <p:nvPr/>
          </p:nvSpPr>
          <p:spPr>
            <a:xfrm rot="21190573">
              <a:off x="6521072" y="2734175"/>
              <a:ext cx="7049" cy="7112"/>
            </a:xfrm>
            <a:custGeom>
              <a:avLst/>
              <a:gdLst>
                <a:gd name="connsiteX0" fmla="*/ 5770 w 6548"/>
                <a:gd name="connsiteY0" fmla="*/ 5348 h 6607"/>
                <a:gd name="connsiteX1" fmla="*/ 1484 w 6548"/>
                <a:gd name="connsiteY1" fmla="*/ 6110 h 6607"/>
                <a:gd name="connsiteX2" fmla="*/ 560 w 6548"/>
                <a:gd name="connsiteY2" fmla="*/ 1490 h 6607"/>
                <a:gd name="connsiteX3" fmla="*/ 5180 w 6548"/>
                <a:gd name="connsiteY3" fmla="*/ 557 h 6607"/>
                <a:gd name="connsiteX4" fmla="*/ 5770 w 6548"/>
                <a:gd name="connsiteY4" fmla="*/ 1062 h 6607"/>
                <a:gd name="connsiteX5" fmla="*/ 5770 w 6548"/>
                <a:gd name="connsiteY5" fmla="*/ 5348 h 6607"/>
                <a:gd name="connsiteX6" fmla="*/ 5770 w 6548"/>
                <a:gd name="connsiteY6" fmla="*/ 5348 h 6607"/>
                <a:gd name="connsiteX7" fmla="*/ 5418 w 6548"/>
                <a:gd name="connsiteY7" fmla="*/ 2271 h 6607"/>
                <a:gd name="connsiteX8" fmla="*/ 5008 w 6548"/>
                <a:gd name="connsiteY8" fmla="*/ 2014 h 6607"/>
                <a:gd name="connsiteX9" fmla="*/ 2437 w 6548"/>
                <a:gd name="connsiteY9" fmla="*/ 2586 h 6607"/>
                <a:gd name="connsiteX10" fmla="*/ 2437 w 6548"/>
                <a:gd name="connsiteY10" fmla="*/ 5253 h 6607"/>
                <a:gd name="connsiteX11" fmla="*/ 5665 w 6548"/>
                <a:gd name="connsiteY11" fmla="*/ 5453 h 6607"/>
                <a:gd name="connsiteX12" fmla="*/ 5770 w 6548"/>
                <a:gd name="connsiteY12" fmla="*/ 5348 h 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48" h="6607">
                  <a:moveTo>
                    <a:pt x="5770" y="5348"/>
                  </a:moveTo>
                  <a:cubicBezTo>
                    <a:pt x="4751" y="6672"/>
                    <a:pt x="2894" y="6996"/>
                    <a:pt x="1484" y="6110"/>
                  </a:cubicBezTo>
                  <a:cubicBezTo>
                    <a:pt x="-50" y="5091"/>
                    <a:pt x="-459" y="3024"/>
                    <a:pt x="560" y="1490"/>
                  </a:cubicBezTo>
                  <a:cubicBezTo>
                    <a:pt x="1579" y="-43"/>
                    <a:pt x="3646" y="-462"/>
                    <a:pt x="5180" y="557"/>
                  </a:cubicBezTo>
                  <a:cubicBezTo>
                    <a:pt x="5399" y="700"/>
                    <a:pt x="5589" y="871"/>
                    <a:pt x="5770" y="1062"/>
                  </a:cubicBezTo>
                  <a:cubicBezTo>
                    <a:pt x="6808" y="2300"/>
                    <a:pt x="6808" y="4110"/>
                    <a:pt x="5770" y="5348"/>
                  </a:cubicBezTo>
                  <a:close/>
                  <a:moveTo>
                    <a:pt x="5770" y="5348"/>
                  </a:moveTo>
                  <a:cubicBezTo>
                    <a:pt x="6523" y="4396"/>
                    <a:pt x="6361" y="3024"/>
                    <a:pt x="5418" y="2271"/>
                  </a:cubicBezTo>
                  <a:cubicBezTo>
                    <a:pt x="5294" y="2167"/>
                    <a:pt x="5151" y="2081"/>
                    <a:pt x="5008" y="2014"/>
                  </a:cubicBezTo>
                  <a:cubicBezTo>
                    <a:pt x="4122" y="1614"/>
                    <a:pt x="3075" y="1843"/>
                    <a:pt x="2437" y="2586"/>
                  </a:cubicBezTo>
                  <a:cubicBezTo>
                    <a:pt x="1865" y="3386"/>
                    <a:pt x="1865" y="4453"/>
                    <a:pt x="2437" y="5253"/>
                  </a:cubicBezTo>
                  <a:cubicBezTo>
                    <a:pt x="3275" y="6196"/>
                    <a:pt x="4722" y="6281"/>
                    <a:pt x="5665" y="5453"/>
                  </a:cubicBezTo>
                  <a:cubicBezTo>
                    <a:pt x="5703" y="5415"/>
                    <a:pt x="5732" y="5386"/>
                    <a:pt x="5770" y="534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7" name="任意多边形: 形状 166" descr="33c031ab-d0b8-4440-85c9-e45db99d02bc">
              <a:extLst>
                <a:ext uri="{FF2B5EF4-FFF2-40B4-BE49-F238E27FC236}">
                  <a16:creationId xmlns:a16="http://schemas.microsoft.com/office/drawing/2014/main" id="{161A73D5-06C5-4B1E-AC1D-0F4F946D620D}"/>
                </a:ext>
              </a:extLst>
            </p:cNvPr>
            <p:cNvSpPr/>
            <p:nvPr/>
          </p:nvSpPr>
          <p:spPr>
            <a:xfrm rot="21190573">
              <a:off x="6657394" y="2823392"/>
              <a:ext cx="7169" cy="7174"/>
            </a:xfrm>
            <a:custGeom>
              <a:avLst/>
              <a:gdLst>
                <a:gd name="connsiteX0" fmla="*/ 5801 w 6660"/>
                <a:gd name="connsiteY0" fmla="*/ 5446 h 6664"/>
                <a:gd name="connsiteX1" fmla="*/ 1610 w 6660"/>
                <a:gd name="connsiteY1" fmla="*/ 6208 h 6664"/>
                <a:gd name="connsiteX2" fmla="*/ 524 w 6660"/>
                <a:gd name="connsiteY2" fmla="*/ 1483 h 6664"/>
                <a:gd name="connsiteX3" fmla="*/ 753 w 6660"/>
                <a:gd name="connsiteY3" fmla="*/ 1159 h 6664"/>
                <a:gd name="connsiteX4" fmla="*/ 5591 w 6660"/>
                <a:gd name="connsiteY4" fmla="*/ 854 h 6664"/>
                <a:gd name="connsiteX5" fmla="*/ 5896 w 6660"/>
                <a:gd name="connsiteY5" fmla="*/ 1159 h 6664"/>
                <a:gd name="connsiteX6" fmla="*/ 5801 w 6660"/>
                <a:gd name="connsiteY6" fmla="*/ 5446 h 6664"/>
                <a:gd name="connsiteX7" fmla="*/ 5801 w 6660"/>
                <a:gd name="connsiteY7" fmla="*/ 5446 h 6664"/>
                <a:gd name="connsiteX8" fmla="*/ 5449 w 6660"/>
                <a:gd name="connsiteY8" fmla="*/ 2236 h 6664"/>
                <a:gd name="connsiteX9" fmla="*/ 5134 w 6660"/>
                <a:gd name="connsiteY9" fmla="*/ 2017 h 6664"/>
                <a:gd name="connsiteX10" fmla="*/ 2563 w 6660"/>
                <a:gd name="connsiteY10" fmla="*/ 2683 h 6664"/>
                <a:gd name="connsiteX11" fmla="*/ 2563 w 6660"/>
                <a:gd name="connsiteY11" fmla="*/ 5350 h 6664"/>
                <a:gd name="connsiteX12" fmla="*/ 5649 w 6660"/>
                <a:gd name="connsiteY12" fmla="*/ 5588 h 6664"/>
                <a:gd name="connsiteX13" fmla="*/ 5801 w 6660"/>
                <a:gd name="connsiteY13" fmla="*/ 5446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0" h="6664">
                  <a:moveTo>
                    <a:pt x="5801" y="5446"/>
                  </a:moveTo>
                  <a:cubicBezTo>
                    <a:pt x="4792" y="6712"/>
                    <a:pt x="3001" y="7036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10" y="-260"/>
                    <a:pt x="4172" y="-393"/>
                    <a:pt x="5591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54" y="2407"/>
                    <a:pt x="6906" y="4245"/>
                    <a:pt x="5801" y="5446"/>
                  </a:cubicBezTo>
                  <a:close/>
                  <a:moveTo>
                    <a:pt x="5801" y="5446"/>
                  </a:moveTo>
                  <a:cubicBezTo>
                    <a:pt x="6592" y="4464"/>
                    <a:pt x="6439" y="3026"/>
                    <a:pt x="5449" y="2236"/>
                  </a:cubicBezTo>
                  <a:cubicBezTo>
                    <a:pt x="5353" y="2150"/>
                    <a:pt x="5248" y="2083"/>
                    <a:pt x="5134" y="2017"/>
                  </a:cubicBezTo>
                  <a:cubicBezTo>
                    <a:pt x="4229" y="1635"/>
                    <a:pt x="3172" y="1912"/>
                    <a:pt x="2563" y="2683"/>
                  </a:cubicBezTo>
                  <a:cubicBezTo>
                    <a:pt x="1962" y="3474"/>
                    <a:pt x="1962" y="4560"/>
                    <a:pt x="2563" y="5350"/>
                  </a:cubicBezTo>
                  <a:cubicBezTo>
                    <a:pt x="3353" y="6265"/>
                    <a:pt x="4734" y="6369"/>
                    <a:pt x="5649" y="5588"/>
                  </a:cubicBezTo>
                  <a:cubicBezTo>
                    <a:pt x="5706" y="5541"/>
                    <a:pt x="5753" y="5493"/>
                    <a:pt x="5801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任意多边形: 形状 167" descr="a21d3c1c-e1b9-4c04-982e-17fe16926a16">
              <a:extLst>
                <a:ext uri="{FF2B5EF4-FFF2-40B4-BE49-F238E27FC236}">
                  <a16:creationId xmlns:a16="http://schemas.microsoft.com/office/drawing/2014/main" id="{BC6E02D1-E582-4E04-BDCB-2F2C89D4C0DC}"/>
                </a:ext>
              </a:extLst>
            </p:cNvPr>
            <p:cNvSpPr/>
            <p:nvPr/>
          </p:nvSpPr>
          <p:spPr>
            <a:xfrm rot="21190573">
              <a:off x="6684675" y="2841247"/>
              <a:ext cx="7098" cy="7196"/>
            </a:xfrm>
            <a:custGeom>
              <a:avLst/>
              <a:gdLst>
                <a:gd name="connsiteX0" fmla="*/ 5851 w 6594"/>
                <a:gd name="connsiteY0" fmla="*/ 5401 h 6685"/>
                <a:gd name="connsiteX1" fmla="*/ 1660 w 6594"/>
                <a:gd name="connsiteY1" fmla="*/ 6258 h 6685"/>
                <a:gd name="connsiteX2" fmla="*/ 450 w 6594"/>
                <a:gd name="connsiteY2" fmla="*/ 1696 h 6685"/>
                <a:gd name="connsiteX3" fmla="*/ 803 w 6594"/>
                <a:gd name="connsiteY3" fmla="*/ 1210 h 6685"/>
                <a:gd name="connsiteX4" fmla="*/ 5356 w 6594"/>
                <a:gd name="connsiteY4" fmla="*/ 715 h 6685"/>
                <a:gd name="connsiteX5" fmla="*/ 5851 w 6594"/>
                <a:gd name="connsiteY5" fmla="*/ 1210 h 6685"/>
                <a:gd name="connsiteX6" fmla="*/ 5851 w 6594"/>
                <a:gd name="connsiteY6" fmla="*/ 5401 h 6685"/>
                <a:gd name="connsiteX7" fmla="*/ 5851 w 6594"/>
                <a:gd name="connsiteY7" fmla="*/ 5401 h 6685"/>
                <a:gd name="connsiteX8" fmla="*/ 5689 w 6594"/>
                <a:gd name="connsiteY8" fmla="*/ 2439 h 6685"/>
                <a:gd name="connsiteX9" fmla="*/ 5089 w 6594"/>
                <a:gd name="connsiteY9" fmla="*/ 2067 h 6685"/>
                <a:gd name="connsiteX10" fmla="*/ 2613 w 6594"/>
                <a:gd name="connsiteY10" fmla="*/ 2734 h 6685"/>
                <a:gd name="connsiteX11" fmla="*/ 2613 w 6594"/>
                <a:gd name="connsiteY11" fmla="*/ 5306 h 6685"/>
                <a:gd name="connsiteX12" fmla="*/ 5699 w 6594"/>
                <a:gd name="connsiteY12" fmla="*/ 5544 h 6685"/>
                <a:gd name="connsiteX13" fmla="*/ 5851 w 6594"/>
                <a:gd name="connsiteY13" fmla="*/ 5401 h 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94" h="6685">
                  <a:moveTo>
                    <a:pt x="5851" y="5401"/>
                  </a:moveTo>
                  <a:cubicBezTo>
                    <a:pt x="4870" y="6697"/>
                    <a:pt x="3070" y="7068"/>
                    <a:pt x="1660" y="6258"/>
                  </a:cubicBezTo>
                  <a:cubicBezTo>
                    <a:pt x="70" y="5334"/>
                    <a:pt x="-473" y="3296"/>
                    <a:pt x="450" y="1696"/>
                  </a:cubicBezTo>
                  <a:cubicBezTo>
                    <a:pt x="555" y="1524"/>
                    <a:pt x="670" y="1362"/>
                    <a:pt x="803" y="1210"/>
                  </a:cubicBezTo>
                  <a:cubicBezTo>
                    <a:pt x="1927" y="-181"/>
                    <a:pt x="3965" y="-409"/>
                    <a:pt x="5356" y="715"/>
                  </a:cubicBezTo>
                  <a:cubicBezTo>
                    <a:pt x="5537" y="858"/>
                    <a:pt x="5708" y="1029"/>
                    <a:pt x="5851" y="1210"/>
                  </a:cubicBezTo>
                  <a:cubicBezTo>
                    <a:pt x="6842" y="2429"/>
                    <a:pt x="6842" y="4182"/>
                    <a:pt x="5851" y="5401"/>
                  </a:cubicBezTo>
                  <a:close/>
                  <a:moveTo>
                    <a:pt x="5851" y="5401"/>
                  </a:moveTo>
                  <a:cubicBezTo>
                    <a:pt x="6623" y="4534"/>
                    <a:pt x="6547" y="3210"/>
                    <a:pt x="5689" y="2439"/>
                  </a:cubicBezTo>
                  <a:cubicBezTo>
                    <a:pt x="5508" y="2286"/>
                    <a:pt x="5308" y="2153"/>
                    <a:pt x="5089" y="2067"/>
                  </a:cubicBezTo>
                  <a:cubicBezTo>
                    <a:pt x="4213" y="1620"/>
                    <a:pt x="3146" y="1905"/>
                    <a:pt x="2613" y="2734"/>
                  </a:cubicBezTo>
                  <a:cubicBezTo>
                    <a:pt x="1984" y="3477"/>
                    <a:pt x="1984" y="4563"/>
                    <a:pt x="2613" y="5306"/>
                  </a:cubicBezTo>
                  <a:cubicBezTo>
                    <a:pt x="3403" y="6220"/>
                    <a:pt x="4784" y="6325"/>
                    <a:pt x="5699" y="5544"/>
                  </a:cubicBezTo>
                  <a:cubicBezTo>
                    <a:pt x="5756" y="5496"/>
                    <a:pt x="5804" y="5449"/>
                    <a:pt x="5851" y="5401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9" name="任意多边形: 形状 168" descr="a30ec9b1-018c-4f7b-9549-d88297f0d1ef">
              <a:extLst>
                <a:ext uri="{FF2B5EF4-FFF2-40B4-BE49-F238E27FC236}">
                  <a16:creationId xmlns:a16="http://schemas.microsoft.com/office/drawing/2014/main" id="{2E2FC734-CE1F-4E55-84FD-0E949E8E62D9}"/>
                </a:ext>
              </a:extLst>
            </p:cNvPr>
            <p:cNvSpPr/>
            <p:nvPr/>
          </p:nvSpPr>
          <p:spPr>
            <a:xfrm rot="21190573">
              <a:off x="6711957" y="2859099"/>
              <a:ext cx="7186" cy="7155"/>
            </a:xfrm>
            <a:custGeom>
              <a:avLst/>
              <a:gdLst>
                <a:gd name="connsiteX0" fmla="*/ 5896 w 6675"/>
                <a:gd name="connsiteY0" fmla="*/ 5445 h 6647"/>
                <a:gd name="connsiteX1" fmla="*/ 1610 w 6675"/>
                <a:gd name="connsiteY1" fmla="*/ 6208 h 6647"/>
                <a:gd name="connsiteX2" fmla="*/ 524 w 6675"/>
                <a:gd name="connsiteY2" fmla="*/ 1483 h 6647"/>
                <a:gd name="connsiteX3" fmla="*/ 753 w 6675"/>
                <a:gd name="connsiteY3" fmla="*/ 1159 h 6647"/>
                <a:gd name="connsiteX4" fmla="*/ 5591 w 6675"/>
                <a:gd name="connsiteY4" fmla="*/ 854 h 6647"/>
                <a:gd name="connsiteX5" fmla="*/ 5896 w 6675"/>
                <a:gd name="connsiteY5" fmla="*/ 1159 h 6647"/>
                <a:gd name="connsiteX6" fmla="*/ 5896 w 6675"/>
                <a:gd name="connsiteY6" fmla="*/ 5445 h 6647"/>
                <a:gd name="connsiteX7" fmla="*/ 5896 w 6675"/>
                <a:gd name="connsiteY7" fmla="*/ 5445 h 6647"/>
                <a:gd name="connsiteX8" fmla="*/ 5315 w 6675"/>
                <a:gd name="connsiteY8" fmla="*/ 2131 h 6647"/>
                <a:gd name="connsiteX9" fmla="*/ 5134 w 6675"/>
                <a:gd name="connsiteY9" fmla="*/ 2016 h 6647"/>
                <a:gd name="connsiteX10" fmla="*/ 2182 w 6675"/>
                <a:gd name="connsiteY10" fmla="*/ 3341 h 6647"/>
                <a:gd name="connsiteX11" fmla="*/ 2372 w 6675"/>
                <a:gd name="connsiteY11" fmla="*/ 5350 h 6647"/>
                <a:gd name="connsiteX12" fmla="*/ 5582 w 6675"/>
                <a:gd name="connsiteY12" fmla="*/ 5741 h 6647"/>
                <a:gd name="connsiteX13" fmla="*/ 5896 w 6675"/>
                <a:gd name="connsiteY13" fmla="*/ 5445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5" h="6647">
                  <a:moveTo>
                    <a:pt x="5896" y="5445"/>
                  </a:moveTo>
                  <a:cubicBezTo>
                    <a:pt x="4830" y="6693"/>
                    <a:pt x="3039" y="7008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01" y="-260"/>
                    <a:pt x="4172" y="-393"/>
                    <a:pt x="5591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35" y="2398"/>
                    <a:pt x="6935" y="4207"/>
                    <a:pt x="5896" y="5445"/>
                  </a:cubicBezTo>
                  <a:close/>
                  <a:moveTo>
                    <a:pt x="5896" y="5445"/>
                  </a:moveTo>
                  <a:cubicBezTo>
                    <a:pt x="6649" y="4369"/>
                    <a:pt x="6392" y="2883"/>
                    <a:pt x="5315" y="2131"/>
                  </a:cubicBezTo>
                  <a:cubicBezTo>
                    <a:pt x="5258" y="2093"/>
                    <a:pt x="5192" y="2055"/>
                    <a:pt x="5134" y="2016"/>
                  </a:cubicBezTo>
                  <a:cubicBezTo>
                    <a:pt x="3953" y="1569"/>
                    <a:pt x="2629" y="2159"/>
                    <a:pt x="2182" y="3341"/>
                  </a:cubicBezTo>
                  <a:cubicBezTo>
                    <a:pt x="1934" y="3998"/>
                    <a:pt x="2001" y="4741"/>
                    <a:pt x="2372" y="5350"/>
                  </a:cubicBezTo>
                  <a:cubicBezTo>
                    <a:pt x="3153" y="6341"/>
                    <a:pt x="4582" y="6522"/>
                    <a:pt x="5582" y="5741"/>
                  </a:cubicBezTo>
                  <a:cubicBezTo>
                    <a:pt x="5696" y="5655"/>
                    <a:pt x="5801" y="5550"/>
                    <a:pt x="5896" y="544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0" name="任意多边形: 形状 169" descr="c7d84a46-622f-41d2-88c1-c660ce569ab4">
              <a:extLst>
                <a:ext uri="{FF2B5EF4-FFF2-40B4-BE49-F238E27FC236}">
                  <a16:creationId xmlns:a16="http://schemas.microsoft.com/office/drawing/2014/main" id="{773AD9DB-96D6-4D6B-92F3-9160E6EB862F}"/>
                </a:ext>
              </a:extLst>
            </p:cNvPr>
            <p:cNvSpPr/>
            <p:nvPr/>
          </p:nvSpPr>
          <p:spPr>
            <a:xfrm rot="21190573">
              <a:off x="6445438" y="2908268"/>
              <a:ext cx="7720" cy="7808"/>
            </a:xfrm>
            <a:custGeom>
              <a:avLst/>
              <a:gdLst>
                <a:gd name="connsiteX0" fmla="*/ 6110 w 7171"/>
                <a:gd name="connsiteY0" fmla="*/ 5770 h 7253"/>
                <a:gd name="connsiteX1" fmla="*/ 1491 w 7171"/>
                <a:gd name="connsiteY1" fmla="*/ 6694 h 7253"/>
                <a:gd name="connsiteX2" fmla="*/ 557 w 7171"/>
                <a:gd name="connsiteY2" fmla="*/ 2074 h 7253"/>
                <a:gd name="connsiteX3" fmla="*/ 1062 w 7171"/>
                <a:gd name="connsiteY3" fmla="*/ 1484 h 7253"/>
                <a:gd name="connsiteX4" fmla="*/ 5682 w 7171"/>
                <a:gd name="connsiteY4" fmla="*/ 560 h 7253"/>
                <a:gd name="connsiteX5" fmla="*/ 6615 w 7171"/>
                <a:gd name="connsiteY5" fmla="*/ 5180 h 7253"/>
                <a:gd name="connsiteX6" fmla="*/ 6110 w 7171"/>
                <a:gd name="connsiteY6" fmla="*/ 5770 h 7253"/>
                <a:gd name="connsiteX7" fmla="*/ 6110 w 7171"/>
                <a:gd name="connsiteY7" fmla="*/ 5770 h 7253"/>
                <a:gd name="connsiteX8" fmla="*/ 5758 w 7171"/>
                <a:gd name="connsiteY8" fmla="*/ 2560 h 7253"/>
                <a:gd name="connsiteX9" fmla="*/ 5443 w 7171"/>
                <a:gd name="connsiteY9" fmla="*/ 2341 h 7253"/>
                <a:gd name="connsiteX10" fmla="*/ 2872 w 7171"/>
                <a:gd name="connsiteY10" fmla="*/ 3008 h 7253"/>
                <a:gd name="connsiteX11" fmla="*/ 2872 w 7171"/>
                <a:gd name="connsiteY11" fmla="*/ 5675 h 7253"/>
                <a:gd name="connsiteX12" fmla="*/ 5958 w 7171"/>
                <a:gd name="connsiteY12" fmla="*/ 5913 h 7253"/>
                <a:gd name="connsiteX13" fmla="*/ 6110 w 7171"/>
                <a:gd name="connsiteY13" fmla="*/ 5770 h 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71" h="7253">
                  <a:moveTo>
                    <a:pt x="6110" y="5770"/>
                  </a:moveTo>
                  <a:cubicBezTo>
                    <a:pt x="5091" y="7304"/>
                    <a:pt x="3024" y="7713"/>
                    <a:pt x="1491" y="6694"/>
                  </a:cubicBezTo>
                  <a:cubicBezTo>
                    <a:pt x="-43" y="5675"/>
                    <a:pt x="-462" y="3608"/>
                    <a:pt x="557" y="2074"/>
                  </a:cubicBezTo>
                  <a:cubicBezTo>
                    <a:pt x="700" y="1855"/>
                    <a:pt x="871" y="1665"/>
                    <a:pt x="1062" y="1484"/>
                  </a:cubicBezTo>
                  <a:cubicBezTo>
                    <a:pt x="2081" y="-50"/>
                    <a:pt x="4148" y="-459"/>
                    <a:pt x="5682" y="560"/>
                  </a:cubicBezTo>
                  <a:cubicBezTo>
                    <a:pt x="7215" y="1579"/>
                    <a:pt x="7634" y="3646"/>
                    <a:pt x="6615" y="5180"/>
                  </a:cubicBezTo>
                  <a:cubicBezTo>
                    <a:pt x="6463" y="5399"/>
                    <a:pt x="6301" y="5589"/>
                    <a:pt x="6110" y="5770"/>
                  </a:cubicBezTo>
                  <a:close/>
                  <a:moveTo>
                    <a:pt x="6110" y="5770"/>
                  </a:moveTo>
                  <a:cubicBezTo>
                    <a:pt x="6901" y="4789"/>
                    <a:pt x="6748" y="3351"/>
                    <a:pt x="5758" y="2560"/>
                  </a:cubicBezTo>
                  <a:cubicBezTo>
                    <a:pt x="5662" y="2474"/>
                    <a:pt x="5558" y="2408"/>
                    <a:pt x="5443" y="2341"/>
                  </a:cubicBezTo>
                  <a:cubicBezTo>
                    <a:pt x="4529" y="1960"/>
                    <a:pt x="3481" y="2236"/>
                    <a:pt x="2872" y="3008"/>
                  </a:cubicBezTo>
                  <a:cubicBezTo>
                    <a:pt x="2233" y="3779"/>
                    <a:pt x="2233" y="4903"/>
                    <a:pt x="2872" y="5675"/>
                  </a:cubicBezTo>
                  <a:cubicBezTo>
                    <a:pt x="3662" y="6589"/>
                    <a:pt x="5043" y="6704"/>
                    <a:pt x="5958" y="5913"/>
                  </a:cubicBezTo>
                  <a:cubicBezTo>
                    <a:pt x="6015" y="5865"/>
                    <a:pt x="6063" y="5818"/>
                    <a:pt x="6110" y="577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1" name="任意多边形: 形状 170" descr="244eec83-73de-48ba-b9c4-5c69305086de">
              <a:extLst>
                <a:ext uri="{FF2B5EF4-FFF2-40B4-BE49-F238E27FC236}">
                  <a16:creationId xmlns:a16="http://schemas.microsoft.com/office/drawing/2014/main" id="{C77ACEDF-4547-415F-BBF2-098EC35C0C40}"/>
                </a:ext>
              </a:extLst>
            </p:cNvPr>
            <p:cNvSpPr/>
            <p:nvPr/>
          </p:nvSpPr>
          <p:spPr>
            <a:xfrm rot="21190573">
              <a:off x="6473395" y="2926101"/>
              <a:ext cx="7390" cy="7511"/>
            </a:xfrm>
            <a:custGeom>
              <a:avLst/>
              <a:gdLst>
                <a:gd name="connsiteX0" fmla="*/ 5896 w 6865"/>
                <a:gd name="connsiteY0" fmla="*/ 5684 h 6977"/>
                <a:gd name="connsiteX1" fmla="*/ 1610 w 6865"/>
                <a:gd name="connsiteY1" fmla="*/ 6541 h 6977"/>
                <a:gd name="connsiteX2" fmla="*/ 524 w 6865"/>
                <a:gd name="connsiteY2" fmla="*/ 1817 h 6977"/>
                <a:gd name="connsiteX3" fmla="*/ 753 w 6865"/>
                <a:gd name="connsiteY3" fmla="*/ 1493 h 6977"/>
                <a:gd name="connsiteX4" fmla="*/ 5373 w 6865"/>
                <a:gd name="connsiteY4" fmla="*/ 550 h 6977"/>
                <a:gd name="connsiteX5" fmla="*/ 6316 w 6865"/>
                <a:gd name="connsiteY5" fmla="*/ 5169 h 6977"/>
                <a:gd name="connsiteX6" fmla="*/ 5896 w 6865"/>
                <a:gd name="connsiteY6" fmla="*/ 5684 h 6977"/>
                <a:gd name="connsiteX7" fmla="*/ 5896 w 6865"/>
                <a:gd name="connsiteY7" fmla="*/ 5684 h 6977"/>
                <a:gd name="connsiteX8" fmla="*/ 5544 w 6865"/>
                <a:gd name="connsiteY8" fmla="*/ 2607 h 6977"/>
                <a:gd name="connsiteX9" fmla="*/ 5135 w 6865"/>
                <a:gd name="connsiteY9" fmla="*/ 2350 h 6977"/>
                <a:gd name="connsiteX10" fmla="*/ 2229 w 6865"/>
                <a:gd name="connsiteY10" fmla="*/ 3769 h 6977"/>
                <a:gd name="connsiteX11" fmla="*/ 2372 w 6865"/>
                <a:gd name="connsiteY11" fmla="*/ 5589 h 6977"/>
                <a:gd name="connsiteX12" fmla="*/ 5582 w 6865"/>
                <a:gd name="connsiteY12" fmla="*/ 5979 h 6977"/>
                <a:gd name="connsiteX13" fmla="*/ 5896 w 6865"/>
                <a:gd name="connsiteY13" fmla="*/ 5684 h 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5" h="6977">
                  <a:moveTo>
                    <a:pt x="5896" y="5684"/>
                  </a:moveTo>
                  <a:cubicBezTo>
                    <a:pt x="4877" y="6998"/>
                    <a:pt x="3048" y="7360"/>
                    <a:pt x="1610" y="6541"/>
                  </a:cubicBezTo>
                  <a:cubicBezTo>
                    <a:pt x="10" y="5531"/>
                    <a:pt x="-485" y="3417"/>
                    <a:pt x="524" y="1817"/>
                  </a:cubicBezTo>
                  <a:cubicBezTo>
                    <a:pt x="591" y="1702"/>
                    <a:pt x="667" y="1598"/>
                    <a:pt x="753" y="1493"/>
                  </a:cubicBezTo>
                  <a:cubicBezTo>
                    <a:pt x="1772" y="-41"/>
                    <a:pt x="3839" y="-460"/>
                    <a:pt x="5373" y="550"/>
                  </a:cubicBezTo>
                  <a:cubicBezTo>
                    <a:pt x="6906" y="1569"/>
                    <a:pt x="7325" y="3636"/>
                    <a:pt x="6316" y="5169"/>
                  </a:cubicBezTo>
                  <a:cubicBezTo>
                    <a:pt x="6192" y="5360"/>
                    <a:pt x="6049" y="5531"/>
                    <a:pt x="5896" y="5684"/>
                  </a:cubicBezTo>
                  <a:close/>
                  <a:moveTo>
                    <a:pt x="5896" y="5684"/>
                  </a:moveTo>
                  <a:cubicBezTo>
                    <a:pt x="6649" y="4731"/>
                    <a:pt x="6487" y="3360"/>
                    <a:pt x="5544" y="2607"/>
                  </a:cubicBezTo>
                  <a:cubicBezTo>
                    <a:pt x="5420" y="2502"/>
                    <a:pt x="5277" y="2417"/>
                    <a:pt x="5135" y="2350"/>
                  </a:cubicBezTo>
                  <a:cubicBezTo>
                    <a:pt x="3944" y="1941"/>
                    <a:pt x="2639" y="2569"/>
                    <a:pt x="2229" y="3769"/>
                  </a:cubicBezTo>
                  <a:cubicBezTo>
                    <a:pt x="2020" y="4369"/>
                    <a:pt x="2077" y="5027"/>
                    <a:pt x="2372" y="5589"/>
                  </a:cubicBezTo>
                  <a:cubicBezTo>
                    <a:pt x="3153" y="6579"/>
                    <a:pt x="4582" y="6760"/>
                    <a:pt x="5582" y="5979"/>
                  </a:cubicBezTo>
                  <a:cubicBezTo>
                    <a:pt x="5696" y="5893"/>
                    <a:pt x="5801" y="5789"/>
                    <a:pt x="5896" y="5684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任意多边形: 形状 171" descr="4622b6cb-82f4-4c1d-a338-de04ea1768e7">
              <a:extLst>
                <a:ext uri="{FF2B5EF4-FFF2-40B4-BE49-F238E27FC236}">
                  <a16:creationId xmlns:a16="http://schemas.microsoft.com/office/drawing/2014/main" id="{F33E05F1-55E3-48BA-A9DE-A79AE00F58E6}"/>
                </a:ext>
              </a:extLst>
            </p:cNvPr>
            <p:cNvSpPr/>
            <p:nvPr/>
          </p:nvSpPr>
          <p:spPr>
            <a:xfrm rot="21190573">
              <a:off x="6418435" y="2890711"/>
              <a:ext cx="7189" cy="7225"/>
            </a:xfrm>
            <a:custGeom>
              <a:avLst/>
              <a:gdLst>
                <a:gd name="connsiteX0" fmla="*/ 5900 w 6678"/>
                <a:gd name="connsiteY0" fmla="*/ 5446 h 6712"/>
                <a:gd name="connsiteX1" fmla="*/ 1614 w 6678"/>
                <a:gd name="connsiteY1" fmla="*/ 6303 h 6712"/>
                <a:gd name="connsiteX2" fmla="*/ 566 w 6678"/>
                <a:gd name="connsiteY2" fmla="*/ 1436 h 6712"/>
                <a:gd name="connsiteX3" fmla="*/ 756 w 6678"/>
                <a:gd name="connsiteY3" fmla="*/ 1159 h 6712"/>
                <a:gd name="connsiteX4" fmla="*/ 5595 w 6678"/>
                <a:gd name="connsiteY4" fmla="*/ 854 h 6712"/>
                <a:gd name="connsiteX5" fmla="*/ 5900 w 6678"/>
                <a:gd name="connsiteY5" fmla="*/ 1159 h 6712"/>
                <a:gd name="connsiteX6" fmla="*/ 5900 w 6678"/>
                <a:gd name="connsiteY6" fmla="*/ 5446 h 6712"/>
                <a:gd name="connsiteX7" fmla="*/ 5900 w 6678"/>
                <a:gd name="connsiteY7" fmla="*/ 5446 h 6712"/>
                <a:gd name="connsiteX8" fmla="*/ 5547 w 6678"/>
                <a:gd name="connsiteY8" fmla="*/ 2369 h 6712"/>
                <a:gd name="connsiteX9" fmla="*/ 5138 w 6678"/>
                <a:gd name="connsiteY9" fmla="*/ 2112 h 6712"/>
                <a:gd name="connsiteX10" fmla="*/ 2233 w 6678"/>
                <a:gd name="connsiteY10" fmla="*/ 3531 h 6712"/>
                <a:gd name="connsiteX11" fmla="*/ 2376 w 6678"/>
                <a:gd name="connsiteY11" fmla="*/ 5350 h 6712"/>
                <a:gd name="connsiteX12" fmla="*/ 5586 w 6678"/>
                <a:gd name="connsiteY12" fmla="*/ 5741 h 6712"/>
                <a:gd name="connsiteX13" fmla="*/ 5900 w 6678"/>
                <a:gd name="connsiteY13" fmla="*/ 5446 h 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8" h="6712">
                  <a:moveTo>
                    <a:pt x="5900" y="5446"/>
                  </a:moveTo>
                  <a:cubicBezTo>
                    <a:pt x="4861" y="6722"/>
                    <a:pt x="3061" y="7084"/>
                    <a:pt x="1614" y="6303"/>
                  </a:cubicBezTo>
                  <a:cubicBezTo>
                    <a:pt x="-25" y="5246"/>
                    <a:pt x="-491" y="3064"/>
                    <a:pt x="566" y="1436"/>
                  </a:cubicBezTo>
                  <a:cubicBezTo>
                    <a:pt x="623" y="1340"/>
                    <a:pt x="690" y="1245"/>
                    <a:pt x="756" y="1159"/>
                  </a:cubicBezTo>
                  <a:cubicBezTo>
                    <a:pt x="2004" y="-260"/>
                    <a:pt x="4176" y="-393"/>
                    <a:pt x="5595" y="854"/>
                  </a:cubicBezTo>
                  <a:cubicBezTo>
                    <a:pt x="5700" y="950"/>
                    <a:pt x="5804" y="1054"/>
                    <a:pt x="5900" y="1159"/>
                  </a:cubicBezTo>
                  <a:cubicBezTo>
                    <a:pt x="6938" y="2398"/>
                    <a:pt x="6938" y="4207"/>
                    <a:pt x="5900" y="5446"/>
                  </a:cubicBezTo>
                  <a:close/>
                  <a:moveTo>
                    <a:pt x="5900" y="5446"/>
                  </a:moveTo>
                  <a:cubicBezTo>
                    <a:pt x="6652" y="4493"/>
                    <a:pt x="6490" y="3121"/>
                    <a:pt x="5547" y="2369"/>
                  </a:cubicBezTo>
                  <a:cubicBezTo>
                    <a:pt x="5424" y="2264"/>
                    <a:pt x="5281" y="2178"/>
                    <a:pt x="5138" y="2112"/>
                  </a:cubicBezTo>
                  <a:cubicBezTo>
                    <a:pt x="3947" y="1702"/>
                    <a:pt x="2642" y="2331"/>
                    <a:pt x="2233" y="3531"/>
                  </a:cubicBezTo>
                  <a:cubicBezTo>
                    <a:pt x="2023" y="4131"/>
                    <a:pt x="2080" y="4788"/>
                    <a:pt x="2376" y="5350"/>
                  </a:cubicBezTo>
                  <a:cubicBezTo>
                    <a:pt x="3157" y="6341"/>
                    <a:pt x="4585" y="6522"/>
                    <a:pt x="5586" y="5741"/>
                  </a:cubicBezTo>
                  <a:cubicBezTo>
                    <a:pt x="5700" y="5655"/>
                    <a:pt x="5804" y="5550"/>
                    <a:pt x="590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任意多边形: 形状 172" descr="521bf6d6-1685-41e8-8d68-b2c16a1540b0">
              <a:extLst>
                <a:ext uri="{FF2B5EF4-FFF2-40B4-BE49-F238E27FC236}">
                  <a16:creationId xmlns:a16="http://schemas.microsoft.com/office/drawing/2014/main" id="{7A064E0B-48BA-4923-A7F1-B28FAED0F43E}"/>
                </a:ext>
              </a:extLst>
            </p:cNvPr>
            <p:cNvSpPr/>
            <p:nvPr/>
          </p:nvSpPr>
          <p:spPr>
            <a:xfrm rot="21190573">
              <a:off x="6500024" y="2944339"/>
              <a:ext cx="7468" cy="7459"/>
            </a:xfrm>
            <a:custGeom>
              <a:avLst/>
              <a:gdLst>
                <a:gd name="connsiteX0" fmla="*/ 6110 w 6937"/>
                <a:gd name="connsiteY0" fmla="*/ 5446 h 6929"/>
                <a:gd name="connsiteX1" fmla="*/ 1490 w 6937"/>
                <a:gd name="connsiteY1" fmla="*/ 6369 h 6929"/>
                <a:gd name="connsiteX2" fmla="*/ 557 w 6937"/>
                <a:gd name="connsiteY2" fmla="*/ 1750 h 6929"/>
                <a:gd name="connsiteX3" fmla="*/ 1062 w 6937"/>
                <a:gd name="connsiteY3" fmla="*/ 1159 h 6929"/>
                <a:gd name="connsiteX4" fmla="*/ 5901 w 6937"/>
                <a:gd name="connsiteY4" fmla="*/ 855 h 6929"/>
                <a:gd name="connsiteX5" fmla="*/ 6205 w 6937"/>
                <a:gd name="connsiteY5" fmla="*/ 1159 h 6929"/>
                <a:gd name="connsiteX6" fmla="*/ 6110 w 6937"/>
                <a:gd name="connsiteY6" fmla="*/ 5446 h 6929"/>
                <a:gd name="connsiteX7" fmla="*/ 6110 w 6937"/>
                <a:gd name="connsiteY7" fmla="*/ 5446 h 6929"/>
                <a:gd name="connsiteX8" fmla="*/ 5758 w 6937"/>
                <a:gd name="connsiteY8" fmla="*/ 2236 h 6929"/>
                <a:gd name="connsiteX9" fmla="*/ 5443 w 6937"/>
                <a:gd name="connsiteY9" fmla="*/ 2017 h 6929"/>
                <a:gd name="connsiteX10" fmla="*/ 2871 w 6937"/>
                <a:gd name="connsiteY10" fmla="*/ 2683 h 6929"/>
                <a:gd name="connsiteX11" fmla="*/ 2871 w 6937"/>
                <a:gd name="connsiteY11" fmla="*/ 5350 h 6929"/>
                <a:gd name="connsiteX12" fmla="*/ 5958 w 6937"/>
                <a:gd name="connsiteY12" fmla="*/ 5588 h 6929"/>
                <a:gd name="connsiteX13" fmla="*/ 6110 w 6937"/>
                <a:gd name="connsiteY13" fmla="*/ 5446 h 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37" h="6929">
                  <a:moveTo>
                    <a:pt x="6110" y="5446"/>
                  </a:moveTo>
                  <a:cubicBezTo>
                    <a:pt x="5091" y="6979"/>
                    <a:pt x="3024" y="7389"/>
                    <a:pt x="1490" y="6369"/>
                  </a:cubicBezTo>
                  <a:cubicBezTo>
                    <a:pt x="-43" y="5350"/>
                    <a:pt x="-462" y="3283"/>
                    <a:pt x="557" y="1750"/>
                  </a:cubicBezTo>
                  <a:cubicBezTo>
                    <a:pt x="709" y="1531"/>
                    <a:pt x="871" y="1340"/>
                    <a:pt x="1062" y="1159"/>
                  </a:cubicBezTo>
                  <a:cubicBezTo>
                    <a:pt x="2319" y="-260"/>
                    <a:pt x="4481" y="-393"/>
                    <a:pt x="5901" y="855"/>
                  </a:cubicBezTo>
                  <a:cubicBezTo>
                    <a:pt x="6005" y="950"/>
                    <a:pt x="6110" y="1055"/>
                    <a:pt x="6205" y="1159"/>
                  </a:cubicBezTo>
                  <a:cubicBezTo>
                    <a:pt x="7215" y="2426"/>
                    <a:pt x="7177" y="4226"/>
                    <a:pt x="6110" y="5446"/>
                  </a:cubicBezTo>
                  <a:close/>
                  <a:moveTo>
                    <a:pt x="6110" y="5446"/>
                  </a:moveTo>
                  <a:cubicBezTo>
                    <a:pt x="6901" y="4464"/>
                    <a:pt x="6748" y="3026"/>
                    <a:pt x="5758" y="2236"/>
                  </a:cubicBezTo>
                  <a:cubicBezTo>
                    <a:pt x="5662" y="2150"/>
                    <a:pt x="5558" y="2083"/>
                    <a:pt x="5443" y="2017"/>
                  </a:cubicBezTo>
                  <a:cubicBezTo>
                    <a:pt x="4538" y="1636"/>
                    <a:pt x="3481" y="1912"/>
                    <a:pt x="2871" y="2683"/>
                  </a:cubicBezTo>
                  <a:cubicBezTo>
                    <a:pt x="2233" y="3455"/>
                    <a:pt x="2233" y="4579"/>
                    <a:pt x="2871" y="5350"/>
                  </a:cubicBezTo>
                  <a:cubicBezTo>
                    <a:pt x="3662" y="6265"/>
                    <a:pt x="5043" y="6379"/>
                    <a:pt x="5958" y="5588"/>
                  </a:cubicBezTo>
                  <a:cubicBezTo>
                    <a:pt x="6015" y="5541"/>
                    <a:pt x="6062" y="5493"/>
                    <a:pt x="611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任意多边形: 形状 173" descr="f83b79f0-1da3-45ee-8208-43ddca42603a">
              <a:extLst>
                <a:ext uri="{FF2B5EF4-FFF2-40B4-BE49-F238E27FC236}">
                  <a16:creationId xmlns:a16="http://schemas.microsoft.com/office/drawing/2014/main" id="{8F2DA8ED-8CFA-439B-9344-E21727921716}"/>
                </a:ext>
              </a:extLst>
            </p:cNvPr>
            <p:cNvSpPr/>
            <p:nvPr/>
          </p:nvSpPr>
          <p:spPr>
            <a:xfrm rot="21190573">
              <a:off x="6527572" y="2962229"/>
              <a:ext cx="7149" cy="7151"/>
            </a:xfrm>
            <a:custGeom>
              <a:avLst/>
              <a:gdLst>
                <a:gd name="connsiteX0" fmla="*/ 5899 w 6641"/>
                <a:gd name="connsiteY0" fmla="*/ 5350 h 6643"/>
                <a:gd name="connsiteX1" fmla="*/ 1612 w 6641"/>
                <a:gd name="connsiteY1" fmla="*/ 6208 h 6643"/>
                <a:gd name="connsiteX2" fmla="*/ 526 w 6641"/>
                <a:gd name="connsiteY2" fmla="*/ 1483 h 6643"/>
                <a:gd name="connsiteX3" fmla="*/ 755 w 6641"/>
                <a:gd name="connsiteY3" fmla="*/ 1159 h 6643"/>
                <a:gd name="connsiteX4" fmla="*/ 5594 w 6641"/>
                <a:gd name="connsiteY4" fmla="*/ 854 h 6643"/>
                <a:gd name="connsiteX5" fmla="*/ 5899 w 6641"/>
                <a:gd name="connsiteY5" fmla="*/ 1159 h 6643"/>
                <a:gd name="connsiteX6" fmla="*/ 5899 w 6641"/>
                <a:gd name="connsiteY6" fmla="*/ 5350 h 6643"/>
                <a:gd name="connsiteX7" fmla="*/ 5899 w 6641"/>
                <a:gd name="connsiteY7" fmla="*/ 5350 h 6643"/>
                <a:gd name="connsiteX8" fmla="*/ 5546 w 6641"/>
                <a:gd name="connsiteY8" fmla="*/ 2274 h 6643"/>
                <a:gd name="connsiteX9" fmla="*/ 5137 w 6641"/>
                <a:gd name="connsiteY9" fmla="*/ 2017 h 6643"/>
                <a:gd name="connsiteX10" fmla="*/ 2232 w 6641"/>
                <a:gd name="connsiteY10" fmla="*/ 3436 h 6643"/>
                <a:gd name="connsiteX11" fmla="*/ 2374 w 6641"/>
                <a:gd name="connsiteY11" fmla="*/ 5255 h 6643"/>
                <a:gd name="connsiteX12" fmla="*/ 5584 w 6641"/>
                <a:gd name="connsiteY12" fmla="*/ 5646 h 6643"/>
                <a:gd name="connsiteX13" fmla="*/ 5899 w 6641"/>
                <a:gd name="connsiteY13" fmla="*/ 5350 h 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1" h="6643">
                  <a:moveTo>
                    <a:pt x="5899" y="5350"/>
                  </a:moveTo>
                  <a:cubicBezTo>
                    <a:pt x="4879" y="6665"/>
                    <a:pt x="3051" y="7027"/>
                    <a:pt x="1612" y="6208"/>
                  </a:cubicBezTo>
                  <a:cubicBezTo>
                    <a:pt x="3" y="5198"/>
                    <a:pt x="-483" y="3083"/>
                    <a:pt x="526" y="1483"/>
                  </a:cubicBezTo>
                  <a:cubicBezTo>
                    <a:pt x="593" y="1369"/>
                    <a:pt x="669" y="1264"/>
                    <a:pt x="755" y="1159"/>
                  </a:cubicBezTo>
                  <a:cubicBezTo>
                    <a:pt x="2003" y="-260"/>
                    <a:pt x="4174" y="-393"/>
                    <a:pt x="5594" y="854"/>
                  </a:cubicBezTo>
                  <a:cubicBezTo>
                    <a:pt x="5699" y="950"/>
                    <a:pt x="5803" y="1055"/>
                    <a:pt x="5899" y="1159"/>
                  </a:cubicBezTo>
                  <a:cubicBezTo>
                    <a:pt x="6889" y="2378"/>
                    <a:pt x="6889" y="4131"/>
                    <a:pt x="5899" y="5350"/>
                  </a:cubicBezTo>
                  <a:close/>
                  <a:moveTo>
                    <a:pt x="5899" y="5350"/>
                  </a:moveTo>
                  <a:cubicBezTo>
                    <a:pt x="6651" y="4398"/>
                    <a:pt x="6489" y="3026"/>
                    <a:pt x="5546" y="2274"/>
                  </a:cubicBezTo>
                  <a:cubicBezTo>
                    <a:pt x="5422" y="2169"/>
                    <a:pt x="5280" y="2083"/>
                    <a:pt x="5137" y="2017"/>
                  </a:cubicBezTo>
                  <a:cubicBezTo>
                    <a:pt x="3946" y="1607"/>
                    <a:pt x="2641" y="2236"/>
                    <a:pt x="2232" y="3436"/>
                  </a:cubicBezTo>
                  <a:cubicBezTo>
                    <a:pt x="2022" y="4036"/>
                    <a:pt x="2070" y="4693"/>
                    <a:pt x="2374" y="5255"/>
                  </a:cubicBezTo>
                  <a:cubicBezTo>
                    <a:pt x="3155" y="6246"/>
                    <a:pt x="4584" y="6427"/>
                    <a:pt x="5584" y="5646"/>
                  </a:cubicBezTo>
                  <a:cubicBezTo>
                    <a:pt x="5699" y="5560"/>
                    <a:pt x="5803" y="5455"/>
                    <a:pt x="5899" y="535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5" name="任意多边形: 形状 174" descr="e5d3873a-b16b-4ac8-aced-6697f2cb07b6">
              <a:extLst>
                <a:ext uri="{FF2B5EF4-FFF2-40B4-BE49-F238E27FC236}">
                  <a16:creationId xmlns:a16="http://schemas.microsoft.com/office/drawing/2014/main" id="{0541BA87-05D3-4EAD-B1FF-8E74C5D166C8}"/>
                </a:ext>
              </a:extLst>
            </p:cNvPr>
            <p:cNvSpPr/>
            <p:nvPr/>
          </p:nvSpPr>
          <p:spPr>
            <a:xfrm rot="21190573">
              <a:off x="6554849" y="2980028"/>
              <a:ext cx="7223" cy="7174"/>
            </a:xfrm>
            <a:custGeom>
              <a:avLst/>
              <a:gdLst>
                <a:gd name="connsiteX0" fmla="*/ 5851 w 6710"/>
                <a:gd name="connsiteY0" fmla="*/ 5445 h 6664"/>
                <a:gd name="connsiteX1" fmla="*/ 1660 w 6710"/>
                <a:gd name="connsiteY1" fmla="*/ 6207 h 6664"/>
                <a:gd name="connsiteX2" fmla="*/ 450 w 6710"/>
                <a:gd name="connsiteY2" fmla="*/ 1645 h 6664"/>
                <a:gd name="connsiteX3" fmla="*/ 803 w 6710"/>
                <a:gd name="connsiteY3" fmla="*/ 1159 h 6664"/>
                <a:gd name="connsiteX4" fmla="*/ 5642 w 6710"/>
                <a:gd name="connsiteY4" fmla="*/ 854 h 6664"/>
                <a:gd name="connsiteX5" fmla="*/ 5946 w 6710"/>
                <a:gd name="connsiteY5" fmla="*/ 1159 h 6664"/>
                <a:gd name="connsiteX6" fmla="*/ 5851 w 6710"/>
                <a:gd name="connsiteY6" fmla="*/ 5445 h 6664"/>
                <a:gd name="connsiteX7" fmla="*/ 5851 w 6710"/>
                <a:gd name="connsiteY7" fmla="*/ 5445 h 6664"/>
                <a:gd name="connsiteX8" fmla="*/ 5499 w 6710"/>
                <a:gd name="connsiteY8" fmla="*/ 2236 h 6664"/>
                <a:gd name="connsiteX9" fmla="*/ 5184 w 6710"/>
                <a:gd name="connsiteY9" fmla="*/ 2016 h 6664"/>
                <a:gd name="connsiteX10" fmla="*/ 2613 w 6710"/>
                <a:gd name="connsiteY10" fmla="*/ 2683 h 6664"/>
                <a:gd name="connsiteX11" fmla="*/ 2613 w 6710"/>
                <a:gd name="connsiteY11" fmla="*/ 5350 h 6664"/>
                <a:gd name="connsiteX12" fmla="*/ 5699 w 6710"/>
                <a:gd name="connsiteY12" fmla="*/ 5588 h 6664"/>
                <a:gd name="connsiteX13" fmla="*/ 5851 w 6710"/>
                <a:gd name="connsiteY13" fmla="*/ 5445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0" h="6664">
                  <a:moveTo>
                    <a:pt x="5851" y="5445"/>
                  </a:moveTo>
                  <a:cubicBezTo>
                    <a:pt x="4841" y="6712"/>
                    <a:pt x="3051" y="7036"/>
                    <a:pt x="1660" y="6207"/>
                  </a:cubicBezTo>
                  <a:cubicBezTo>
                    <a:pt x="70" y="5284"/>
                    <a:pt x="-473" y="3245"/>
                    <a:pt x="450" y="1645"/>
                  </a:cubicBezTo>
                  <a:cubicBezTo>
                    <a:pt x="555" y="1474"/>
                    <a:pt x="670" y="1312"/>
                    <a:pt x="803" y="1159"/>
                  </a:cubicBezTo>
                  <a:cubicBezTo>
                    <a:pt x="2060" y="-260"/>
                    <a:pt x="4222" y="-393"/>
                    <a:pt x="5642" y="854"/>
                  </a:cubicBezTo>
                  <a:cubicBezTo>
                    <a:pt x="5746" y="950"/>
                    <a:pt x="5851" y="1054"/>
                    <a:pt x="5946" y="1159"/>
                  </a:cubicBezTo>
                  <a:cubicBezTo>
                    <a:pt x="7004" y="2407"/>
                    <a:pt x="6956" y="4245"/>
                    <a:pt x="5851" y="5445"/>
                  </a:cubicBezTo>
                  <a:close/>
                  <a:moveTo>
                    <a:pt x="5851" y="5445"/>
                  </a:moveTo>
                  <a:cubicBezTo>
                    <a:pt x="6642" y="4464"/>
                    <a:pt x="6489" y="3026"/>
                    <a:pt x="5499" y="2236"/>
                  </a:cubicBezTo>
                  <a:cubicBezTo>
                    <a:pt x="5404" y="2150"/>
                    <a:pt x="5299" y="2083"/>
                    <a:pt x="5184" y="2016"/>
                  </a:cubicBezTo>
                  <a:cubicBezTo>
                    <a:pt x="4280" y="1636"/>
                    <a:pt x="3222" y="1912"/>
                    <a:pt x="2613" y="2683"/>
                  </a:cubicBezTo>
                  <a:cubicBezTo>
                    <a:pt x="1974" y="3455"/>
                    <a:pt x="1974" y="4579"/>
                    <a:pt x="2613" y="5350"/>
                  </a:cubicBezTo>
                  <a:cubicBezTo>
                    <a:pt x="3403" y="6265"/>
                    <a:pt x="4784" y="6369"/>
                    <a:pt x="5699" y="5588"/>
                  </a:cubicBezTo>
                  <a:cubicBezTo>
                    <a:pt x="5756" y="5541"/>
                    <a:pt x="5804" y="5493"/>
                    <a:pt x="5851" y="544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任意多边形: 形状 175" descr="33859355-ba99-43b4-9fbe-37d6a13af423">
              <a:extLst>
                <a:ext uri="{FF2B5EF4-FFF2-40B4-BE49-F238E27FC236}">
                  <a16:creationId xmlns:a16="http://schemas.microsoft.com/office/drawing/2014/main" id="{E436EDAE-E492-4004-8D6E-90D6558BD91B}"/>
                </a:ext>
              </a:extLst>
            </p:cNvPr>
            <p:cNvSpPr/>
            <p:nvPr/>
          </p:nvSpPr>
          <p:spPr>
            <a:xfrm rot="21190573">
              <a:off x="6581974" y="2997711"/>
              <a:ext cx="7386" cy="7385"/>
            </a:xfrm>
            <a:custGeom>
              <a:avLst/>
              <a:gdLst>
                <a:gd name="connsiteX0" fmla="*/ 6037 w 6861"/>
                <a:gd name="connsiteY0" fmla="*/ 5658 h 6860"/>
                <a:gd name="connsiteX1" fmla="*/ 1751 w 6861"/>
                <a:gd name="connsiteY1" fmla="*/ 6420 h 6860"/>
                <a:gd name="connsiteX2" fmla="*/ 437 w 6861"/>
                <a:gd name="connsiteY2" fmla="*/ 1753 h 6860"/>
                <a:gd name="connsiteX3" fmla="*/ 5113 w 6861"/>
                <a:gd name="connsiteY3" fmla="*/ 439 h 6860"/>
                <a:gd name="connsiteX4" fmla="*/ 6418 w 6861"/>
                <a:gd name="connsiteY4" fmla="*/ 5106 h 6860"/>
                <a:gd name="connsiteX5" fmla="*/ 6037 w 6861"/>
                <a:gd name="connsiteY5" fmla="*/ 5658 h 6860"/>
                <a:gd name="connsiteX6" fmla="*/ 6037 w 6861"/>
                <a:gd name="connsiteY6" fmla="*/ 5658 h 6860"/>
                <a:gd name="connsiteX7" fmla="*/ 5628 w 6861"/>
                <a:gd name="connsiteY7" fmla="*/ 2448 h 6860"/>
                <a:gd name="connsiteX8" fmla="*/ 5275 w 6861"/>
                <a:gd name="connsiteY8" fmla="*/ 2229 h 6860"/>
                <a:gd name="connsiteX9" fmla="*/ 2370 w 6861"/>
                <a:gd name="connsiteY9" fmla="*/ 3649 h 6860"/>
                <a:gd name="connsiteX10" fmla="*/ 2513 w 6861"/>
                <a:gd name="connsiteY10" fmla="*/ 5468 h 6860"/>
                <a:gd name="connsiteX11" fmla="*/ 5713 w 6861"/>
                <a:gd name="connsiteY11" fmla="*/ 5954 h 6860"/>
                <a:gd name="connsiteX12" fmla="*/ 6037 w 6861"/>
                <a:gd name="connsiteY12" fmla="*/ 5658 h 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61" h="6860">
                  <a:moveTo>
                    <a:pt x="6037" y="5658"/>
                  </a:moveTo>
                  <a:cubicBezTo>
                    <a:pt x="4971" y="6906"/>
                    <a:pt x="3180" y="7221"/>
                    <a:pt x="1751" y="6420"/>
                  </a:cubicBezTo>
                  <a:cubicBezTo>
                    <a:pt x="103" y="5497"/>
                    <a:pt x="-487" y="3401"/>
                    <a:pt x="437" y="1753"/>
                  </a:cubicBezTo>
                  <a:cubicBezTo>
                    <a:pt x="1370" y="96"/>
                    <a:pt x="3456" y="-485"/>
                    <a:pt x="5113" y="439"/>
                  </a:cubicBezTo>
                  <a:cubicBezTo>
                    <a:pt x="6761" y="1372"/>
                    <a:pt x="7352" y="3458"/>
                    <a:pt x="6418" y="5106"/>
                  </a:cubicBezTo>
                  <a:cubicBezTo>
                    <a:pt x="6314" y="5306"/>
                    <a:pt x="6180" y="5487"/>
                    <a:pt x="6037" y="5658"/>
                  </a:cubicBezTo>
                  <a:close/>
                  <a:moveTo>
                    <a:pt x="6037" y="5658"/>
                  </a:moveTo>
                  <a:cubicBezTo>
                    <a:pt x="6809" y="4658"/>
                    <a:pt x="6628" y="3220"/>
                    <a:pt x="5628" y="2448"/>
                  </a:cubicBezTo>
                  <a:cubicBezTo>
                    <a:pt x="5513" y="2363"/>
                    <a:pt x="5399" y="2296"/>
                    <a:pt x="5275" y="2229"/>
                  </a:cubicBezTo>
                  <a:cubicBezTo>
                    <a:pt x="4085" y="1820"/>
                    <a:pt x="2780" y="2448"/>
                    <a:pt x="2370" y="3649"/>
                  </a:cubicBezTo>
                  <a:cubicBezTo>
                    <a:pt x="2161" y="4249"/>
                    <a:pt x="2208" y="4906"/>
                    <a:pt x="2513" y="5468"/>
                  </a:cubicBezTo>
                  <a:cubicBezTo>
                    <a:pt x="3266" y="6487"/>
                    <a:pt x="4694" y="6706"/>
                    <a:pt x="5713" y="5954"/>
                  </a:cubicBezTo>
                  <a:cubicBezTo>
                    <a:pt x="5828" y="5868"/>
                    <a:pt x="5942" y="5763"/>
                    <a:pt x="6037" y="565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任意多边形: 形状 176" descr="e0510e03-dc97-4604-b632-ad06aa7a3d72">
              <a:extLst>
                <a:ext uri="{FF2B5EF4-FFF2-40B4-BE49-F238E27FC236}">
                  <a16:creationId xmlns:a16="http://schemas.microsoft.com/office/drawing/2014/main" id="{E76362F1-57BB-416F-8634-61E354E8F8CC}"/>
                </a:ext>
              </a:extLst>
            </p:cNvPr>
            <p:cNvSpPr/>
            <p:nvPr/>
          </p:nvSpPr>
          <p:spPr>
            <a:xfrm rot="21190573">
              <a:off x="6609467" y="3015731"/>
              <a:ext cx="7169" cy="7174"/>
            </a:xfrm>
            <a:custGeom>
              <a:avLst/>
              <a:gdLst>
                <a:gd name="connsiteX0" fmla="*/ 5801 w 6660"/>
                <a:gd name="connsiteY0" fmla="*/ 5446 h 6664"/>
                <a:gd name="connsiteX1" fmla="*/ 1610 w 6660"/>
                <a:gd name="connsiteY1" fmla="*/ 6207 h 6664"/>
                <a:gd name="connsiteX2" fmla="*/ 524 w 6660"/>
                <a:gd name="connsiteY2" fmla="*/ 1483 h 6664"/>
                <a:gd name="connsiteX3" fmla="*/ 753 w 6660"/>
                <a:gd name="connsiteY3" fmla="*/ 1159 h 6664"/>
                <a:gd name="connsiteX4" fmla="*/ 5592 w 6660"/>
                <a:gd name="connsiteY4" fmla="*/ 854 h 6664"/>
                <a:gd name="connsiteX5" fmla="*/ 5896 w 6660"/>
                <a:gd name="connsiteY5" fmla="*/ 1159 h 6664"/>
                <a:gd name="connsiteX6" fmla="*/ 5801 w 6660"/>
                <a:gd name="connsiteY6" fmla="*/ 5446 h 6664"/>
                <a:gd name="connsiteX7" fmla="*/ 5801 w 6660"/>
                <a:gd name="connsiteY7" fmla="*/ 5446 h 6664"/>
                <a:gd name="connsiteX8" fmla="*/ 5449 w 6660"/>
                <a:gd name="connsiteY8" fmla="*/ 2236 h 6664"/>
                <a:gd name="connsiteX9" fmla="*/ 5134 w 6660"/>
                <a:gd name="connsiteY9" fmla="*/ 2017 h 6664"/>
                <a:gd name="connsiteX10" fmla="*/ 2563 w 6660"/>
                <a:gd name="connsiteY10" fmla="*/ 2683 h 6664"/>
                <a:gd name="connsiteX11" fmla="*/ 2563 w 6660"/>
                <a:gd name="connsiteY11" fmla="*/ 5350 h 6664"/>
                <a:gd name="connsiteX12" fmla="*/ 5649 w 6660"/>
                <a:gd name="connsiteY12" fmla="*/ 5588 h 6664"/>
                <a:gd name="connsiteX13" fmla="*/ 5801 w 6660"/>
                <a:gd name="connsiteY13" fmla="*/ 5446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0" h="6664">
                  <a:moveTo>
                    <a:pt x="5801" y="5446"/>
                  </a:moveTo>
                  <a:cubicBezTo>
                    <a:pt x="4791" y="6712"/>
                    <a:pt x="3001" y="7036"/>
                    <a:pt x="1610" y="6207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10" y="-260"/>
                    <a:pt x="4172" y="-393"/>
                    <a:pt x="5592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54" y="2407"/>
                    <a:pt x="6906" y="4245"/>
                    <a:pt x="5801" y="5446"/>
                  </a:cubicBezTo>
                  <a:close/>
                  <a:moveTo>
                    <a:pt x="5801" y="5446"/>
                  </a:moveTo>
                  <a:cubicBezTo>
                    <a:pt x="6592" y="4464"/>
                    <a:pt x="6439" y="3026"/>
                    <a:pt x="5449" y="2236"/>
                  </a:cubicBezTo>
                  <a:cubicBezTo>
                    <a:pt x="5353" y="2150"/>
                    <a:pt x="5249" y="2083"/>
                    <a:pt x="5134" y="2017"/>
                  </a:cubicBezTo>
                  <a:cubicBezTo>
                    <a:pt x="4229" y="1636"/>
                    <a:pt x="3172" y="1912"/>
                    <a:pt x="2563" y="2683"/>
                  </a:cubicBezTo>
                  <a:cubicBezTo>
                    <a:pt x="1924" y="3455"/>
                    <a:pt x="1924" y="4579"/>
                    <a:pt x="2563" y="5350"/>
                  </a:cubicBezTo>
                  <a:cubicBezTo>
                    <a:pt x="3353" y="6265"/>
                    <a:pt x="4734" y="6379"/>
                    <a:pt x="5649" y="5588"/>
                  </a:cubicBezTo>
                  <a:cubicBezTo>
                    <a:pt x="5706" y="5541"/>
                    <a:pt x="5753" y="5493"/>
                    <a:pt x="5801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任意多边形: 形状 177" descr="7d8f1a06-ab0e-45fc-917d-f17ff9b261cf">
              <a:extLst>
                <a:ext uri="{FF2B5EF4-FFF2-40B4-BE49-F238E27FC236}">
                  <a16:creationId xmlns:a16="http://schemas.microsoft.com/office/drawing/2014/main" id="{18E7F25B-C524-4585-A176-9F2507B79557}"/>
                </a:ext>
              </a:extLst>
            </p:cNvPr>
            <p:cNvSpPr/>
            <p:nvPr/>
          </p:nvSpPr>
          <p:spPr>
            <a:xfrm rot="21190573">
              <a:off x="6363437" y="3034328"/>
              <a:ext cx="7186" cy="7155"/>
            </a:xfrm>
            <a:custGeom>
              <a:avLst/>
              <a:gdLst>
                <a:gd name="connsiteX0" fmla="*/ 5896 w 6675"/>
                <a:gd name="connsiteY0" fmla="*/ 5446 h 6647"/>
                <a:gd name="connsiteX1" fmla="*/ 1610 w 6675"/>
                <a:gd name="connsiteY1" fmla="*/ 6208 h 6647"/>
                <a:gd name="connsiteX2" fmla="*/ 524 w 6675"/>
                <a:gd name="connsiteY2" fmla="*/ 1483 h 6647"/>
                <a:gd name="connsiteX3" fmla="*/ 753 w 6675"/>
                <a:gd name="connsiteY3" fmla="*/ 1159 h 6647"/>
                <a:gd name="connsiteX4" fmla="*/ 5591 w 6675"/>
                <a:gd name="connsiteY4" fmla="*/ 854 h 6647"/>
                <a:gd name="connsiteX5" fmla="*/ 5896 w 6675"/>
                <a:gd name="connsiteY5" fmla="*/ 1159 h 6647"/>
                <a:gd name="connsiteX6" fmla="*/ 5896 w 6675"/>
                <a:gd name="connsiteY6" fmla="*/ 5446 h 6647"/>
                <a:gd name="connsiteX7" fmla="*/ 5896 w 6675"/>
                <a:gd name="connsiteY7" fmla="*/ 5446 h 6647"/>
                <a:gd name="connsiteX8" fmla="*/ 5487 w 6675"/>
                <a:gd name="connsiteY8" fmla="*/ 2236 h 6647"/>
                <a:gd name="connsiteX9" fmla="*/ 5134 w 6675"/>
                <a:gd name="connsiteY9" fmla="*/ 2017 h 6647"/>
                <a:gd name="connsiteX10" fmla="*/ 2563 w 6675"/>
                <a:gd name="connsiteY10" fmla="*/ 2683 h 6647"/>
                <a:gd name="connsiteX11" fmla="*/ 2563 w 6675"/>
                <a:gd name="connsiteY11" fmla="*/ 5350 h 6647"/>
                <a:gd name="connsiteX12" fmla="*/ 5791 w 6675"/>
                <a:gd name="connsiteY12" fmla="*/ 5550 h 6647"/>
                <a:gd name="connsiteX13" fmla="*/ 5896 w 6675"/>
                <a:gd name="connsiteY13" fmla="*/ 5446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5" h="6647">
                  <a:moveTo>
                    <a:pt x="5896" y="5446"/>
                  </a:moveTo>
                  <a:cubicBezTo>
                    <a:pt x="4830" y="6693"/>
                    <a:pt x="3039" y="7008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01" y="-260"/>
                    <a:pt x="4172" y="-393"/>
                    <a:pt x="5591" y="854"/>
                  </a:cubicBezTo>
                  <a:cubicBezTo>
                    <a:pt x="5696" y="950"/>
                    <a:pt x="5801" y="1055"/>
                    <a:pt x="5896" y="1159"/>
                  </a:cubicBezTo>
                  <a:cubicBezTo>
                    <a:pt x="6935" y="2397"/>
                    <a:pt x="6935" y="4207"/>
                    <a:pt x="5896" y="5446"/>
                  </a:cubicBezTo>
                  <a:close/>
                  <a:moveTo>
                    <a:pt x="5896" y="5446"/>
                  </a:moveTo>
                  <a:cubicBezTo>
                    <a:pt x="6668" y="4445"/>
                    <a:pt x="6487" y="3007"/>
                    <a:pt x="5487" y="2236"/>
                  </a:cubicBezTo>
                  <a:cubicBezTo>
                    <a:pt x="5373" y="2150"/>
                    <a:pt x="5258" y="2083"/>
                    <a:pt x="5134" y="2017"/>
                  </a:cubicBezTo>
                  <a:cubicBezTo>
                    <a:pt x="4220" y="1664"/>
                    <a:pt x="3191" y="1931"/>
                    <a:pt x="2563" y="2683"/>
                  </a:cubicBezTo>
                  <a:cubicBezTo>
                    <a:pt x="2020" y="3493"/>
                    <a:pt x="2020" y="4541"/>
                    <a:pt x="2563" y="5350"/>
                  </a:cubicBezTo>
                  <a:cubicBezTo>
                    <a:pt x="3401" y="6293"/>
                    <a:pt x="4849" y="6379"/>
                    <a:pt x="5791" y="5550"/>
                  </a:cubicBezTo>
                  <a:cubicBezTo>
                    <a:pt x="5830" y="5512"/>
                    <a:pt x="5858" y="5484"/>
                    <a:pt x="5896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9" name="任意多边形: 形状 178" descr="aeafe7bc-6ab9-49ac-b95f-d144401780b0">
              <a:extLst>
                <a:ext uri="{FF2B5EF4-FFF2-40B4-BE49-F238E27FC236}">
                  <a16:creationId xmlns:a16="http://schemas.microsoft.com/office/drawing/2014/main" id="{89AFC97C-662F-4A55-9124-2A1131EC2255}"/>
                </a:ext>
              </a:extLst>
            </p:cNvPr>
            <p:cNvSpPr/>
            <p:nvPr/>
          </p:nvSpPr>
          <p:spPr>
            <a:xfrm rot="21190573">
              <a:off x="6390774" y="3052173"/>
              <a:ext cx="7158" cy="7232"/>
            </a:xfrm>
            <a:custGeom>
              <a:avLst/>
              <a:gdLst>
                <a:gd name="connsiteX0" fmla="*/ 5801 w 6649"/>
                <a:gd name="connsiteY0" fmla="*/ 5402 h 6718"/>
                <a:gd name="connsiteX1" fmla="*/ 1610 w 6649"/>
                <a:gd name="connsiteY1" fmla="*/ 6259 h 6718"/>
                <a:gd name="connsiteX2" fmla="*/ 524 w 6649"/>
                <a:gd name="connsiteY2" fmla="*/ 1534 h 6718"/>
                <a:gd name="connsiteX3" fmla="*/ 753 w 6649"/>
                <a:gd name="connsiteY3" fmla="*/ 1211 h 6718"/>
                <a:gd name="connsiteX4" fmla="*/ 5449 w 6649"/>
                <a:gd name="connsiteY4" fmla="*/ 763 h 6718"/>
                <a:gd name="connsiteX5" fmla="*/ 5896 w 6649"/>
                <a:gd name="connsiteY5" fmla="*/ 1211 h 6718"/>
                <a:gd name="connsiteX6" fmla="*/ 5801 w 6649"/>
                <a:gd name="connsiteY6" fmla="*/ 5402 h 6718"/>
                <a:gd name="connsiteX7" fmla="*/ 5801 w 6649"/>
                <a:gd name="connsiteY7" fmla="*/ 5402 h 6718"/>
                <a:gd name="connsiteX8" fmla="*/ 5506 w 6649"/>
                <a:gd name="connsiteY8" fmla="*/ 2315 h 6718"/>
                <a:gd name="connsiteX9" fmla="*/ 5134 w 6649"/>
                <a:gd name="connsiteY9" fmla="*/ 2068 h 6718"/>
                <a:gd name="connsiteX10" fmla="*/ 2563 w 6649"/>
                <a:gd name="connsiteY10" fmla="*/ 2735 h 6718"/>
                <a:gd name="connsiteX11" fmla="*/ 2563 w 6649"/>
                <a:gd name="connsiteY11" fmla="*/ 5306 h 6718"/>
                <a:gd name="connsiteX12" fmla="*/ 5649 w 6649"/>
                <a:gd name="connsiteY12" fmla="*/ 5544 h 6718"/>
                <a:gd name="connsiteX13" fmla="*/ 5801 w 6649"/>
                <a:gd name="connsiteY13" fmla="*/ 5402 h 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" h="6718">
                  <a:moveTo>
                    <a:pt x="5801" y="5402"/>
                  </a:moveTo>
                  <a:cubicBezTo>
                    <a:pt x="4849" y="6745"/>
                    <a:pt x="3020" y="7116"/>
                    <a:pt x="1610" y="6259"/>
                  </a:cubicBezTo>
                  <a:cubicBezTo>
                    <a:pt x="10" y="5249"/>
                    <a:pt x="-485" y="3135"/>
                    <a:pt x="524" y="1534"/>
                  </a:cubicBezTo>
                  <a:cubicBezTo>
                    <a:pt x="591" y="1420"/>
                    <a:pt x="667" y="1315"/>
                    <a:pt x="753" y="1211"/>
                  </a:cubicBezTo>
                  <a:cubicBezTo>
                    <a:pt x="1924" y="-209"/>
                    <a:pt x="4029" y="-409"/>
                    <a:pt x="5449" y="763"/>
                  </a:cubicBezTo>
                  <a:cubicBezTo>
                    <a:pt x="5611" y="896"/>
                    <a:pt x="5763" y="1049"/>
                    <a:pt x="5896" y="1211"/>
                  </a:cubicBezTo>
                  <a:cubicBezTo>
                    <a:pt x="6934" y="2430"/>
                    <a:pt x="6896" y="4230"/>
                    <a:pt x="5801" y="5402"/>
                  </a:cubicBezTo>
                  <a:close/>
                  <a:moveTo>
                    <a:pt x="5801" y="5402"/>
                  </a:moveTo>
                  <a:cubicBezTo>
                    <a:pt x="6573" y="4468"/>
                    <a:pt x="6439" y="3087"/>
                    <a:pt x="5506" y="2315"/>
                  </a:cubicBezTo>
                  <a:cubicBezTo>
                    <a:pt x="5391" y="2220"/>
                    <a:pt x="5268" y="2134"/>
                    <a:pt x="5134" y="2068"/>
                  </a:cubicBezTo>
                  <a:cubicBezTo>
                    <a:pt x="4229" y="1649"/>
                    <a:pt x="3153" y="1925"/>
                    <a:pt x="2563" y="2735"/>
                  </a:cubicBezTo>
                  <a:cubicBezTo>
                    <a:pt x="1934" y="3478"/>
                    <a:pt x="1934" y="4563"/>
                    <a:pt x="2563" y="5306"/>
                  </a:cubicBezTo>
                  <a:cubicBezTo>
                    <a:pt x="3353" y="6221"/>
                    <a:pt x="4734" y="6335"/>
                    <a:pt x="5649" y="5544"/>
                  </a:cubicBezTo>
                  <a:cubicBezTo>
                    <a:pt x="5706" y="5497"/>
                    <a:pt x="5753" y="5449"/>
                    <a:pt x="5801" y="5402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0" name="任意多边形: 形状 179" descr="fd2e6bc0-1729-423f-8917-6caab9e43af5">
              <a:extLst>
                <a:ext uri="{FF2B5EF4-FFF2-40B4-BE49-F238E27FC236}">
                  <a16:creationId xmlns:a16="http://schemas.microsoft.com/office/drawing/2014/main" id="{BF201BFD-3556-477F-A1A9-67F736FCEBC3}"/>
                </a:ext>
              </a:extLst>
            </p:cNvPr>
            <p:cNvSpPr/>
            <p:nvPr/>
          </p:nvSpPr>
          <p:spPr>
            <a:xfrm rot="21190573">
              <a:off x="6335927" y="3016244"/>
              <a:ext cx="7471" cy="7433"/>
            </a:xfrm>
            <a:custGeom>
              <a:avLst/>
              <a:gdLst>
                <a:gd name="connsiteX0" fmla="*/ 6049 w 6940"/>
                <a:gd name="connsiteY0" fmla="*/ 5621 h 6905"/>
                <a:gd name="connsiteX1" fmla="*/ 1858 w 6940"/>
                <a:gd name="connsiteY1" fmla="*/ 6478 h 6905"/>
                <a:gd name="connsiteX2" fmla="*/ 382 w 6940"/>
                <a:gd name="connsiteY2" fmla="*/ 1858 h 6905"/>
                <a:gd name="connsiteX3" fmla="*/ 5002 w 6940"/>
                <a:gd name="connsiteY3" fmla="*/ 382 h 6905"/>
                <a:gd name="connsiteX4" fmla="*/ 6145 w 6940"/>
                <a:gd name="connsiteY4" fmla="*/ 1335 h 6905"/>
                <a:gd name="connsiteX5" fmla="*/ 6049 w 6940"/>
                <a:gd name="connsiteY5" fmla="*/ 5621 h 6905"/>
                <a:gd name="connsiteX6" fmla="*/ 6049 w 6940"/>
                <a:gd name="connsiteY6" fmla="*/ 5621 h 6905"/>
                <a:gd name="connsiteX7" fmla="*/ 5754 w 6940"/>
                <a:gd name="connsiteY7" fmla="*/ 2535 h 6905"/>
                <a:gd name="connsiteX8" fmla="*/ 5383 w 6940"/>
                <a:gd name="connsiteY8" fmla="*/ 2287 h 6905"/>
                <a:gd name="connsiteX9" fmla="*/ 2811 w 6940"/>
                <a:gd name="connsiteY9" fmla="*/ 2954 h 6905"/>
                <a:gd name="connsiteX10" fmla="*/ 2811 w 6940"/>
                <a:gd name="connsiteY10" fmla="*/ 5526 h 6905"/>
                <a:gd name="connsiteX11" fmla="*/ 5897 w 6940"/>
                <a:gd name="connsiteY11" fmla="*/ 5764 h 6905"/>
                <a:gd name="connsiteX12" fmla="*/ 6049 w 6940"/>
                <a:gd name="connsiteY12" fmla="*/ 5621 h 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40" h="6905">
                  <a:moveTo>
                    <a:pt x="6049" y="5621"/>
                  </a:moveTo>
                  <a:cubicBezTo>
                    <a:pt x="5068" y="6916"/>
                    <a:pt x="3268" y="7288"/>
                    <a:pt x="1858" y="6478"/>
                  </a:cubicBezTo>
                  <a:cubicBezTo>
                    <a:pt x="172" y="5611"/>
                    <a:pt x="-485" y="3544"/>
                    <a:pt x="382" y="1858"/>
                  </a:cubicBezTo>
                  <a:cubicBezTo>
                    <a:pt x="1249" y="172"/>
                    <a:pt x="3325" y="-485"/>
                    <a:pt x="5002" y="382"/>
                  </a:cubicBezTo>
                  <a:cubicBezTo>
                    <a:pt x="5449" y="611"/>
                    <a:pt x="5840" y="934"/>
                    <a:pt x="6145" y="1335"/>
                  </a:cubicBezTo>
                  <a:cubicBezTo>
                    <a:pt x="7240" y="2563"/>
                    <a:pt x="7202" y="4440"/>
                    <a:pt x="6049" y="5621"/>
                  </a:cubicBezTo>
                  <a:close/>
                  <a:moveTo>
                    <a:pt x="6049" y="5621"/>
                  </a:moveTo>
                  <a:cubicBezTo>
                    <a:pt x="6821" y="4687"/>
                    <a:pt x="6687" y="3306"/>
                    <a:pt x="5754" y="2535"/>
                  </a:cubicBezTo>
                  <a:cubicBezTo>
                    <a:pt x="5640" y="2439"/>
                    <a:pt x="5516" y="2354"/>
                    <a:pt x="5383" y="2287"/>
                  </a:cubicBezTo>
                  <a:cubicBezTo>
                    <a:pt x="4478" y="1868"/>
                    <a:pt x="3401" y="2144"/>
                    <a:pt x="2811" y="2954"/>
                  </a:cubicBezTo>
                  <a:cubicBezTo>
                    <a:pt x="2182" y="3697"/>
                    <a:pt x="2182" y="4783"/>
                    <a:pt x="2811" y="5526"/>
                  </a:cubicBezTo>
                  <a:cubicBezTo>
                    <a:pt x="3602" y="6440"/>
                    <a:pt x="4983" y="6554"/>
                    <a:pt x="5897" y="5764"/>
                  </a:cubicBezTo>
                  <a:cubicBezTo>
                    <a:pt x="5954" y="5716"/>
                    <a:pt x="6002" y="5668"/>
                    <a:pt x="6049" y="5621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任意多边形: 形状 180" descr="7c44c3b4-19fa-4b3a-bc67-7c0626189e78">
              <a:extLst>
                <a:ext uri="{FF2B5EF4-FFF2-40B4-BE49-F238E27FC236}">
                  <a16:creationId xmlns:a16="http://schemas.microsoft.com/office/drawing/2014/main" id="{591C751B-810C-4EAF-AAB3-92C850AA5D4E}"/>
                </a:ext>
              </a:extLst>
            </p:cNvPr>
            <p:cNvSpPr/>
            <p:nvPr/>
          </p:nvSpPr>
          <p:spPr>
            <a:xfrm rot="21190573">
              <a:off x="6418314" y="3069963"/>
              <a:ext cx="7176" cy="7209"/>
            </a:xfrm>
            <a:custGeom>
              <a:avLst/>
              <a:gdLst>
                <a:gd name="connsiteX0" fmla="*/ 5888 w 6666"/>
                <a:gd name="connsiteY0" fmla="*/ 5478 h 6697"/>
                <a:gd name="connsiteX1" fmla="*/ 1697 w 6666"/>
                <a:gd name="connsiteY1" fmla="*/ 6240 h 6697"/>
                <a:gd name="connsiteX2" fmla="*/ 430 w 6666"/>
                <a:gd name="connsiteY2" fmla="*/ 1697 h 6697"/>
                <a:gd name="connsiteX3" fmla="*/ 4973 w 6666"/>
                <a:gd name="connsiteY3" fmla="*/ 430 h 6697"/>
                <a:gd name="connsiteX4" fmla="*/ 5888 w 6666"/>
                <a:gd name="connsiteY4" fmla="*/ 1192 h 6697"/>
                <a:gd name="connsiteX5" fmla="*/ 5888 w 6666"/>
                <a:gd name="connsiteY5" fmla="*/ 5478 h 6697"/>
                <a:gd name="connsiteX6" fmla="*/ 5888 w 6666"/>
                <a:gd name="connsiteY6" fmla="*/ 5478 h 6697"/>
                <a:gd name="connsiteX7" fmla="*/ 5659 w 6666"/>
                <a:gd name="connsiteY7" fmla="*/ 2392 h 6697"/>
                <a:gd name="connsiteX8" fmla="*/ 5126 w 6666"/>
                <a:gd name="connsiteY8" fmla="*/ 2049 h 6697"/>
                <a:gd name="connsiteX9" fmla="*/ 2649 w 6666"/>
                <a:gd name="connsiteY9" fmla="*/ 2716 h 6697"/>
                <a:gd name="connsiteX10" fmla="*/ 2649 w 6666"/>
                <a:gd name="connsiteY10" fmla="*/ 5383 h 6697"/>
                <a:gd name="connsiteX11" fmla="*/ 5735 w 6666"/>
                <a:gd name="connsiteY11" fmla="*/ 5621 h 6697"/>
                <a:gd name="connsiteX12" fmla="*/ 5888 w 6666"/>
                <a:gd name="connsiteY12" fmla="*/ 547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6" h="6697">
                  <a:moveTo>
                    <a:pt x="5888" y="5478"/>
                  </a:moveTo>
                  <a:cubicBezTo>
                    <a:pt x="4878" y="6745"/>
                    <a:pt x="3087" y="7069"/>
                    <a:pt x="1697" y="6240"/>
                  </a:cubicBezTo>
                  <a:cubicBezTo>
                    <a:pt x="96" y="5335"/>
                    <a:pt x="-475" y="3297"/>
                    <a:pt x="430" y="1697"/>
                  </a:cubicBezTo>
                  <a:cubicBezTo>
                    <a:pt x="1335" y="96"/>
                    <a:pt x="3373" y="-475"/>
                    <a:pt x="4973" y="430"/>
                  </a:cubicBezTo>
                  <a:cubicBezTo>
                    <a:pt x="5326" y="630"/>
                    <a:pt x="5630" y="887"/>
                    <a:pt x="5888" y="1192"/>
                  </a:cubicBezTo>
                  <a:cubicBezTo>
                    <a:pt x="6926" y="2430"/>
                    <a:pt x="6926" y="4240"/>
                    <a:pt x="5888" y="5478"/>
                  </a:cubicBezTo>
                  <a:close/>
                  <a:moveTo>
                    <a:pt x="5888" y="5478"/>
                  </a:moveTo>
                  <a:cubicBezTo>
                    <a:pt x="6678" y="4564"/>
                    <a:pt x="6573" y="3183"/>
                    <a:pt x="5659" y="2392"/>
                  </a:cubicBezTo>
                  <a:cubicBezTo>
                    <a:pt x="5497" y="2249"/>
                    <a:pt x="5316" y="2135"/>
                    <a:pt x="5126" y="2049"/>
                  </a:cubicBezTo>
                  <a:cubicBezTo>
                    <a:pt x="4249" y="1678"/>
                    <a:pt x="3230" y="1954"/>
                    <a:pt x="2649" y="2716"/>
                  </a:cubicBezTo>
                  <a:cubicBezTo>
                    <a:pt x="2011" y="3487"/>
                    <a:pt x="2011" y="4611"/>
                    <a:pt x="2649" y="5383"/>
                  </a:cubicBezTo>
                  <a:cubicBezTo>
                    <a:pt x="3440" y="6297"/>
                    <a:pt x="4821" y="6411"/>
                    <a:pt x="5735" y="5621"/>
                  </a:cubicBezTo>
                  <a:cubicBezTo>
                    <a:pt x="5792" y="5573"/>
                    <a:pt x="5840" y="5526"/>
                    <a:pt x="5888" y="547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任意多边形: 形状 181" descr="a27c1c34-b9f4-48ac-97da-cde224693ed0">
              <a:extLst>
                <a:ext uri="{FF2B5EF4-FFF2-40B4-BE49-F238E27FC236}">
                  <a16:creationId xmlns:a16="http://schemas.microsoft.com/office/drawing/2014/main" id="{B1E277F1-F013-428E-BB35-DEB760220FCC}"/>
                </a:ext>
              </a:extLst>
            </p:cNvPr>
            <p:cNvSpPr/>
            <p:nvPr/>
          </p:nvSpPr>
          <p:spPr>
            <a:xfrm rot="21190573">
              <a:off x="6445340" y="3087934"/>
              <a:ext cx="7158" cy="7177"/>
            </a:xfrm>
            <a:custGeom>
              <a:avLst/>
              <a:gdLst>
                <a:gd name="connsiteX0" fmla="*/ 5801 w 6649"/>
                <a:gd name="connsiteY0" fmla="*/ 5350 h 6667"/>
                <a:gd name="connsiteX1" fmla="*/ 1610 w 6649"/>
                <a:gd name="connsiteY1" fmla="*/ 6208 h 6667"/>
                <a:gd name="connsiteX2" fmla="*/ 524 w 6649"/>
                <a:gd name="connsiteY2" fmla="*/ 1483 h 6667"/>
                <a:gd name="connsiteX3" fmla="*/ 753 w 6649"/>
                <a:gd name="connsiteY3" fmla="*/ 1159 h 6667"/>
                <a:gd name="connsiteX4" fmla="*/ 5591 w 6649"/>
                <a:gd name="connsiteY4" fmla="*/ 854 h 6667"/>
                <a:gd name="connsiteX5" fmla="*/ 5896 w 6649"/>
                <a:gd name="connsiteY5" fmla="*/ 1159 h 6667"/>
                <a:gd name="connsiteX6" fmla="*/ 5801 w 6649"/>
                <a:gd name="connsiteY6" fmla="*/ 5350 h 6667"/>
                <a:gd name="connsiteX7" fmla="*/ 5801 w 6649"/>
                <a:gd name="connsiteY7" fmla="*/ 5350 h 6667"/>
                <a:gd name="connsiteX8" fmla="*/ 5506 w 6649"/>
                <a:gd name="connsiteY8" fmla="*/ 2264 h 6667"/>
                <a:gd name="connsiteX9" fmla="*/ 5134 w 6649"/>
                <a:gd name="connsiteY9" fmla="*/ 2017 h 6667"/>
                <a:gd name="connsiteX10" fmla="*/ 2229 w 6649"/>
                <a:gd name="connsiteY10" fmla="*/ 3436 h 6667"/>
                <a:gd name="connsiteX11" fmla="*/ 2372 w 6649"/>
                <a:gd name="connsiteY11" fmla="*/ 5255 h 6667"/>
                <a:gd name="connsiteX12" fmla="*/ 5439 w 6649"/>
                <a:gd name="connsiteY12" fmla="*/ 5693 h 6667"/>
                <a:gd name="connsiteX13" fmla="*/ 5801 w 6649"/>
                <a:gd name="connsiteY13" fmla="*/ 5350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" h="6667">
                  <a:moveTo>
                    <a:pt x="5801" y="5350"/>
                  </a:moveTo>
                  <a:cubicBezTo>
                    <a:pt x="4839" y="6693"/>
                    <a:pt x="3020" y="7065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01" y="-260"/>
                    <a:pt x="4172" y="-393"/>
                    <a:pt x="5591" y="854"/>
                  </a:cubicBezTo>
                  <a:cubicBezTo>
                    <a:pt x="5696" y="950"/>
                    <a:pt x="5801" y="1055"/>
                    <a:pt x="5896" y="1159"/>
                  </a:cubicBezTo>
                  <a:cubicBezTo>
                    <a:pt x="6935" y="2378"/>
                    <a:pt x="6897" y="4179"/>
                    <a:pt x="5801" y="5350"/>
                  </a:cubicBezTo>
                  <a:close/>
                  <a:moveTo>
                    <a:pt x="5801" y="5350"/>
                  </a:moveTo>
                  <a:cubicBezTo>
                    <a:pt x="6573" y="4417"/>
                    <a:pt x="6439" y="3036"/>
                    <a:pt x="5506" y="2264"/>
                  </a:cubicBezTo>
                  <a:cubicBezTo>
                    <a:pt x="5391" y="2169"/>
                    <a:pt x="5268" y="2083"/>
                    <a:pt x="5134" y="2017"/>
                  </a:cubicBezTo>
                  <a:cubicBezTo>
                    <a:pt x="3944" y="1607"/>
                    <a:pt x="2639" y="2236"/>
                    <a:pt x="2229" y="3436"/>
                  </a:cubicBezTo>
                  <a:cubicBezTo>
                    <a:pt x="2020" y="4036"/>
                    <a:pt x="2067" y="4693"/>
                    <a:pt x="2372" y="5255"/>
                  </a:cubicBezTo>
                  <a:cubicBezTo>
                    <a:pt x="3096" y="6227"/>
                    <a:pt x="4468" y="6417"/>
                    <a:pt x="5439" y="5693"/>
                  </a:cubicBezTo>
                  <a:cubicBezTo>
                    <a:pt x="5573" y="5588"/>
                    <a:pt x="5696" y="5474"/>
                    <a:pt x="5801" y="535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4" name="任意多边形: 形状 183" descr="32d6142e-4898-4b52-926d-8f9a2b602da0">
              <a:extLst>
                <a:ext uri="{FF2B5EF4-FFF2-40B4-BE49-F238E27FC236}">
                  <a16:creationId xmlns:a16="http://schemas.microsoft.com/office/drawing/2014/main" id="{A9142117-C355-49E7-BC6D-ECE1BA3611AF}"/>
                </a:ext>
              </a:extLst>
            </p:cNvPr>
            <p:cNvSpPr/>
            <p:nvPr/>
          </p:nvSpPr>
          <p:spPr>
            <a:xfrm rot="21190573">
              <a:off x="6499901" y="3123643"/>
              <a:ext cx="7149" cy="7151"/>
            </a:xfrm>
            <a:custGeom>
              <a:avLst/>
              <a:gdLst>
                <a:gd name="connsiteX0" fmla="*/ 5899 w 6641"/>
                <a:gd name="connsiteY0" fmla="*/ 5350 h 6643"/>
                <a:gd name="connsiteX1" fmla="*/ 1612 w 6641"/>
                <a:gd name="connsiteY1" fmla="*/ 6208 h 6643"/>
                <a:gd name="connsiteX2" fmla="*/ 527 w 6641"/>
                <a:gd name="connsiteY2" fmla="*/ 1483 h 6643"/>
                <a:gd name="connsiteX3" fmla="*/ 755 w 6641"/>
                <a:gd name="connsiteY3" fmla="*/ 1159 h 6643"/>
                <a:gd name="connsiteX4" fmla="*/ 5594 w 6641"/>
                <a:gd name="connsiteY4" fmla="*/ 855 h 6643"/>
                <a:gd name="connsiteX5" fmla="*/ 5899 w 6641"/>
                <a:gd name="connsiteY5" fmla="*/ 1159 h 6643"/>
                <a:gd name="connsiteX6" fmla="*/ 5899 w 6641"/>
                <a:gd name="connsiteY6" fmla="*/ 5350 h 6643"/>
                <a:gd name="connsiteX7" fmla="*/ 5899 w 6641"/>
                <a:gd name="connsiteY7" fmla="*/ 5350 h 6643"/>
                <a:gd name="connsiteX8" fmla="*/ 5546 w 6641"/>
                <a:gd name="connsiteY8" fmla="*/ 2274 h 6643"/>
                <a:gd name="connsiteX9" fmla="*/ 5137 w 6641"/>
                <a:gd name="connsiteY9" fmla="*/ 2017 h 6643"/>
                <a:gd name="connsiteX10" fmla="*/ 2231 w 6641"/>
                <a:gd name="connsiteY10" fmla="*/ 3436 h 6643"/>
                <a:gd name="connsiteX11" fmla="*/ 2374 w 6641"/>
                <a:gd name="connsiteY11" fmla="*/ 5255 h 6643"/>
                <a:gd name="connsiteX12" fmla="*/ 5423 w 6641"/>
                <a:gd name="connsiteY12" fmla="*/ 5798 h 6643"/>
                <a:gd name="connsiteX13" fmla="*/ 5899 w 6641"/>
                <a:gd name="connsiteY13" fmla="*/ 5350 h 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1" h="6643">
                  <a:moveTo>
                    <a:pt x="5899" y="5350"/>
                  </a:moveTo>
                  <a:cubicBezTo>
                    <a:pt x="4880" y="6665"/>
                    <a:pt x="3051" y="7027"/>
                    <a:pt x="1612" y="6208"/>
                  </a:cubicBezTo>
                  <a:cubicBezTo>
                    <a:pt x="3" y="5198"/>
                    <a:pt x="-483" y="3083"/>
                    <a:pt x="527" y="1483"/>
                  </a:cubicBezTo>
                  <a:cubicBezTo>
                    <a:pt x="593" y="1369"/>
                    <a:pt x="669" y="1264"/>
                    <a:pt x="755" y="1159"/>
                  </a:cubicBezTo>
                  <a:cubicBezTo>
                    <a:pt x="2003" y="-260"/>
                    <a:pt x="4175" y="-393"/>
                    <a:pt x="5594" y="855"/>
                  </a:cubicBezTo>
                  <a:cubicBezTo>
                    <a:pt x="5699" y="950"/>
                    <a:pt x="5803" y="1055"/>
                    <a:pt x="5899" y="1159"/>
                  </a:cubicBezTo>
                  <a:cubicBezTo>
                    <a:pt x="6889" y="2378"/>
                    <a:pt x="6889" y="4131"/>
                    <a:pt x="5899" y="5350"/>
                  </a:cubicBezTo>
                  <a:close/>
                  <a:moveTo>
                    <a:pt x="5899" y="5350"/>
                  </a:moveTo>
                  <a:cubicBezTo>
                    <a:pt x="6651" y="4407"/>
                    <a:pt x="6489" y="3026"/>
                    <a:pt x="5546" y="2274"/>
                  </a:cubicBezTo>
                  <a:cubicBezTo>
                    <a:pt x="5423" y="2169"/>
                    <a:pt x="5280" y="2083"/>
                    <a:pt x="5137" y="2017"/>
                  </a:cubicBezTo>
                  <a:cubicBezTo>
                    <a:pt x="3946" y="1607"/>
                    <a:pt x="2641" y="2236"/>
                    <a:pt x="2231" y="3436"/>
                  </a:cubicBezTo>
                  <a:cubicBezTo>
                    <a:pt x="2022" y="4036"/>
                    <a:pt x="2079" y="4693"/>
                    <a:pt x="2374" y="5255"/>
                  </a:cubicBezTo>
                  <a:cubicBezTo>
                    <a:pt x="3070" y="6246"/>
                    <a:pt x="4432" y="6493"/>
                    <a:pt x="5423" y="5798"/>
                  </a:cubicBezTo>
                  <a:cubicBezTo>
                    <a:pt x="5603" y="5674"/>
                    <a:pt x="5765" y="5522"/>
                    <a:pt x="5899" y="535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任意多边形: 形状 184" descr="9b2a0b94-2571-4303-84ed-53f6893cb8ce">
              <a:extLst>
                <a:ext uri="{FF2B5EF4-FFF2-40B4-BE49-F238E27FC236}">
                  <a16:creationId xmlns:a16="http://schemas.microsoft.com/office/drawing/2014/main" id="{97CA167D-6A9B-4BC6-B673-2BED7DE74F61}"/>
                </a:ext>
              </a:extLst>
            </p:cNvPr>
            <p:cNvSpPr/>
            <p:nvPr/>
          </p:nvSpPr>
          <p:spPr>
            <a:xfrm rot="21190573">
              <a:off x="6526895" y="3141095"/>
              <a:ext cx="7720" cy="7808"/>
            </a:xfrm>
            <a:custGeom>
              <a:avLst/>
              <a:gdLst>
                <a:gd name="connsiteX0" fmla="*/ 6110 w 7171"/>
                <a:gd name="connsiteY0" fmla="*/ 5770 h 7253"/>
                <a:gd name="connsiteX1" fmla="*/ 1491 w 7171"/>
                <a:gd name="connsiteY1" fmla="*/ 6694 h 7253"/>
                <a:gd name="connsiteX2" fmla="*/ 557 w 7171"/>
                <a:gd name="connsiteY2" fmla="*/ 2074 h 7253"/>
                <a:gd name="connsiteX3" fmla="*/ 1062 w 7171"/>
                <a:gd name="connsiteY3" fmla="*/ 1484 h 7253"/>
                <a:gd name="connsiteX4" fmla="*/ 5682 w 7171"/>
                <a:gd name="connsiteY4" fmla="*/ 560 h 7253"/>
                <a:gd name="connsiteX5" fmla="*/ 6615 w 7171"/>
                <a:gd name="connsiteY5" fmla="*/ 5180 h 7253"/>
                <a:gd name="connsiteX6" fmla="*/ 6110 w 7171"/>
                <a:gd name="connsiteY6" fmla="*/ 5770 h 7253"/>
                <a:gd name="connsiteX7" fmla="*/ 6110 w 7171"/>
                <a:gd name="connsiteY7" fmla="*/ 5770 h 7253"/>
                <a:gd name="connsiteX8" fmla="*/ 5882 w 7171"/>
                <a:gd name="connsiteY8" fmla="*/ 2684 h 7253"/>
                <a:gd name="connsiteX9" fmla="*/ 5348 w 7171"/>
                <a:gd name="connsiteY9" fmla="*/ 2341 h 7253"/>
                <a:gd name="connsiteX10" fmla="*/ 2872 w 7171"/>
                <a:gd name="connsiteY10" fmla="*/ 3008 h 7253"/>
                <a:gd name="connsiteX11" fmla="*/ 2872 w 7171"/>
                <a:gd name="connsiteY11" fmla="*/ 5675 h 7253"/>
                <a:gd name="connsiteX12" fmla="*/ 5958 w 7171"/>
                <a:gd name="connsiteY12" fmla="*/ 5913 h 7253"/>
                <a:gd name="connsiteX13" fmla="*/ 6110 w 7171"/>
                <a:gd name="connsiteY13" fmla="*/ 5770 h 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71" h="7253">
                  <a:moveTo>
                    <a:pt x="6110" y="5770"/>
                  </a:moveTo>
                  <a:cubicBezTo>
                    <a:pt x="5091" y="7304"/>
                    <a:pt x="3024" y="7713"/>
                    <a:pt x="1491" y="6694"/>
                  </a:cubicBezTo>
                  <a:cubicBezTo>
                    <a:pt x="-43" y="5675"/>
                    <a:pt x="-462" y="3608"/>
                    <a:pt x="557" y="2074"/>
                  </a:cubicBezTo>
                  <a:cubicBezTo>
                    <a:pt x="700" y="1855"/>
                    <a:pt x="871" y="1665"/>
                    <a:pt x="1062" y="1484"/>
                  </a:cubicBezTo>
                  <a:cubicBezTo>
                    <a:pt x="2081" y="-50"/>
                    <a:pt x="4148" y="-459"/>
                    <a:pt x="5682" y="560"/>
                  </a:cubicBezTo>
                  <a:cubicBezTo>
                    <a:pt x="7215" y="1579"/>
                    <a:pt x="7634" y="3646"/>
                    <a:pt x="6615" y="5180"/>
                  </a:cubicBezTo>
                  <a:cubicBezTo>
                    <a:pt x="6463" y="5399"/>
                    <a:pt x="6301" y="5589"/>
                    <a:pt x="6110" y="5770"/>
                  </a:cubicBezTo>
                  <a:close/>
                  <a:moveTo>
                    <a:pt x="6110" y="5770"/>
                  </a:moveTo>
                  <a:cubicBezTo>
                    <a:pt x="6901" y="4856"/>
                    <a:pt x="6796" y="3475"/>
                    <a:pt x="5882" y="2684"/>
                  </a:cubicBezTo>
                  <a:cubicBezTo>
                    <a:pt x="5720" y="2541"/>
                    <a:pt x="5539" y="2427"/>
                    <a:pt x="5348" y="2341"/>
                  </a:cubicBezTo>
                  <a:cubicBezTo>
                    <a:pt x="4472" y="1970"/>
                    <a:pt x="3453" y="2246"/>
                    <a:pt x="2872" y="3008"/>
                  </a:cubicBezTo>
                  <a:cubicBezTo>
                    <a:pt x="2233" y="3779"/>
                    <a:pt x="2233" y="4903"/>
                    <a:pt x="2872" y="5675"/>
                  </a:cubicBezTo>
                  <a:cubicBezTo>
                    <a:pt x="3662" y="6589"/>
                    <a:pt x="5043" y="6694"/>
                    <a:pt x="5958" y="5913"/>
                  </a:cubicBezTo>
                  <a:cubicBezTo>
                    <a:pt x="6015" y="5865"/>
                    <a:pt x="6062" y="5818"/>
                    <a:pt x="6110" y="577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6" name="任意多边形: 形状 185" descr="6da04531-96f3-400d-b9c6-146901a46f75">
              <a:extLst>
                <a:ext uri="{FF2B5EF4-FFF2-40B4-BE49-F238E27FC236}">
                  <a16:creationId xmlns:a16="http://schemas.microsoft.com/office/drawing/2014/main" id="{5627C681-5C2F-41FC-9112-75E34E58EDEB}"/>
                </a:ext>
              </a:extLst>
            </p:cNvPr>
            <p:cNvSpPr/>
            <p:nvPr/>
          </p:nvSpPr>
          <p:spPr>
            <a:xfrm rot="21190573">
              <a:off x="6281199" y="3160034"/>
              <a:ext cx="7188" cy="7155"/>
            </a:xfrm>
            <a:custGeom>
              <a:avLst/>
              <a:gdLst>
                <a:gd name="connsiteX0" fmla="*/ 5899 w 6677"/>
                <a:gd name="connsiteY0" fmla="*/ 5446 h 6647"/>
                <a:gd name="connsiteX1" fmla="*/ 1612 w 6677"/>
                <a:gd name="connsiteY1" fmla="*/ 6208 h 6647"/>
                <a:gd name="connsiteX2" fmla="*/ 526 w 6677"/>
                <a:gd name="connsiteY2" fmla="*/ 1483 h 6647"/>
                <a:gd name="connsiteX3" fmla="*/ 755 w 6677"/>
                <a:gd name="connsiteY3" fmla="*/ 1159 h 6647"/>
                <a:gd name="connsiteX4" fmla="*/ 5594 w 6677"/>
                <a:gd name="connsiteY4" fmla="*/ 854 h 6647"/>
                <a:gd name="connsiteX5" fmla="*/ 5899 w 6677"/>
                <a:gd name="connsiteY5" fmla="*/ 1159 h 6647"/>
                <a:gd name="connsiteX6" fmla="*/ 5899 w 6677"/>
                <a:gd name="connsiteY6" fmla="*/ 5446 h 6647"/>
                <a:gd name="connsiteX7" fmla="*/ 5899 w 6677"/>
                <a:gd name="connsiteY7" fmla="*/ 5446 h 6647"/>
                <a:gd name="connsiteX8" fmla="*/ 5317 w 6677"/>
                <a:gd name="connsiteY8" fmla="*/ 2131 h 6647"/>
                <a:gd name="connsiteX9" fmla="*/ 5137 w 6677"/>
                <a:gd name="connsiteY9" fmla="*/ 2017 h 6647"/>
                <a:gd name="connsiteX10" fmla="*/ 2184 w 6677"/>
                <a:gd name="connsiteY10" fmla="*/ 3340 h 6647"/>
                <a:gd name="connsiteX11" fmla="*/ 2374 w 6677"/>
                <a:gd name="connsiteY11" fmla="*/ 5350 h 6647"/>
                <a:gd name="connsiteX12" fmla="*/ 5584 w 6677"/>
                <a:gd name="connsiteY12" fmla="*/ 5741 h 6647"/>
                <a:gd name="connsiteX13" fmla="*/ 5899 w 6677"/>
                <a:gd name="connsiteY13" fmla="*/ 5446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7" h="6647">
                  <a:moveTo>
                    <a:pt x="5899" y="5446"/>
                  </a:moveTo>
                  <a:cubicBezTo>
                    <a:pt x="4832" y="6693"/>
                    <a:pt x="3041" y="7008"/>
                    <a:pt x="1612" y="6208"/>
                  </a:cubicBezTo>
                  <a:cubicBezTo>
                    <a:pt x="3" y="5198"/>
                    <a:pt x="-483" y="3083"/>
                    <a:pt x="526" y="1483"/>
                  </a:cubicBezTo>
                  <a:cubicBezTo>
                    <a:pt x="593" y="1369"/>
                    <a:pt x="669" y="1264"/>
                    <a:pt x="755" y="1159"/>
                  </a:cubicBezTo>
                  <a:cubicBezTo>
                    <a:pt x="2003" y="-260"/>
                    <a:pt x="4174" y="-393"/>
                    <a:pt x="5594" y="854"/>
                  </a:cubicBezTo>
                  <a:cubicBezTo>
                    <a:pt x="5699" y="950"/>
                    <a:pt x="5803" y="1055"/>
                    <a:pt x="5899" y="1159"/>
                  </a:cubicBezTo>
                  <a:cubicBezTo>
                    <a:pt x="6937" y="2397"/>
                    <a:pt x="6937" y="4207"/>
                    <a:pt x="5899" y="5446"/>
                  </a:cubicBezTo>
                  <a:close/>
                  <a:moveTo>
                    <a:pt x="5899" y="5446"/>
                  </a:moveTo>
                  <a:cubicBezTo>
                    <a:pt x="6651" y="4369"/>
                    <a:pt x="6394" y="2883"/>
                    <a:pt x="5317" y="2131"/>
                  </a:cubicBezTo>
                  <a:cubicBezTo>
                    <a:pt x="5260" y="2093"/>
                    <a:pt x="5194" y="2055"/>
                    <a:pt x="5137" y="2017"/>
                  </a:cubicBezTo>
                  <a:cubicBezTo>
                    <a:pt x="3956" y="1569"/>
                    <a:pt x="2632" y="2159"/>
                    <a:pt x="2184" y="3340"/>
                  </a:cubicBezTo>
                  <a:cubicBezTo>
                    <a:pt x="1936" y="3998"/>
                    <a:pt x="2003" y="4741"/>
                    <a:pt x="2374" y="5350"/>
                  </a:cubicBezTo>
                  <a:cubicBezTo>
                    <a:pt x="3155" y="6341"/>
                    <a:pt x="4584" y="6522"/>
                    <a:pt x="5584" y="5741"/>
                  </a:cubicBezTo>
                  <a:cubicBezTo>
                    <a:pt x="5699" y="5655"/>
                    <a:pt x="5803" y="5550"/>
                    <a:pt x="5899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7" name="任意多边形: 形状 186" descr="9c8ea8f2-7403-4724-92b5-5e7acc37ebdb">
              <a:extLst>
                <a:ext uri="{FF2B5EF4-FFF2-40B4-BE49-F238E27FC236}">
                  <a16:creationId xmlns:a16="http://schemas.microsoft.com/office/drawing/2014/main" id="{16D2D6CD-7A46-4FC3-94DC-D7BF29A9A0E2}"/>
                </a:ext>
              </a:extLst>
            </p:cNvPr>
            <p:cNvSpPr/>
            <p:nvPr/>
          </p:nvSpPr>
          <p:spPr>
            <a:xfrm rot="21190573">
              <a:off x="6308242" y="3177658"/>
              <a:ext cx="7381" cy="7408"/>
            </a:xfrm>
            <a:custGeom>
              <a:avLst/>
              <a:gdLst>
                <a:gd name="connsiteX0" fmla="*/ 6060 w 6857"/>
                <a:gd name="connsiteY0" fmla="*/ 5626 h 6882"/>
                <a:gd name="connsiteX1" fmla="*/ 1869 w 6857"/>
                <a:gd name="connsiteY1" fmla="*/ 6483 h 6882"/>
                <a:gd name="connsiteX2" fmla="*/ 374 w 6857"/>
                <a:gd name="connsiteY2" fmla="*/ 1873 h 6882"/>
                <a:gd name="connsiteX3" fmla="*/ 4984 w 6857"/>
                <a:gd name="connsiteY3" fmla="*/ 378 h 6882"/>
                <a:gd name="connsiteX4" fmla="*/ 6479 w 6857"/>
                <a:gd name="connsiteY4" fmla="*/ 4988 h 6882"/>
                <a:gd name="connsiteX5" fmla="*/ 6060 w 6857"/>
                <a:gd name="connsiteY5" fmla="*/ 5626 h 6882"/>
                <a:gd name="connsiteX6" fmla="*/ 6060 w 6857"/>
                <a:gd name="connsiteY6" fmla="*/ 5626 h 6882"/>
                <a:gd name="connsiteX7" fmla="*/ 5765 w 6857"/>
                <a:gd name="connsiteY7" fmla="*/ 2540 h 6882"/>
                <a:gd name="connsiteX8" fmla="*/ 5393 w 6857"/>
                <a:gd name="connsiteY8" fmla="*/ 2292 h 6882"/>
                <a:gd name="connsiteX9" fmla="*/ 2822 w 6857"/>
                <a:gd name="connsiteY9" fmla="*/ 2959 h 6882"/>
                <a:gd name="connsiteX10" fmla="*/ 2822 w 6857"/>
                <a:gd name="connsiteY10" fmla="*/ 5531 h 6882"/>
                <a:gd name="connsiteX11" fmla="*/ 5908 w 6857"/>
                <a:gd name="connsiteY11" fmla="*/ 5769 h 6882"/>
                <a:gd name="connsiteX12" fmla="*/ 6060 w 6857"/>
                <a:gd name="connsiteY12" fmla="*/ 5626 h 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57" h="6882">
                  <a:moveTo>
                    <a:pt x="6060" y="5626"/>
                  </a:moveTo>
                  <a:cubicBezTo>
                    <a:pt x="5050" y="6893"/>
                    <a:pt x="3288" y="7245"/>
                    <a:pt x="1869" y="6483"/>
                  </a:cubicBezTo>
                  <a:cubicBezTo>
                    <a:pt x="183" y="5626"/>
                    <a:pt x="-484" y="3559"/>
                    <a:pt x="374" y="1873"/>
                  </a:cubicBezTo>
                  <a:cubicBezTo>
                    <a:pt x="1231" y="187"/>
                    <a:pt x="3298" y="-489"/>
                    <a:pt x="4984" y="378"/>
                  </a:cubicBezTo>
                  <a:cubicBezTo>
                    <a:pt x="6670" y="1235"/>
                    <a:pt x="7346" y="3302"/>
                    <a:pt x="6479" y="4988"/>
                  </a:cubicBezTo>
                  <a:cubicBezTo>
                    <a:pt x="6365" y="5217"/>
                    <a:pt x="6222" y="5426"/>
                    <a:pt x="6060" y="5626"/>
                  </a:cubicBezTo>
                  <a:close/>
                  <a:moveTo>
                    <a:pt x="6060" y="5626"/>
                  </a:moveTo>
                  <a:cubicBezTo>
                    <a:pt x="6832" y="4693"/>
                    <a:pt x="6698" y="3312"/>
                    <a:pt x="5765" y="2540"/>
                  </a:cubicBezTo>
                  <a:cubicBezTo>
                    <a:pt x="5650" y="2445"/>
                    <a:pt x="5527" y="2359"/>
                    <a:pt x="5393" y="2292"/>
                  </a:cubicBezTo>
                  <a:cubicBezTo>
                    <a:pt x="4489" y="1835"/>
                    <a:pt x="3384" y="2121"/>
                    <a:pt x="2822" y="2959"/>
                  </a:cubicBezTo>
                  <a:cubicBezTo>
                    <a:pt x="2193" y="3702"/>
                    <a:pt x="2193" y="4788"/>
                    <a:pt x="2822" y="5531"/>
                  </a:cubicBezTo>
                  <a:cubicBezTo>
                    <a:pt x="3612" y="6445"/>
                    <a:pt x="4993" y="6560"/>
                    <a:pt x="5908" y="5769"/>
                  </a:cubicBezTo>
                  <a:cubicBezTo>
                    <a:pt x="5965" y="5721"/>
                    <a:pt x="6013" y="5674"/>
                    <a:pt x="6060" y="562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任意多边形: 形状 187" descr="0acf68b0-1479-4241-b0b9-fd4b72aa4d42">
              <a:extLst>
                <a:ext uri="{FF2B5EF4-FFF2-40B4-BE49-F238E27FC236}">
                  <a16:creationId xmlns:a16="http://schemas.microsoft.com/office/drawing/2014/main" id="{E29748EF-87AE-452A-A2F3-24D38F3AAC40}"/>
                </a:ext>
              </a:extLst>
            </p:cNvPr>
            <p:cNvSpPr/>
            <p:nvPr/>
          </p:nvSpPr>
          <p:spPr>
            <a:xfrm rot="21190573">
              <a:off x="6253678" y="3141952"/>
              <a:ext cx="7381" cy="7408"/>
            </a:xfrm>
            <a:custGeom>
              <a:avLst/>
              <a:gdLst>
                <a:gd name="connsiteX0" fmla="*/ 6060 w 6857"/>
                <a:gd name="connsiteY0" fmla="*/ 5626 h 6882"/>
                <a:gd name="connsiteX1" fmla="*/ 1869 w 6857"/>
                <a:gd name="connsiteY1" fmla="*/ 6483 h 6882"/>
                <a:gd name="connsiteX2" fmla="*/ 374 w 6857"/>
                <a:gd name="connsiteY2" fmla="*/ 1873 h 6882"/>
                <a:gd name="connsiteX3" fmla="*/ 4984 w 6857"/>
                <a:gd name="connsiteY3" fmla="*/ 378 h 6882"/>
                <a:gd name="connsiteX4" fmla="*/ 6479 w 6857"/>
                <a:gd name="connsiteY4" fmla="*/ 4988 h 6882"/>
                <a:gd name="connsiteX5" fmla="*/ 6060 w 6857"/>
                <a:gd name="connsiteY5" fmla="*/ 5626 h 6882"/>
                <a:gd name="connsiteX6" fmla="*/ 6060 w 6857"/>
                <a:gd name="connsiteY6" fmla="*/ 5626 h 6882"/>
                <a:gd name="connsiteX7" fmla="*/ 5898 w 6857"/>
                <a:gd name="connsiteY7" fmla="*/ 2664 h 6882"/>
                <a:gd name="connsiteX8" fmla="*/ 5298 w 6857"/>
                <a:gd name="connsiteY8" fmla="*/ 2292 h 6882"/>
                <a:gd name="connsiteX9" fmla="*/ 2822 w 6857"/>
                <a:gd name="connsiteY9" fmla="*/ 2864 h 6882"/>
                <a:gd name="connsiteX10" fmla="*/ 2822 w 6857"/>
                <a:gd name="connsiteY10" fmla="*/ 5531 h 6882"/>
                <a:gd name="connsiteX11" fmla="*/ 5908 w 6857"/>
                <a:gd name="connsiteY11" fmla="*/ 5769 h 6882"/>
                <a:gd name="connsiteX12" fmla="*/ 6060 w 6857"/>
                <a:gd name="connsiteY12" fmla="*/ 5626 h 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57" h="6882">
                  <a:moveTo>
                    <a:pt x="6060" y="5626"/>
                  </a:moveTo>
                  <a:cubicBezTo>
                    <a:pt x="5051" y="6893"/>
                    <a:pt x="3288" y="7245"/>
                    <a:pt x="1869" y="6483"/>
                  </a:cubicBezTo>
                  <a:cubicBezTo>
                    <a:pt x="183" y="5626"/>
                    <a:pt x="-483" y="3559"/>
                    <a:pt x="374" y="1873"/>
                  </a:cubicBezTo>
                  <a:cubicBezTo>
                    <a:pt x="1231" y="187"/>
                    <a:pt x="3298" y="-489"/>
                    <a:pt x="4984" y="378"/>
                  </a:cubicBezTo>
                  <a:cubicBezTo>
                    <a:pt x="6670" y="1235"/>
                    <a:pt x="7346" y="3302"/>
                    <a:pt x="6479" y="4988"/>
                  </a:cubicBezTo>
                  <a:cubicBezTo>
                    <a:pt x="6365" y="5217"/>
                    <a:pt x="6222" y="5426"/>
                    <a:pt x="6060" y="5626"/>
                  </a:cubicBezTo>
                  <a:close/>
                  <a:moveTo>
                    <a:pt x="6060" y="5626"/>
                  </a:moveTo>
                  <a:cubicBezTo>
                    <a:pt x="6832" y="4759"/>
                    <a:pt x="6755" y="3435"/>
                    <a:pt x="5898" y="2664"/>
                  </a:cubicBezTo>
                  <a:cubicBezTo>
                    <a:pt x="5717" y="2512"/>
                    <a:pt x="5517" y="2378"/>
                    <a:pt x="5298" y="2292"/>
                  </a:cubicBezTo>
                  <a:cubicBezTo>
                    <a:pt x="4441" y="1864"/>
                    <a:pt x="3403" y="2102"/>
                    <a:pt x="2822" y="2864"/>
                  </a:cubicBezTo>
                  <a:cubicBezTo>
                    <a:pt x="2184" y="3635"/>
                    <a:pt x="2184" y="4759"/>
                    <a:pt x="2822" y="5531"/>
                  </a:cubicBezTo>
                  <a:cubicBezTo>
                    <a:pt x="3612" y="6445"/>
                    <a:pt x="4993" y="6560"/>
                    <a:pt x="5908" y="5769"/>
                  </a:cubicBezTo>
                  <a:cubicBezTo>
                    <a:pt x="5965" y="5721"/>
                    <a:pt x="6012" y="5674"/>
                    <a:pt x="6060" y="562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1" name="任意多边形: 形状 190" descr="ad2cde19-66b9-4733-a7cd-2b1790ad04d0">
              <a:extLst>
                <a:ext uri="{FF2B5EF4-FFF2-40B4-BE49-F238E27FC236}">
                  <a16:creationId xmlns:a16="http://schemas.microsoft.com/office/drawing/2014/main" id="{18196D08-E225-4917-825C-2746B6E13D49}"/>
                </a:ext>
              </a:extLst>
            </p:cNvPr>
            <p:cNvSpPr/>
            <p:nvPr/>
          </p:nvSpPr>
          <p:spPr>
            <a:xfrm rot="21190573">
              <a:off x="6390329" y="3231448"/>
              <a:ext cx="7184" cy="7155"/>
            </a:xfrm>
            <a:custGeom>
              <a:avLst/>
              <a:gdLst>
                <a:gd name="connsiteX0" fmla="*/ 5896 w 6674"/>
                <a:gd name="connsiteY0" fmla="*/ 5445 h 6647"/>
                <a:gd name="connsiteX1" fmla="*/ 1610 w 6674"/>
                <a:gd name="connsiteY1" fmla="*/ 6207 h 6647"/>
                <a:gd name="connsiteX2" fmla="*/ 524 w 6674"/>
                <a:gd name="connsiteY2" fmla="*/ 1483 h 6647"/>
                <a:gd name="connsiteX3" fmla="*/ 753 w 6674"/>
                <a:gd name="connsiteY3" fmla="*/ 1159 h 6647"/>
                <a:gd name="connsiteX4" fmla="*/ 5592 w 6674"/>
                <a:gd name="connsiteY4" fmla="*/ 854 h 6647"/>
                <a:gd name="connsiteX5" fmla="*/ 5896 w 6674"/>
                <a:gd name="connsiteY5" fmla="*/ 1159 h 6647"/>
                <a:gd name="connsiteX6" fmla="*/ 5896 w 6674"/>
                <a:gd name="connsiteY6" fmla="*/ 5445 h 6647"/>
                <a:gd name="connsiteX7" fmla="*/ 5896 w 6674"/>
                <a:gd name="connsiteY7" fmla="*/ 5445 h 6647"/>
                <a:gd name="connsiteX8" fmla="*/ 5487 w 6674"/>
                <a:gd name="connsiteY8" fmla="*/ 2235 h 6647"/>
                <a:gd name="connsiteX9" fmla="*/ 5134 w 6674"/>
                <a:gd name="connsiteY9" fmla="*/ 2016 h 6647"/>
                <a:gd name="connsiteX10" fmla="*/ 2182 w 6674"/>
                <a:gd name="connsiteY10" fmla="*/ 3341 h 6647"/>
                <a:gd name="connsiteX11" fmla="*/ 2372 w 6674"/>
                <a:gd name="connsiteY11" fmla="*/ 5350 h 6647"/>
                <a:gd name="connsiteX12" fmla="*/ 5582 w 6674"/>
                <a:gd name="connsiteY12" fmla="*/ 5741 h 6647"/>
                <a:gd name="connsiteX13" fmla="*/ 5896 w 6674"/>
                <a:gd name="connsiteY13" fmla="*/ 5445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4" h="6647">
                  <a:moveTo>
                    <a:pt x="5896" y="5445"/>
                  </a:moveTo>
                  <a:cubicBezTo>
                    <a:pt x="4830" y="6693"/>
                    <a:pt x="3039" y="7008"/>
                    <a:pt x="1610" y="6207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10" y="-260"/>
                    <a:pt x="4172" y="-393"/>
                    <a:pt x="5592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35" y="2398"/>
                    <a:pt x="6935" y="4207"/>
                    <a:pt x="5896" y="5445"/>
                  </a:cubicBezTo>
                  <a:close/>
                  <a:moveTo>
                    <a:pt x="5896" y="5445"/>
                  </a:moveTo>
                  <a:cubicBezTo>
                    <a:pt x="6668" y="4445"/>
                    <a:pt x="6487" y="3007"/>
                    <a:pt x="5487" y="2235"/>
                  </a:cubicBezTo>
                  <a:cubicBezTo>
                    <a:pt x="5372" y="2150"/>
                    <a:pt x="5258" y="2083"/>
                    <a:pt x="5134" y="2016"/>
                  </a:cubicBezTo>
                  <a:cubicBezTo>
                    <a:pt x="3953" y="1569"/>
                    <a:pt x="2629" y="2159"/>
                    <a:pt x="2182" y="3341"/>
                  </a:cubicBezTo>
                  <a:cubicBezTo>
                    <a:pt x="1934" y="3998"/>
                    <a:pt x="2001" y="4741"/>
                    <a:pt x="2372" y="5350"/>
                  </a:cubicBezTo>
                  <a:cubicBezTo>
                    <a:pt x="3153" y="6341"/>
                    <a:pt x="4582" y="6522"/>
                    <a:pt x="5582" y="5741"/>
                  </a:cubicBezTo>
                  <a:cubicBezTo>
                    <a:pt x="5696" y="5655"/>
                    <a:pt x="5801" y="5550"/>
                    <a:pt x="5896" y="544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2" name="任意多边形: 形状 191" descr="1de98776-be8d-40f1-b084-6a8cd13bbda2">
              <a:extLst>
                <a:ext uri="{FF2B5EF4-FFF2-40B4-BE49-F238E27FC236}">
                  <a16:creationId xmlns:a16="http://schemas.microsoft.com/office/drawing/2014/main" id="{0832AADE-7DAA-4B1A-B181-72BADB1231EB}"/>
                </a:ext>
              </a:extLst>
            </p:cNvPr>
            <p:cNvSpPr/>
            <p:nvPr/>
          </p:nvSpPr>
          <p:spPr>
            <a:xfrm rot="21190573">
              <a:off x="6417665" y="3249758"/>
              <a:ext cx="7211" cy="7177"/>
            </a:xfrm>
            <a:custGeom>
              <a:avLst/>
              <a:gdLst>
                <a:gd name="connsiteX0" fmla="*/ 5851 w 6699"/>
                <a:gd name="connsiteY0" fmla="*/ 5350 h 6667"/>
                <a:gd name="connsiteX1" fmla="*/ 1660 w 6699"/>
                <a:gd name="connsiteY1" fmla="*/ 6207 h 6667"/>
                <a:gd name="connsiteX2" fmla="*/ 450 w 6699"/>
                <a:gd name="connsiteY2" fmla="*/ 1645 h 6667"/>
                <a:gd name="connsiteX3" fmla="*/ 803 w 6699"/>
                <a:gd name="connsiteY3" fmla="*/ 1159 h 6667"/>
                <a:gd name="connsiteX4" fmla="*/ 5642 w 6699"/>
                <a:gd name="connsiteY4" fmla="*/ 854 h 6667"/>
                <a:gd name="connsiteX5" fmla="*/ 5946 w 6699"/>
                <a:gd name="connsiteY5" fmla="*/ 1159 h 6667"/>
                <a:gd name="connsiteX6" fmla="*/ 5851 w 6699"/>
                <a:gd name="connsiteY6" fmla="*/ 5350 h 6667"/>
                <a:gd name="connsiteX7" fmla="*/ 5851 w 6699"/>
                <a:gd name="connsiteY7" fmla="*/ 5350 h 6667"/>
                <a:gd name="connsiteX8" fmla="*/ 5556 w 6699"/>
                <a:gd name="connsiteY8" fmla="*/ 2264 h 6667"/>
                <a:gd name="connsiteX9" fmla="*/ 5184 w 6699"/>
                <a:gd name="connsiteY9" fmla="*/ 2016 h 6667"/>
                <a:gd name="connsiteX10" fmla="*/ 2613 w 6699"/>
                <a:gd name="connsiteY10" fmla="*/ 2683 h 6667"/>
                <a:gd name="connsiteX11" fmla="*/ 2613 w 6699"/>
                <a:gd name="connsiteY11" fmla="*/ 5255 h 6667"/>
                <a:gd name="connsiteX12" fmla="*/ 5556 w 6699"/>
                <a:gd name="connsiteY12" fmla="*/ 5636 h 6667"/>
                <a:gd name="connsiteX13" fmla="*/ 5851 w 6699"/>
                <a:gd name="connsiteY13" fmla="*/ 5350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99" h="6667">
                  <a:moveTo>
                    <a:pt x="5851" y="5350"/>
                  </a:moveTo>
                  <a:cubicBezTo>
                    <a:pt x="4899" y="6693"/>
                    <a:pt x="3070" y="7065"/>
                    <a:pt x="1660" y="6207"/>
                  </a:cubicBezTo>
                  <a:cubicBezTo>
                    <a:pt x="70" y="5284"/>
                    <a:pt x="-473" y="3245"/>
                    <a:pt x="450" y="1645"/>
                  </a:cubicBezTo>
                  <a:cubicBezTo>
                    <a:pt x="555" y="1474"/>
                    <a:pt x="670" y="1312"/>
                    <a:pt x="803" y="1159"/>
                  </a:cubicBezTo>
                  <a:cubicBezTo>
                    <a:pt x="2060" y="-260"/>
                    <a:pt x="4222" y="-393"/>
                    <a:pt x="5642" y="854"/>
                  </a:cubicBezTo>
                  <a:cubicBezTo>
                    <a:pt x="5746" y="950"/>
                    <a:pt x="5851" y="1054"/>
                    <a:pt x="5946" y="1159"/>
                  </a:cubicBezTo>
                  <a:cubicBezTo>
                    <a:pt x="6985" y="2379"/>
                    <a:pt x="6947" y="4179"/>
                    <a:pt x="5851" y="5350"/>
                  </a:cubicBezTo>
                  <a:close/>
                  <a:moveTo>
                    <a:pt x="5851" y="5350"/>
                  </a:moveTo>
                  <a:cubicBezTo>
                    <a:pt x="6623" y="4417"/>
                    <a:pt x="6489" y="3036"/>
                    <a:pt x="5556" y="2264"/>
                  </a:cubicBezTo>
                  <a:cubicBezTo>
                    <a:pt x="5442" y="2169"/>
                    <a:pt x="5318" y="2083"/>
                    <a:pt x="5184" y="2016"/>
                  </a:cubicBezTo>
                  <a:cubicBezTo>
                    <a:pt x="4280" y="1597"/>
                    <a:pt x="3203" y="1874"/>
                    <a:pt x="2613" y="2683"/>
                  </a:cubicBezTo>
                  <a:cubicBezTo>
                    <a:pt x="1984" y="3426"/>
                    <a:pt x="1984" y="4512"/>
                    <a:pt x="2613" y="5255"/>
                  </a:cubicBezTo>
                  <a:cubicBezTo>
                    <a:pt x="3318" y="6169"/>
                    <a:pt x="4632" y="6341"/>
                    <a:pt x="5556" y="5636"/>
                  </a:cubicBezTo>
                  <a:cubicBezTo>
                    <a:pt x="5661" y="5550"/>
                    <a:pt x="5765" y="5455"/>
                    <a:pt x="5851" y="535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3" name="任意多边形: 形状 192" descr="9c9800b3-d3b8-42d1-944f-fe201b3657cf">
              <a:extLst>
                <a:ext uri="{FF2B5EF4-FFF2-40B4-BE49-F238E27FC236}">
                  <a16:creationId xmlns:a16="http://schemas.microsoft.com/office/drawing/2014/main" id="{949B63FF-B5D2-4D83-9EC0-73D2169E5940}"/>
                </a:ext>
              </a:extLst>
            </p:cNvPr>
            <p:cNvSpPr/>
            <p:nvPr/>
          </p:nvSpPr>
          <p:spPr>
            <a:xfrm rot="21190573">
              <a:off x="6444880" y="3267053"/>
              <a:ext cx="7184" cy="7155"/>
            </a:xfrm>
            <a:custGeom>
              <a:avLst/>
              <a:gdLst>
                <a:gd name="connsiteX0" fmla="*/ 5896 w 6674"/>
                <a:gd name="connsiteY0" fmla="*/ 5446 h 6647"/>
                <a:gd name="connsiteX1" fmla="*/ 1610 w 6674"/>
                <a:gd name="connsiteY1" fmla="*/ 6208 h 6647"/>
                <a:gd name="connsiteX2" fmla="*/ 524 w 6674"/>
                <a:gd name="connsiteY2" fmla="*/ 1483 h 6647"/>
                <a:gd name="connsiteX3" fmla="*/ 753 w 6674"/>
                <a:gd name="connsiteY3" fmla="*/ 1159 h 6647"/>
                <a:gd name="connsiteX4" fmla="*/ 5591 w 6674"/>
                <a:gd name="connsiteY4" fmla="*/ 855 h 6647"/>
                <a:gd name="connsiteX5" fmla="*/ 5896 w 6674"/>
                <a:gd name="connsiteY5" fmla="*/ 1159 h 6647"/>
                <a:gd name="connsiteX6" fmla="*/ 5896 w 6674"/>
                <a:gd name="connsiteY6" fmla="*/ 5446 h 6647"/>
                <a:gd name="connsiteX7" fmla="*/ 5896 w 6674"/>
                <a:gd name="connsiteY7" fmla="*/ 5446 h 6647"/>
                <a:gd name="connsiteX8" fmla="*/ 5487 w 6674"/>
                <a:gd name="connsiteY8" fmla="*/ 2236 h 6647"/>
                <a:gd name="connsiteX9" fmla="*/ 5134 w 6674"/>
                <a:gd name="connsiteY9" fmla="*/ 2017 h 6647"/>
                <a:gd name="connsiteX10" fmla="*/ 2182 w 6674"/>
                <a:gd name="connsiteY10" fmla="*/ 3341 h 6647"/>
                <a:gd name="connsiteX11" fmla="*/ 2372 w 6674"/>
                <a:gd name="connsiteY11" fmla="*/ 5350 h 6647"/>
                <a:gd name="connsiteX12" fmla="*/ 5582 w 6674"/>
                <a:gd name="connsiteY12" fmla="*/ 5741 h 6647"/>
                <a:gd name="connsiteX13" fmla="*/ 5896 w 6674"/>
                <a:gd name="connsiteY13" fmla="*/ 5446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4" h="6647">
                  <a:moveTo>
                    <a:pt x="5896" y="5446"/>
                  </a:moveTo>
                  <a:cubicBezTo>
                    <a:pt x="4830" y="6693"/>
                    <a:pt x="3039" y="7008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10" y="-260"/>
                    <a:pt x="4172" y="-393"/>
                    <a:pt x="5591" y="855"/>
                  </a:cubicBezTo>
                  <a:cubicBezTo>
                    <a:pt x="5696" y="950"/>
                    <a:pt x="5801" y="1055"/>
                    <a:pt x="5896" y="1159"/>
                  </a:cubicBezTo>
                  <a:cubicBezTo>
                    <a:pt x="6934" y="2397"/>
                    <a:pt x="6934" y="4207"/>
                    <a:pt x="5896" y="5446"/>
                  </a:cubicBezTo>
                  <a:close/>
                  <a:moveTo>
                    <a:pt x="5896" y="5446"/>
                  </a:moveTo>
                  <a:cubicBezTo>
                    <a:pt x="6668" y="4445"/>
                    <a:pt x="6487" y="3007"/>
                    <a:pt x="5487" y="2236"/>
                  </a:cubicBezTo>
                  <a:cubicBezTo>
                    <a:pt x="5372" y="2150"/>
                    <a:pt x="5258" y="2083"/>
                    <a:pt x="5134" y="2017"/>
                  </a:cubicBezTo>
                  <a:cubicBezTo>
                    <a:pt x="3953" y="1569"/>
                    <a:pt x="2629" y="2159"/>
                    <a:pt x="2182" y="3341"/>
                  </a:cubicBezTo>
                  <a:cubicBezTo>
                    <a:pt x="1934" y="3998"/>
                    <a:pt x="2001" y="4741"/>
                    <a:pt x="2372" y="5350"/>
                  </a:cubicBezTo>
                  <a:cubicBezTo>
                    <a:pt x="3153" y="6341"/>
                    <a:pt x="4582" y="6522"/>
                    <a:pt x="5582" y="5741"/>
                  </a:cubicBezTo>
                  <a:cubicBezTo>
                    <a:pt x="5696" y="5655"/>
                    <a:pt x="5801" y="5550"/>
                    <a:pt x="5896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4" name="任意多边形: 形状 193" descr="54ad4b2c-5be8-49e4-aeca-4741858bdbba">
              <a:extLst>
                <a:ext uri="{FF2B5EF4-FFF2-40B4-BE49-F238E27FC236}">
                  <a16:creationId xmlns:a16="http://schemas.microsoft.com/office/drawing/2014/main" id="{F81C5AF6-AFDB-494A-82D8-710195AF94C5}"/>
                </a:ext>
              </a:extLst>
            </p:cNvPr>
            <p:cNvSpPr/>
            <p:nvPr/>
          </p:nvSpPr>
          <p:spPr>
            <a:xfrm rot="21190573">
              <a:off x="6199157" y="3286245"/>
              <a:ext cx="7034" cy="7069"/>
            </a:xfrm>
            <a:custGeom>
              <a:avLst/>
              <a:gdLst>
                <a:gd name="connsiteX0" fmla="*/ 5675 w 6534"/>
                <a:gd name="connsiteY0" fmla="*/ 5348 h 6567"/>
                <a:gd name="connsiteX1" fmla="*/ 1484 w 6534"/>
                <a:gd name="connsiteY1" fmla="*/ 6110 h 6567"/>
                <a:gd name="connsiteX2" fmla="*/ 560 w 6534"/>
                <a:gd name="connsiteY2" fmla="*/ 1490 h 6567"/>
                <a:gd name="connsiteX3" fmla="*/ 5180 w 6534"/>
                <a:gd name="connsiteY3" fmla="*/ 557 h 6567"/>
                <a:gd name="connsiteX4" fmla="*/ 5770 w 6534"/>
                <a:gd name="connsiteY4" fmla="*/ 1062 h 6567"/>
                <a:gd name="connsiteX5" fmla="*/ 5675 w 6534"/>
                <a:gd name="connsiteY5" fmla="*/ 5348 h 6567"/>
                <a:gd name="connsiteX6" fmla="*/ 5675 w 6534"/>
                <a:gd name="connsiteY6" fmla="*/ 5348 h 6567"/>
                <a:gd name="connsiteX7" fmla="*/ 5323 w 6534"/>
                <a:gd name="connsiteY7" fmla="*/ 2138 h 6567"/>
                <a:gd name="connsiteX8" fmla="*/ 5008 w 6534"/>
                <a:gd name="connsiteY8" fmla="*/ 1919 h 6567"/>
                <a:gd name="connsiteX9" fmla="*/ 2436 w 6534"/>
                <a:gd name="connsiteY9" fmla="*/ 2586 h 6567"/>
                <a:gd name="connsiteX10" fmla="*/ 2436 w 6534"/>
                <a:gd name="connsiteY10" fmla="*/ 5253 h 6567"/>
                <a:gd name="connsiteX11" fmla="*/ 5523 w 6534"/>
                <a:gd name="connsiteY11" fmla="*/ 5491 h 6567"/>
                <a:gd name="connsiteX12" fmla="*/ 5675 w 6534"/>
                <a:gd name="connsiteY12" fmla="*/ 5348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34" h="6567">
                  <a:moveTo>
                    <a:pt x="5675" y="5348"/>
                  </a:moveTo>
                  <a:cubicBezTo>
                    <a:pt x="4665" y="6615"/>
                    <a:pt x="2875" y="6939"/>
                    <a:pt x="1484" y="6110"/>
                  </a:cubicBezTo>
                  <a:cubicBezTo>
                    <a:pt x="-50" y="5091"/>
                    <a:pt x="-459" y="3024"/>
                    <a:pt x="560" y="1490"/>
                  </a:cubicBezTo>
                  <a:cubicBezTo>
                    <a:pt x="1579" y="-43"/>
                    <a:pt x="3646" y="-462"/>
                    <a:pt x="5180" y="557"/>
                  </a:cubicBezTo>
                  <a:cubicBezTo>
                    <a:pt x="5399" y="700"/>
                    <a:pt x="5589" y="871"/>
                    <a:pt x="5770" y="1062"/>
                  </a:cubicBezTo>
                  <a:cubicBezTo>
                    <a:pt x="6827" y="2310"/>
                    <a:pt x="6780" y="4148"/>
                    <a:pt x="5675" y="5348"/>
                  </a:cubicBezTo>
                  <a:close/>
                  <a:moveTo>
                    <a:pt x="5675" y="5348"/>
                  </a:moveTo>
                  <a:cubicBezTo>
                    <a:pt x="6466" y="4367"/>
                    <a:pt x="6313" y="2929"/>
                    <a:pt x="5323" y="2138"/>
                  </a:cubicBezTo>
                  <a:cubicBezTo>
                    <a:pt x="5227" y="2052"/>
                    <a:pt x="5122" y="1986"/>
                    <a:pt x="5008" y="1919"/>
                  </a:cubicBezTo>
                  <a:cubicBezTo>
                    <a:pt x="4103" y="1538"/>
                    <a:pt x="3046" y="1814"/>
                    <a:pt x="2436" y="2586"/>
                  </a:cubicBezTo>
                  <a:cubicBezTo>
                    <a:pt x="1798" y="3357"/>
                    <a:pt x="1798" y="4481"/>
                    <a:pt x="2436" y="5253"/>
                  </a:cubicBezTo>
                  <a:cubicBezTo>
                    <a:pt x="3227" y="6167"/>
                    <a:pt x="4608" y="6282"/>
                    <a:pt x="5523" y="5491"/>
                  </a:cubicBezTo>
                  <a:cubicBezTo>
                    <a:pt x="5580" y="5443"/>
                    <a:pt x="5627" y="5396"/>
                    <a:pt x="5675" y="534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5" name="任意多边形: 形状 194" descr="df963e71-5769-4d83-bd08-f0476f316a60">
              <a:extLst>
                <a:ext uri="{FF2B5EF4-FFF2-40B4-BE49-F238E27FC236}">
                  <a16:creationId xmlns:a16="http://schemas.microsoft.com/office/drawing/2014/main" id="{D5B9B391-6209-4803-85EC-2F90E03950EA}"/>
                </a:ext>
              </a:extLst>
            </p:cNvPr>
            <p:cNvSpPr/>
            <p:nvPr/>
          </p:nvSpPr>
          <p:spPr>
            <a:xfrm rot="21190573">
              <a:off x="6226191" y="3303549"/>
              <a:ext cx="7189" cy="7225"/>
            </a:xfrm>
            <a:custGeom>
              <a:avLst/>
              <a:gdLst>
                <a:gd name="connsiteX0" fmla="*/ 5900 w 6678"/>
                <a:gd name="connsiteY0" fmla="*/ 5446 h 6712"/>
                <a:gd name="connsiteX1" fmla="*/ 1613 w 6678"/>
                <a:gd name="connsiteY1" fmla="*/ 6303 h 6712"/>
                <a:gd name="connsiteX2" fmla="*/ 566 w 6678"/>
                <a:gd name="connsiteY2" fmla="*/ 1435 h 6712"/>
                <a:gd name="connsiteX3" fmla="*/ 756 w 6678"/>
                <a:gd name="connsiteY3" fmla="*/ 1159 h 6712"/>
                <a:gd name="connsiteX4" fmla="*/ 5595 w 6678"/>
                <a:gd name="connsiteY4" fmla="*/ 855 h 6712"/>
                <a:gd name="connsiteX5" fmla="*/ 5900 w 6678"/>
                <a:gd name="connsiteY5" fmla="*/ 1159 h 6712"/>
                <a:gd name="connsiteX6" fmla="*/ 5900 w 6678"/>
                <a:gd name="connsiteY6" fmla="*/ 5446 h 6712"/>
                <a:gd name="connsiteX7" fmla="*/ 5900 w 6678"/>
                <a:gd name="connsiteY7" fmla="*/ 5446 h 6712"/>
                <a:gd name="connsiteX8" fmla="*/ 5547 w 6678"/>
                <a:gd name="connsiteY8" fmla="*/ 2369 h 6712"/>
                <a:gd name="connsiteX9" fmla="*/ 5138 w 6678"/>
                <a:gd name="connsiteY9" fmla="*/ 2112 h 6712"/>
                <a:gd name="connsiteX10" fmla="*/ 2566 w 6678"/>
                <a:gd name="connsiteY10" fmla="*/ 2779 h 6712"/>
                <a:gd name="connsiteX11" fmla="*/ 2566 w 6678"/>
                <a:gd name="connsiteY11" fmla="*/ 5350 h 6712"/>
                <a:gd name="connsiteX12" fmla="*/ 5795 w 6678"/>
                <a:gd name="connsiteY12" fmla="*/ 5550 h 6712"/>
                <a:gd name="connsiteX13" fmla="*/ 5900 w 6678"/>
                <a:gd name="connsiteY13" fmla="*/ 5446 h 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8" h="6712">
                  <a:moveTo>
                    <a:pt x="5900" y="5446"/>
                  </a:moveTo>
                  <a:cubicBezTo>
                    <a:pt x="4861" y="6722"/>
                    <a:pt x="3061" y="7084"/>
                    <a:pt x="1613" y="6303"/>
                  </a:cubicBezTo>
                  <a:cubicBezTo>
                    <a:pt x="-25" y="5246"/>
                    <a:pt x="-491" y="3064"/>
                    <a:pt x="566" y="1435"/>
                  </a:cubicBezTo>
                  <a:cubicBezTo>
                    <a:pt x="623" y="1340"/>
                    <a:pt x="690" y="1245"/>
                    <a:pt x="756" y="1159"/>
                  </a:cubicBezTo>
                  <a:cubicBezTo>
                    <a:pt x="2004" y="-260"/>
                    <a:pt x="4176" y="-393"/>
                    <a:pt x="5595" y="855"/>
                  </a:cubicBezTo>
                  <a:cubicBezTo>
                    <a:pt x="5700" y="950"/>
                    <a:pt x="5804" y="1055"/>
                    <a:pt x="5900" y="1159"/>
                  </a:cubicBezTo>
                  <a:cubicBezTo>
                    <a:pt x="6938" y="2397"/>
                    <a:pt x="6938" y="4207"/>
                    <a:pt x="5900" y="5446"/>
                  </a:cubicBezTo>
                  <a:close/>
                  <a:moveTo>
                    <a:pt x="5900" y="5446"/>
                  </a:moveTo>
                  <a:cubicBezTo>
                    <a:pt x="6652" y="4493"/>
                    <a:pt x="6490" y="3121"/>
                    <a:pt x="5547" y="2369"/>
                  </a:cubicBezTo>
                  <a:cubicBezTo>
                    <a:pt x="5424" y="2264"/>
                    <a:pt x="5281" y="2178"/>
                    <a:pt x="5138" y="2112"/>
                  </a:cubicBezTo>
                  <a:cubicBezTo>
                    <a:pt x="4233" y="1693"/>
                    <a:pt x="3157" y="1969"/>
                    <a:pt x="2566" y="2779"/>
                  </a:cubicBezTo>
                  <a:cubicBezTo>
                    <a:pt x="2014" y="3550"/>
                    <a:pt x="2014" y="4579"/>
                    <a:pt x="2566" y="5350"/>
                  </a:cubicBezTo>
                  <a:cubicBezTo>
                    <a:pt x="3404" y="6293"/>
                    <a:pt x="4852" y="6379"/>
                    <a:pt x="5795" y="5550"/>
                  </a:cubicBezTo>
                  <a:cubicBezTo>
                    <a:pt x="5833" y="5512"/>
                    <a:pt x="5862" y="5484"/>
                    <a:pt x="590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6" name="任意多边形: 形状 195" descr="f2ad710b-34e9-4178-87ce-e357cb27c531">
              <a:extLst>
                <a:ext uri="{FF2B5EF4-FFF2-40B4-BE49-F238E27FC236}">
                  <a16:creationId xmlns:a16="http://schemas.microsoft.com/office/drawing/2014/main" id="{C3269046-15E8-4248-9E0C-DF3259668309}"/>
                </a:ext>
              </a:extLst>
            </p:cNvPr>
            <p:cNvSpPr/>
            <p:nvPr/>
          </p:nvSpPr>
          <p:spPr>
            <a:xfrm rot="21190573">
              <a:off x="6171627" y="3267843"/>
              <a:ext cx="7189" cy="7225"/>
            </a:xfrm>
            <a:custGeom>
              <a:avLst/>
              <a:gdLst>
                <a:gd name="connsiteX0" fmla="*/ 5900 w 6678"/>
                <a:gd name="connsiteY0" fmla="*/ 5446 h 6712"/>
                <a:gd name="connsiteX1" fmla="*/ 1614 w 6678"/>
                <a:gd name="connsiteY1" fmla="*/ 6303 h 6712"/>
                <a:gd name="connsiteX2" fmla="*/ 566 w 6678"/>
                <a:gd name="connsiteY2" fmla="*/ 1435 h 6712"/>
                <a:gd name="connsiteX3" fmla="*/ 756 w 6678"/>
                <a:gd name="connsiteY3" fmla="*/ 1159 h 6712"/>
                <a:gd name="connsiteX4" fmla="*/ 5595 w 6678"/>
                <a:gd name="connsiteY4" fmla="*/ 854 h 6712"/>
                <a:gd name="connsiteX5" fmla="*/ 5900 w 6678"/>
                <a:gd name="connsiteY5" fmla="*/ 1159 h 6712"/>
                <a:gd name="connsiteX6" fmla="*/ 5900 w 6678"/>
                <a:gd name="connsiteY6" fmla="*/ 5446 h 6712"/>
                <a:gd name="connsiteX7" fmla="*/ 5900 w 6678"/>
                <a:gd name="connsiteY7" fmla="*/ 5446 h 6712"/>
                <a:gd name="connsiteX8" fmla="*/ 5547 w 6678"/>
                <a:gd name="connsiteY8" fmla="*/ 2369 h 6712"/>
                <a:gd name="connsiteX9" fmla="*/ 5138 w 6678"/>
                <a:gd name="connsiteY9" fmla="*/ 2112 h 6712"/>
                <a:gd name="connsiteX10" fmla="*/ 2566 w 6678"/>
                <a:gd name="connsiteY10" fmla="*/ 2683 h 6712"/>
                <a:gd name="connsiteX11" fmla="*/ 2566 w 6678"/>
                <a:gd name="connsiteY11" fmla="*/ 5350 h 6712"/>
                <a:gd name="connsiteX12" fmla="*/ 5795 w 6678"/>
                <a:gd name="connsiteY12" fmla="*/ 5550 h 6712"/>
                <a:gd name="connsiteX13" fmla="*/ 5900 w 6678"/>
                <a:gd name="connsiteY13" fmla="*/ 5446 h 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8" h="6712">
                  <a:moveTo>
                    <a:pt x="5900" y="5446"/>
                  </a:moveTo>
                  <a:cubicBezTo>
                    <a:pt x="4862" y="6722"/>
                    <a:pt x="3061" y="7084"/>
                    <a:pt x="1614" y="6303"/>
                  </a:cubicBezTo>
                  <a:cubicBezTo>
                    <a:pt x="-25" y="5246"/>
                    <a:pt x="-492" y="3064"/>
                    <a:pt x="566" y="1435"/>
                  </a:cubicBezTo>
                  <a:cubicBezTo>
                    <a:pt x="623" y="1340"/>
                    <a:pt x="690" y="1245"/>
                    <a:pt x="756" y="1159"/>
                  </a:cubicBezTo>
                  <a:cubicBezTo>
                    <a:pt x="2004" y="-260"/>
                    <a:pt x="4176" y="-393"/>
                    <a:pt x="5595" y="854"/>
                  </a:cubicBezTo>
                  <a:cubicBezTo>
                    <a:pt x="5700" y="950"/>
                    <a:pt x="5805" y="1055"/>
                    <a:pt x="5900" y="1159"/>
                  </a:cubicBezTo>
                  <a:cubicBezTo>
                    <a:pt x="6938" y="2397"/>
                    <a:pt x="6938" y="4207"/>
                    <a:pt x="5900" y="5446"/>
                  </a:cubicBezTo>
                  <a:close/>
                  <a:moveTo>
                    <a:pt x="5900" y="5446"/>
                  </a:moveTo>
                  <a:cubicBezTo>
                    <a:pt x="6652" y="4503"/>
                    <a:pt x="6490" y="3121"/>
                    <a:pt x="5547" y="2369"/>
                  </a:cubicBezTo>
                  <a:cubicBezTo>
                    <a:pt x="5423" y="2264"/>
                    <a:pt x="5281" y="2178"/>
                    <a:pt x="5138" y="2112"/>
                  </a:cubicBezTo>
                  <a:cubicBezTo>
                    <a:pt x="4252" y="1712"/>
                    <a:pt x="3204" y="1940"/>
                    <a:pt x="2566" y="2683"/>
                  </a:cubicBezTo>
                  <a:cubicBezTo>
                    <a:pt x="1995" y="3483"/>
                    <a:pt x="1995" y="4550"/>
                    <a:pt x="2566" y="5350"/>
                  </a:cubicBezTo>
                  <a:cubicBezTo>
                    <a:pt x="3404" y="6293"/>
                    <a:pt x="4852" y="6379"/>
                    <a:pt x="5795" y="5550"/>
                  </a:cubicBezTo>
                  <a:cubicBezTo>
                    <a:pt x="5833" y="5512"/>
                    <a:pt x="5862" y="5484"/>
                    <a:pt x="590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7" name="任意多边形: 形状 196" descr="3afbfaea-7275-4023-89ad-dfb76cf54936">
              <a:extLst>
                <a:ext uri="{FF2B5EF4-FFF2-40B4-BE49-F238E27FC236}">
                  <a16:creationId xmlns:a16="http://schemas.microsoft.com/office/drawing/2014/main" id="{1506CFEF-799D-4BE0-95A2-4AF4E2110850}"/>
                </a:ext>
              </a:extLst>
            </p:cNvPr>
            <p:cNvSpPr/>
            <p:nvPr/>
          </p:nvSpPr>
          <p:spPr>
            <a:xfrm rot="21190573">
              <a:off x="6253530" y="3321448"/>
              <a:ext cx="7169" cy="7174"/>
            </a:xfrm>
            <a:custGeom>
              <a:avLst/>
              <a:gdLst>
                <a:gd name="connsiteX0" fmla="*/ 5801 w 6660"/>
                <a:gd name="connsiteY0" fmla="*/ 5446 h 6664"/>
                <a:gd name="connsiteX1" fmla="*/ 1610 w 6660"/>
                <a:gd name="connsiteY1" fmla="*/ 6208 h 6664"/>
                <a:gd name="connsiteX2" fmla="*/ 524 w 6660"/>
                <a:gd name="connsiteY2" fmla="*/ 1483 h 6664"/>
                <a:gd name="connsiteX3" fmla="*/ 753 w 6660"/>
                <a:gd name="connsiteY3" fmla="*/ 1159 h 6664"/>
                <a:gd name="connsiteX4" fmla="*/ 5591 w 6660"/>
                <a:gd name="connsiteY4" fmla="*/ 854 h 6664"/>
                <a:gd name="connsiteX5" fmla="*/ 5896 w 6660"/>
                <a:gd name="connsiteY5" fmla="*/ 1159 h 6664"/>
                <a:gd name="connsiteX6" fmla="*/ 5801 w 6660"/>
                <a:gd name="connsiteY6" fmla="*/ 5446 h 6664"/>
                <a:gd name="connsiteX7" fmla="*/ 5801 w 6660"/>
                <a:gd name="connsiteY7" fmla="*/ 5446 h 6664"/>
                <a:gd name="connsiteX8" fmla="*/ 5449 w 6660"/>
                <a:gd name="connsiteY8" fmla="*/ 2236 h 6664"/>
                <a:gd name="connsiteX9" fmla="*/ 5134 w 6660"/>
                <a:gd name="connsiteY9" fmla="*/ 2017 h 6664"/>
                <a:gd name="connsiteX10" fmla="*/ 2563 w 6660"/>
                <a:gd name="connsiteY10" fmla="*/ 2683 h 6664"/>
                <a:gd name="connsiteX11" fmla="*/ 2563 w 6660"/>
                <a:gd name="connsiteY11" fmla="*/ 5350 h 6664"/>
                <a:gd name="connsiteX12" fmla="*/ 5649 w 6660"/>
                <a:gd name="connsiteY12" fmla="*/ 5588 h 6664"/>
                <a:gd name="connsiteX13" fmla="*/ 5801 w 6660"/>
                <a:gd name="connsiteY13" fmla="*/ 5446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0" h="6664">
                  <a:moveTo>
                    <a:pt x="5801" y="5446"/>
                  </a:moveTo>
                  <a:cubicBezTo>
                    <a:pt x="4792" y="6712"/>
                    <a:pt x="3001" y="7036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01" y="-260"/>
                    <a:pt x="4172" y="-393"/>
                    <a:pt x="5591" y="854"/>
                  </a:cubicBezTo>
                  <a:cubicBezTo>
                    <a:pt x="5696" y="950"/>
                    <a:pt x="5801" y="1055"/>
                    <a:pt x="5896" y="1159"/>
                  </a:cubicBezTo>
                  <a:cubicBezTo>
                    <a:pt x="6954" y="2407"/>
                    <a:pt x="6906" y="4245"/>
                    <a:pt x="5801" y="5446"/>
                  </a:cubicBezTo>
                  <a:close/>
                  <a:moveTo>
                    <a:pt x="5801" y="5446"/>
                  </a:moveTo>
                  <a:cubicBezTo>
                    <a:pt x="6592" y="4465"/>
                    <a:pt x="6439" y="3026"/>
                    <a:pt x="5449" y="2236"/>
                  </a:cubicBezTo>
                  <a:cubicBezTo>
                    <a:pt x="5353" y="2150"/>
                    <a:pt x="5249" y="2083"/>
                    <a:pt x="5134" y="2017"/>
                  </a:cubicBezTo>
                  <a:cubicBezTo>
                    <a:pt x="4220" y="1635"/>
                    <a:pt x="3172" y="1912"/>
                    <a:pt x="2563" y="2683"/>
                  </a:cubicBezTo>
                  <a:cubicBezTo>
                    <a:pt x="1925" y="3455"/>
                    <a:pt x="1925" y="4579"/>
                    <a:pt x="2563" y="5350"/>
                  </a:cubicBezTo>
                  <a:cubicBezTo>
                    <a:pt x="3353" y="6265"/>
                    <a:pt x="4734" y="6379"/>
                    <a:pt x="5649" y="5588"/>
                  </a:cubicBezTo>
                  <a:cubicBezTo>
                    <a:pt x="5706" y="5541"/>
                    <a:pt x="5753" y="5493"/>
                    <a:pt x="5801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8" name="任意多边形: 形状 197" descr="9c403aee-5613-4c5d-836b-a469e111a1ac">
              <a:extLst>
                <a:ext uri="{FF2B5EF4-FFF2-40B4-BE49-F238E27FC236}">
                  <a16:creationId xmlns:a16="http://schemas.microsoft.com/office/drawing/2014/main" id="{1F278B49-826F-4F8C-90AA-4D55BCF9F27C}"/>
                </a:ext>
              </a:extLst>
            </p:cNvPr>
            <p:cNvSpPr/>
            <p:nvPr/>
          </p:nvSpPr>
          <p:spPr>
            <a:xfrm rot="21190573">
              <a:off x="6281001" y="3339447"/>
              <a:ext cx="6956" cy="7039"/>
            </a:xfrm>
            <a:custGeom>
              <a:avLst/>
              <a:gdLst>
                <a:gd name="connsiteX0" fmla="*/ 5684 w 6462"/>
                <a:gd name="connsiteY0" fmla="*/ 5255 h 6539"/>
                <a:gd name="connsiteX1" fmla="*/ 1493 w 6462"/>
                <a:gd name="connsiteY1" fmla="*/ 6112 h 6539"/>
                <a:gd name="connsiteX2" fmla="*/ 550 w 6462"/>
                <a:gd name="connsiteY2" fmla="*/ 1493 h 6539"/>
                <a:gd name="connsiteX3" fmla="*/ 5170 w 6462"/>
                <a:gd name="connsiteY3" fmla="*/ 550 h 6539"/>
                <a:gd name="connsiteX4" fmla="*/ 5684 w 6462"/>
                <a:gd name="connsiteY4" fmla="*/ 969 h 6539"/>
                <a:gd name="connsiteX5" fmla="*/ 5684 w 6462"/>
                <a:gd name="connsiteY5" fmla="*/ 5255 h 6539"/>
                <a:gd name="connsiteX6" fmla="*/ 5684 w 6462"/>
                <a:gd name="connsiteY6" fmla="*/ 5255 h 6539"/>
                <a:gd name="connsiteX7" fmla="*/ 5522 w 6462"/>
                <a:gd name="connsiteY7" fmla="*/ 2293 h 6539"/>
                <a:gd name="connsiteX8" fmla="*/ 4922 w 6462"/>
                <a:gd name="connsiteY8" fmla="*/ 1922 h 6539"/>
                <a:gd name="connsiteX9" fmla="*/ 2445 w 6462"/>
                <a:gd name="connsiteY9" fmla="*/ 2588 h 6539"/>
                <a:gd name="connsiteX10" fmla="*/ 2445 w 6462"/>
                <a:gd name="connsiteY10" fmla="*/ 5160 h 6539"/>
                <a:gd name="connsiteX11" fmla="*/ 5531 w 6462"/>
                <a:gd name="connsiteY11" fmla="*/ 5398 h 6539"/>
                <a:gd name="connsiteX12" fmla="*/ 5684 w 6462"/>
                <a:gd name="connsiteY12" fmla="*/ 5255 h 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62" h="6539">
                  <a:moveTo>
                    <a:pt x="5684" y="5255"/>
                  </a:moveTo>
                  <a:cubicBezTo>
                    <a:pt x="4703" y="6551"/>
                    <a:pt x="2903" y="6922"/>
                    <a:pt x="1493" y="6112"/>
                  </a:cubicBezTo>
                  <a:cubicBezTo>
                    <a:pt x="-41" y="5093"/>
                    <a:pt x="-460" y="3026"/>
                    <a:pt x="550" y="1493"/>
                  </a:cubicBezTo>
                  <a:cubicBezTo>
                    <a:pt x="1569" y="-41"/>
                    <a:pt x="3636" y="-460"/>
                    <a:pt x="5170" y="550"/>
                  </a:cubicBezTo>
                  <a:cubicBezTo>
                    <a:pt x="5360" y="674"/>
                    <a:pt x="5531" y="816"/>
                    <a:pt x="5684" y="969"/>
                  </a:cubicBezTo>
                  <a:cubicBezTo>
                    <a:pt x="6722" y="2207"/>
                    <a:pt x="6722" y="4017"/>
                    <a:pt x="5684" y="5255"/>
                  </a:cubicBezTo>
                  <a:close/>
                  <a:moveTo>
                    <a:pt x="5684" y="5255"/>
                  </a:moveTo>
                  <a:cubicBezTo>
                    <a:pt x="6455" y="4388"/>
                    <a:pt x="6379" y="3064"/>
                    <a:pt x="5522" y="2293"/>
                  </a:cubicBezTo>
                  <a:cubicBezTo>
                    <a:pt x="5341" y="2141"/>
                    <a:pt x="5141" y="2007"/>
                    <a:pt x="4922" y="1922"/>
                  </a:cubicBezTo>
                  <a:cubicBezTo>
                    <a:pt x="4045" y="1474"/>
                    <a:pt x="2979" y="1760"/>
                    <a:pt x="2445" y="2588"/>
                  </a:cubicBezTo>
                  <a:cubicBezTo>
                    <a:pt x="1817" y="3331"/>
                    <a:pt x="1817" y="4417"/>
                    <a:pt x="2445" y="5160"/>
                  </a:cubicBezTo>
                  <a:cubicBezTo>
                    <a:pt x="3236" y="6074"/>
                    <a:pt x="4617" y="6189"/>
                    <a:pt x="5531" y="5398"/>
                  </a:cubicBezTo>
                  <a:cubicBezTo>
                    <a:pt x="5588" y="5351"/>
                    <a:pt x="5636" y="5303"/>
                    <a:pt x="5684" y="525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9" name="任意多边形: 形状 198" descr="48a80d36-b27d-41a8-838f-6245b007ffdb">
              <a:extLst>
                <a:ext uri="{FF2B5EF4-FFF2-40B4-BE49-F238E27FC236}">
                  <a16:creationId xmlns:a16="http://schemas.microsoft.com/office/drawing/2014/main" id="{D142231F-9139-40BC-92C5-77B95CA3B5A9}"/>
                </a:ext>
              </a:extLst>
            </p:cNvPr>
            <p:cNvSpPr/>
            <p:nvPr/>
          </p:nvSpPr>
          <p:spPr>
            <a:xfrm rot="21190573">
              <a:off x="6308196" y="3357143"/>
              <a:ext cx="7169" cy="7174"/>
            </a:xfrm>
            <a:custGeom>
              <a:avLst/>
              <a:gdLst>
                <a:gd name="connsiteX0" fmla="*/ 5801 w 6660"/>
                <a:gd name="connsiteY0" fmla="*/ 5446 h 6664"/>
                <a:gd name="connsiteX1" fmla="*/ 1610 w 6660"/>
                <a:gd name="connsiteY1" fmla="*/ 6208 h 6664"/>
                <a:gd name="connsiteX2" fmla="*/ 524 w 6660"/>
                <a:gd name="connsiteY2" fmla="*/ 1483 h 6664"/>
                <a:gd name="connsiteX3" fmla="*/ 753 w 6660"/>
                <a:gd name="connsiteY3" fmla="*/ 1159 h 6664"/>
                <a:gd name="connsiteX4" fmla="*/ 5591 w 6660"/>
                <a:gd name="connsiteY4" fmla="*/ 855 h 6664"/>
                <a:gd name="connsiteX5" fmla="*/ 5896 w 6660"/>
                <a:gd name="connsiteY5" fmla="*/ 1159 h 6664"/>
                <a:gd name="connsiteX6" fmla="*/ 5801 w 6660"/>
                <a:gd name="connsiteY6" fmla="*/ 5446 h 6664"/>
                <a:gd name="connsiteX7" fmla="*/ 5801 w 6660"/>
                <a:gd name="connsiteY7" fmla="*/ 5446 h 6664"/>
                <a:gd name="connsiteX8" fmla="*/ 5449 w 6660"/>
                <a:gd name="connsiteY8" fmla="*/ 2236 h 6664"/>
                <a:gd name="connsiteX9" fmla="*/ 5134 w 6660"/>
                <a:gd name="connsiteY9" fmla="*/ 2017 h 6664"/>
                <a:gd name="connsiteX10" fmla="*/ 2563 w 6660"/>
                <a:gd name="connsiteY10" fmla="*/ 2683 h 6664"/>
                <a:gd name="connsiteX11" fmla="*/ 2563 w 6660"/>
                <a:gd name="connsiteY11" fmla="*/ 5350 h 6664"/>
                <a:gd name="connsiteX12" fmla="*/ 5649 w 6660"/>
                <a:gd name="connsiteY12" fmla="*/ 5588 h 6664"/>
                <a:gd name="connsiteX13" fmla="*/ 5801 w 6660"/>
                <a:gd name="connsiteY13" fmla="*/ 5446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0" h="6664">
                  <a:moveTo>
                    <a:pt x="5801" y="5446"/>
                  </a:moveTo>
                  <a:cubicBezTo>
                    <a:pt x="4792" y="6712"/>
                    <a:pt x="3001" y="7036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10" y="-260"/>
                    <a:pt x="4172" y="-393"/>
                    <a:pt x="5591" y="855"/>
                  </a:cubicBezTo>
                  <a:cubicBezTo>
                    <a:pt x="5696" y="950"/>
                    <a:pt x="5801" y="1055"/>
                    <a:pt x="5896" y="1159"/>
                  </a:cubicBezTo>
                  <a:cubicBezTo>
                    <a:pt x="6954" y="2407"/>
                    <a:pt x="6906" y="4245"/>
                    <a:pt x="5801" y="5446"/>
                  </a:cubicBezTo>
                  <a:close/>
                  <a:moveTo>
                    <a:pt x="5801" y="5446"/>
                  </a:moveTo>
                  <a:cubicBezTo>
                    <a:pt x="6592" y="4464"/>
                    <a:pt x="6439" y="3026"/>
                    <a:pt x="5449" y="2236"/>
                  </a:cubicBezTo>
                  <a:cubicBezTo>
                    <a:pt x="5353" y="2150"/>
                    <a:pt x="5248" y="2083"/>
                    <a:pt x="5134" y="2017"/>
                  </a:cubicBezTo>
                  <a:cubicBezTo>
                    <a:pt x="4229" y="1636"/>
                    <a:pt x="3172" y="1912"/>
                    <a:pt x="2563" y="2683"/>
                  </a:cubicBezTo>
                  <a:cubicBezTo>
                    <a:pt x="1962" y="3474"/>
                    <a:pt x="1962" y="4560"/>
                    <a:pt x="2563" y="5350"/>
                  </a:cubicBezTo>
                  <a:cubicBezTo>
                    <a:pt x="3353" y="6265"/>
                    <a:pt x="4734" y="6379"/>
                    <a:pt x="5649" y="5588"/>
                  </a:cubicBezTo>
                  <a:cubicBezTo>
                    <a:pt x="5706" y="5541"/>
                    <a:pt x="5753" y="5493"/>
                    <a:pt x="5801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0" name="任意多边形: 形状 199" descr="4d5b5dc7-683a-4fb1-81e4-707e6153777d">
              <a:extLst>
                <a:ext uri="{FF2B5EF4-FFF2-40B4-BE49-F238E27FC236}">
                  <a16:creationId xmlns:a16="http://schemas.microsoft.com/office/drawing/2014/main" id="{2F8982D2-C962-440E-89C1-0B4326C49B69}"/>
                </a:ext>
              </a:extLst>
            </p:cNvPr>
            <p:cNvSpPr/>
            <p:nvPr/>
          </p:nvSpPr>
          <p:spPr>
            <a:xfrm rot="21190573">
              <a:off x="6335137" y="3374778"/>
              <a:ext cx="7381" cy="7439"/>
            </a:xfrm>
            <a:custGeom>
              <a:avLst/>
              <a:gdLst>
                <a:gd name="connsiteX0" fmla="*/ 6060 w 6857"/>
                <a:gd name="connsiteY0" fmla="*/ 5626 h 6910"/>
                <a:gd name="connsiteX1" fmla="*/ 1869 w 6857"/>
                <a:gd name="connsiteY1" fmla="*/ 6484 h 6910"/>
                <a:gd name="connsiteX2" fmla="*/ 374 w 6857"/>
                <a:gd name="connsiteY2" fmla="*/ 1873 h 6910"/>
                <a:gd name="connsiteX3" fmla="*/ 4984 w 6857"/>
                <a:gd name="connsiteY3" fmla="*/ 378 h 6910"/>
                <a:gd name="connsiteX4" fmla="*/ 6479 w 6857"/>
                <a:gd name="connsiteY4" fmla="*/ 4988 h 6910"/>
                <a:gd name="connsiteX5" fmla="*/ 6060 w 6857"/>
                <a:gd name="connsiteY5" fmla="*/ 5626 h 6910"/>
                <a:gd name="connsiteX6" fmla="*/ 6060 w 6857"/>
                <a:gd name="connsiteY6" fmla="*/ 5626 h 6910"/>
                <a:gd name="connsiteX7" fmla="*/ 5898 w 6857"/>
                <a:gd name="connsiteY7" fmla="*/ 2664 h 6910"/>
                <a:gd name="connsiteX8" fmla="*/ 5298 w 6857"/>
                <a:gd name="connsiteY8" fmla="*/ 2293 h 6910"/>
                <a:gd name="connsiteX9" fmla="*/ 2822 w 6857"/>
                <a:gd name="connsiteY9" fmla="*/ 2959 h 6910"/>
                <a:gd name="connsiteX10" fmla="*/ 2822 w 6857"/>
                <a:gd name="connsiteY10" fmla="*/ 5531 h 6910"/>
                <a:gd name="connsiteX11" fmla="*/ 5765 w 6857"/>
                <a:gd name="connsiteY11" fmla="*/ 5912 h 6910"/>
                <a:gd name="connsiteX12" fmla="*/ 6060 w 6857"/>
                <a:gd name="connsiteY12" fmla="*/ 5626 h 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57" h="6910">
                  <a:moveTo>
                    <a:pt x="6060" y="5626"/>
                  </a:moveTo>
                  <a:cubicBezTo>
                    <a:pt x="5079" y="6922"/>
                    <a:pt x="3279" y="7293"/>
                    <a:pt x="1869" y="6484"/>
                  </a:cubicBezTo>
                  <a:cubicBezTo>
                    <a:pt x="183" y="5626"/>
                    <a:pt x="-483" y="3559"/>
                    <a:pt x="374" y="1873"/>
                  </a:cubicBezTo>
                  <a:cubicBezTo>
                    <a:pt x="1231" y="187"/>
                    <a:pt x="3298" y="-489"/>
                    <a:pt x="4984" y="378"/>
                  </a:cubicBezTo>
                  <a:cubicBezTo>
                    <a:pt x="6670" y="1235"/>
                    <a:pt x="7346" y="3302"/>
                    <a:pt x="6479" y="4988"/>
                  </a:cubicBezTo>
                  <a:cubicBezTo>
                    <a:pt x="6365" y="5217"/>
                    <a:pt x="6222" y="5426"/>
                    <a:pt x="6060" y="5626"/>
                  </a:cubicBezTo>
                  <a:close/>
                  <a:moveTo>
                    <a:pt x="6060" y="5626"/>
                  </a:moveTo>
                  <a:cubicBezTo>
                    <a:pt x="6832" y="4760"/>
                    <a:pt x="6755" y="3435"/>
                    <a:pt x="5898" y="2664"/>
                  </a:cubicBezTo>
                  <a:cubicBezTo>
                    <a:pt x="5717" y="2512"/>
                    <a:pt x="5517" y="2378"/>
                    <a:pt x="5298" y="2293"/>
                  </a:cubicBezTo>
                  <a:cubicBezTo>
                    <a:pt x="4422" y="1845"/>
                    <a:pt x="3355" y="2131"/>
                    <a:pt x="2822" y="2959"/>
                  </a:cubicBezTo>
                  <a:cubicBezTo>
                    <a:pt x="2193" y="3702"/>
                    <a:pt x="2193" y="4788"/>
                    <a:pt x="2822" y="5531"/>
                  </a:cubicBezTo>
                  <a:cubicBezTo>
                    <a:pt x="3526" y="6445"/>
                    <a:pt x="4841" y="6617"/>
                    <a:pt x="5765" y="5912"/>
                  </a:cubicBezTo>
                  <a:cubicBezTo>
                    <a:pt x="5870" y="5826"/>
                    <a:pt x="5974" y="5731"/>
                    <a:pt x="6060" y="562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1" name="任意多边形: 形状 200" descr="15e70fa8-c1f0-41ea-9a75-e26d937f131c">
              <a:extLst>
                <a:ext uri="{FF2B5EF4-FFF2-40B4-BE49-F238E27FC236}">
                  <a16:creationId xmlns:a16="http://schemas.microsoft.com/office/drawing/2014/main" id="{A697D935-DD4A-4DA9-980A-1EA4508163E6}"/>
                </a:ext>
              </a:extLst>
            </p:cNvPr>
            <p:cNvSpPr/>
            <p:nvPr/>
          </p:nvSpPr>
          <p:spPr>
            <a:xfrm rot="21190573">
              <a:off x="6362656" y="3392862"/>
              <a:ext cx="7188" cy="7155"/>
            </a:xfrm>
            <a:custGeom>
              <a:avLst/>
              <a:gdLst>
                <a:gd name="connsiteX0" fmla="*/ 5899 w 6677"/>
                <a:gd name="connsiteY0" fmla="*/ 5445 h 6647"/>
                <a:gd name="connsiteX1" fmla="*/ 1612 w 6677"/>
                <a:gd name="connsiteY1" fmla="*/ 6207 h 6647"/>
                <a:gd name="connsiteX2" fmla="*/ 526 w 6677"/>
                <a:gd name="connsiteY2" fmla="*/ 1483 h 6647"/>
                <a:gd name="connsiteX3" fmla="*/ 755 w 6677"/>
                <a:gd name="connsiteY3" fmla="*/ 1159 h 6647"/>
                <a:gd name="connsiteX4" fmla="*/ 5594 w 6677"/>
                <a:gd name="connsiteY4" fmla="*/ 854 h 6647"/>
                <a:gd name="connsiteX5" fmla="*/ 5899 w 6677"/>
                <a:gd name="connsiteY5" fmla="*/ 1159 h 6647"/>
                <a:gd name="connsiteX6" fmla="*/ 5899 w 6677"/>
                <a:gd name="connsiteY6" fmla="*/ 5445 h 6647"/>
                <a:gd name="connsiteX7" fmla="*/ 5899 w 6677"/>
                <a:gd name="connsiteY7" fmla="*/ 5445 h 6647"/>
                <a:gd name="connsiteX8" fmla="*/ 5317 w 6677"/>
                <a:gd name="connsiteY8" fmla="*/ 2131 h 6647"/>
                <a:gd name="connsiteX9" fmla="*/ 5137 w 6677"/>
                <a:gd name="connsiteY9" fmla="*/ 2016 h 6647"/>
                <a:gd name="connsiteX10" fmla="*/ 2184 w 6677"/>
                <a:gd name="connsiteY10" fmla="*/ 3341 h 6647"/>
                <a:gd name="connsiteX11" fmla="*/ 2374 w 6677"/>
                <a:gd name="connsiteY11" fmla="*/ 5350 h 6647"/>
                <a:gd name="connsiteX12" fmla="*/ 5584 w 6677"/>
                <a:gd name="connsiteY12" fmla="*/ 5741 h 6647"/>
                <a:gd name="connsiteX13" fmla="*/ 5899 w 6677"/>
                <a:gd name="connsiteY13" fmla="*/ 5445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7" h="6647">
                  <a:moveTo>
                    <a:pt x="5899" y="5445"/>
                  </a:moveTo>
                  <a:cubicBezTo>
                    <a:pt x="4832" y="6693"/>
                    <a:pt x="3041" y="7008"/>
                    <a:pt x="1612" y="6207"/>
                  </a:cubicBezTo>
                  <a:cubicBezTo>
                    <a:pt x="3" y="5198"/>
                    <a:pt x="-483" y="3083"/>
                    <a:pt x="526" y="1483"/>
                  </a:cubicBezTo>
                  <a:cubicBezTo>
                    <a:pt x="593" y="1369"/>
                    <a:pt x="669" y="1264"/>
                    <a:pt x="755" y="1159"/>
                  </a:cubicBezTo>
                  <a:cubicBezTo>
                    <a:pt x="2003" y="-260"/>
                    <a:pt x="4174" y="-393"/>
                    <a:pt x="5594" y="854"/>
                  </a:cubicBezTo>
                  <a:cubicBezTo>
                    <a:pt x="5699" y="950"/>
                    <a:pt x="5803" y="1054"/>
                    <a:pt x="5899" y="1159"/>
                  </a:cubicBezTo>
                  <a:cubicBezTo>
                    <a:pt x="6937" y="2398"/>
                    <a:pt x="6937" y="4207"/>
                    <a:pt x="5899" y="5445"/>
                  </a:cubicBezTo>
                  <a:close/>
                  <a:moveTo>
                    <a:pt x="5899" y="5445"/>
                  </a:moveTo>
                  <a:cubicBezTo>
                    <a:pt x="6651" y="4369"/>
                    <a:pt x="6394" y="2883"/>
                    <a:pt x="5317" y="2131"/>
                  </a:cubicBezTo>
                  <a:cubicBezTo>
                    <a:pt x="5260" y="2093"/>
                    <a:pt x="5194" y="2055"/>
                    <a:pt x="5137" y="2016"/>
                  </a:cubicBezTo>
                  <a:cubicBezTo>
                    <a:pt x="3955" y="1569"/>
                    <a:pt x="2632" y="2159"/>
                    <a:pt x="2184" y="3341"/>
                  </a:cubicBezTo>
                  <a:cubicBezTo>
                    <a:pt x="1936" y="3998"/>
                    <a:pt x="2003" y="4741"/>
                    <a:pt x="2374" y="5350"/>
                  </a:cubicBezTo>
                  <a:cubicBezTo>
                    <a:pt x="3155" y="6341"/>
                    <a:pt x="4584" y="6522"/>
                    <a:pt x="5584" y="5741"/>
                  </a:cubicBezTo>
                  <a:cubicBezTo>
                    <a:pt x="5699" y="5655"/>
                    <a:pt x="5803" y="5550"/>
                    <a:pt x="5899" y="544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1" name="任意多边形: 形状 220" descr="2bdf4bbb-f50f-4730-8845-1c98488732d6">
              <a:extLst>
                <a:ext uri="{FF2B5EF4-FFF2-40B4-BE49-F238E27FC236}">
                  <a16:creationId xmlns:a16="http://schemas.microsoft.com/office/drawing/2014/main" id="{6E6EA116-7B81-4F70-8D45-70E4971EDE07}"/>
                </a:ext>
              </a:extLst>
            </p:cNvPr>
            <p:cNvSpPr/>
            <p:nvPr/>
          </p:nvSpPr>
          <p:spPr>
            <a:xfrm rot="21190573">
              <a:off x="6475708" y="2585811"/>
              <a:ext cx="7468" cy="7463"/>
            </a:xfrm>
            <a:custGeom>
              <a:avLst/>
              <a:gdLst>
                <a:gd name="connsiteX0" fmla="*/ 6110 w 6937"/>
                <a:gd name="connsiteY0" fmla="*/ 5447 h 6933"/>
                <a:gd name="connsiteX1" fmla="*/ 1490 w 6937"/>
                <a:gd name="connsiteY1" fmla="*/ 6374 h 6933"/>
                <a:gd name="connsiteX2" fmla="*/ 557 w 6937"/>
                <a:gd name="connsiteY2" fmla="*/ 1751 h 6933"/>
                <a:gd name="connsiteX3" fmla="*/ 1062 w 6937"/>
                <a:gd name="connsiteY3" fmla="*/ 1161 h 6933"/>
                <a:gd name="connsiteX4" fmla="*/ 5901 w 6937"/>
                <a:gd name="connsiteY4" fmla="*/ 857 h 6933"/>
                <a:gd name="connsiteX5" fmla="*/ 6205 w 6937"/>
                <a:gd name="connsiteY5" fmla="*/ 1161 h 6933"/>
                <a:gd name="connsiteX6" fmla="*/ 6110 w 6937"/>
                <a:gd name="connsiteY6" fmla="*/ 5447 h 6933"/>
                <a:gd name="connsiteX7" fmla="*/ 6110 w 6937"/>
                <a:gd name="connsiteY7" fmla="*/ 5447 h 6933"/>
                <a:gd name="connsiteX8" fmla="*/ 5758 w 6937"/>
                <a:gd name="connsiteY8" fmla="*/ 2233 h 6933"/>
                <a:gd name="connsiteX9" fmla="*/ 5443 w 6937"/>
                <a:gd name="connsiteY9" fmla="*/ 2018 h 6933"/>
                <a:gd name="connsiteX10" fmla="*/ 2872 w 6937"/>
                <a:gd name="connsiteY10" fmla="*/ 2685 h 6933"/>
                <a:gd name="connsiteX11" fmla="*/ 2872 w 6937"/>
                <a:gd name="connsiteY11" fmla="*/ 5352 h 6933"/>
                <a:gd name="connsiteX12" fmla="*/ 5958 w 6937"/>
                <a:gd name="connsiteY12" fmla="*/ 5588 h 6933"/>
                <a:gd name="connsiteX13" fmla="*/ 6110 w 6937"/>
                <a:gd name="connsiteY13" fmla="*/ 5447 h 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37" h="6933">
                  <a:moveTo>
                    <a:pt x="6110" y="5447"/>
                  </a:moveTo>
                  <a:cubicBezTo>
                    <a:pt x="5091" y="6980"/>
                    <a:pt x="3024" y="7394"/>
                    <a:pt x="1490" y="6374"/>
                  </a:cubicBezTo>
                  <a:cubicBezTo>
                    <a:pt x="-43" y="5353"/>
                    <a:pt x="-462" y="3283"/>
                    <a:pt x="557" y="1751"/>
                  </a:cubicBezTo>
                  <a:cubicBezTo>
                    <a:pt x="700" y="1535"/>
                    <a:pt x="871" y="1337"/>
                    <a:pt x="1062" y="1161"/>
                  </a:cubicBezTo>
                  <a:cubicBezTo>
                    <a:pt x="2319" y="-259"/>
                    <a:pt x="4481" y="-395"/>
                    <a:pt x="5901" y="857"/>
                  </a:cubicBezTo>
                  <a:cubicBezTo>
                    <a:pt x="6005" y="952"/>
                    <a:pt x="6110" y="1053"/>
                    <a:pt x="6205" y="1161"/>
                  </a:cubicBezTo>
                  <a:cubicBezTo>
                    <a:pt x="7215" y="2423"/>
                    <a:pt x="7177" y="4231"/>
                    <a:pt x="6110" y="5447"/>
                  </a:cubicBezTo>
                  <a:close/>
                  <a:moveTo>
                    <a:pt x="6110" y="5447"/>
                  </a:moveTo>
                  <a:cubicBezTo>
                    <a:pt x="6901" y="4463"/>
                    <a:pt x="6748" y="3025"/>
                    <a:pt x="5758" y="2233"/>
                  </a:cubicBezTo>
                  <a:cubicBezTo>
                    <a:pt x="5662" y="2152"/>
                    <a:pt x="5558" y="2081"/>
                    <a:pt x="5443" y="2018"/>
                  </a:cubicBezTo>
                  <a:cubicBezTo>
                    <a:pt x="4538" y="1636"/>
                    <a:pt x="3481" y="1909"/>
                    <a:pt x="2872" y="2685"/>
                  </a:cubicBezTo>
                  <a:cubicBezTo>
                    <a:pt x="2233" y="3459"/>
                    <a:pt x="2233" y="4578"/>
                    <a:pt x="2872" y="5352"/>
                  </a:cubicBezTo>
                  <a:cubicBezTo>
                    <a:pt x="3662" y="6270"/>
                    <a:pt x="5043" y="6376"/>
                    <a:pt x="5958" y="5588"/>
                  </a:cubicBezTo>
                  <a:cubicBezTo>
                    <a:pt x="6015" y="5543"/>
                    <a:pt x="6062" y="5497"/>
                    <a:pt x="6110" y="5447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2" name="任意多边形: 形状 221" descr="b0fa44a8-c085-4db6-bb54-ce98caf94462">
              <a:extLst>
                <a:ext uri="{FF2B5EF4-FFF2-40B4-BE49-F238E27FC236}">
                  <a16:creationId xmlns:a16="http://schemas.microsoft.com/office/drawing/2014/main" id="{D4C5743D-B01A-454E-A56C-41B48D4826D9}"/>
                </a:ext>
              </a:extLst>
            </p:cNvPr>
            <p:cNvSpPr/>
            <p:nvPr/>
          </p:nvSpPr>
          <p:spPr>
            <a:xfrm rot="21190573">
              <a:off x="6503237" y="2603331"/>
              <a:ext cx="7390" cy="7511"/>
            </a:xfrm>
            <a:custGeom>
              <a:avLst/>
              <a:gdLst>
                <a:gd name="connsiteX0" fmla="*/ 5896 w 6865"/>
                <a:gd name="connsiteY0" fmla="*/ 5684 h 6977"/>
                <a:gd name="connsiteX1" fmla="*/ 1610 w 6865"/>
                <a:gd name="connsiteY1" fmla="*/ 6541 h 6977"/>
                <a:gd name="connsiteX2" fmla="*/ 524 w 6865"/>
                <a:gd name="connsiteY2" fmla="*/ 1817 h 6977"/>
                <a:gd name="connsiteX3" fmla="*/ 753 w 6865"/>
                <a:gd name="connsiteY3" fmla="*/ 1493 h 6977"/>
                <a:gd name="connsiteX4" fmla="*/ 5373 w 6865"/>
                <a:gd name="connsiteY4" fmla="*/ 550 h 6977"/>
                <a:gd name="connsiteX5" fmla="*/ 6316 w 6865"/>
                <a:gd name="connsiteY5" fmla="*/ 5169 h 6977"/>
                <a:gd name="connsiteX6" fmla="*/ 5896 w 6865"/>
                <a:gd name="connsiteY6" fmla="*/ 5684 h 6977"/>
                <a:gd name="connsiteX7" fmla="*/ 5896 w 6865"/>
                <a:gd name="connsiteY7" fmla="*/ 5684 h 6977"/>
                <a:gd name="connsiteX8" fmla="*/ 5544 w 6865"/>
                <a:gd name="connsiteY8" fmla="*/ 2607 h 6977"/>
                <a:gd name="connsiteX9" fmla="*/ 5134 w 6865"/>
                <a:gd name="connsiteY9" fmla="*/ 2350 h 6977"/>
                <a:gd name="connsiteX10" fmla="*/ 2229 w 6865"/>
                <a:gd name="connsiteY10" fmla="*/ 3769 h 6977"/>
                <a:gd name="connsiteX11" fmla="*/ 2372 w 6865"/>
                <a:gd name="connsiteY11" fmla="*/ 5589 h 6977"/>
                <a:gd name="connsiteX12" fmla="*/ 5582 w 6865"/>
                <a:gd name="connsiteY12" fmla="*/ 5979 h 6977"/>
                <a:gd name="connsiteX13" fmla="*/ 5896 w 6865"/>
                <a:gd name="connsiteY13" fmla="*/ 5684 h 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5" h="6977">
                  <a:moveTo>
                    <a:pt x="5896" y="5684"/>
                  </a:moveTo>
                  <a:cubicBezTo>
                    <a:pt x="4877" y="6998"/>
                    <a:pt x="3048" y="7360"/>
                    <a:pt x="1610" y="6541"/>
                  </a:cubicBezTo>
                  <a:cubicBezTo>
                    <a:pt x="10" y="5531"/>
                    <a:pt x="-485" y="3417"/>
                    <a:pt x="524" y="1817"/>
                  </a:cubicBezTo>
                  <a:cubicBezTo>
                    <a:pt x="591" y="1702"/>
                    <a:pt x="667" y="1598"/>
                    <a:pt x="753" y="1493"/>
                  </a:cubicBezTo>
                  <a:cubicBezTo>
                    <a:pt x="1772" y="-41"/>
                    <a:pt x="3839" y="-460"/>
                    <a:pt x="5373" y="550"/>
                  </a:cubicBezTo>
                  <a:cubicBezTo>
                    <a:pt x="6906" y="1569"/>
                    <a:pt x="7325" y="3636"/>
                    <a:pt x="6316" y="5169"/>
                  </a:cubicBezTo>
                  <a:cubicBezTo>
                    <a:pt x="6192" y="5360"/>
                    <a:pt x="6049" y="5531"/>
                    <a:pt x="5896" y="5684"/>
                  </a:cubicBezTo>
                  <a:close/>
                  <a:moveTo>
                    <a:pt x="5896" y="5684"/>
                  </a:moveTo>
                  <a:cubicBezTo>
                    <a:pt x="6649" y="4731"/>
                    <a:pt x="6487" y="3360"/>
                    <a:pt x="5544" y="2607"/>
                  </a:cubicBezTo>
                  <a:cubicBezTo>
                    <a:pt x="5420" y="2502"/>
                    <a:pt x="5277" y="2417"/>
                    <a:pt x="5134" y="2350"/>
                  </a:cubicBezTo>
                  <a:cubicBezTo>
                    <a:pt x="3944" y="1941"/>
                    <a:pt x="2639" y="2569"/>
                    <a:pt x="2229" y="3769"/>
                  </a:cubicBezTo>
                  <a:cubicBezTo>
                    <a:pt x="2020" y="4369"/>
                    <a:pt x="2077" y="5027"/>
                    <a:pt x="2372" y="5589"/>
                  </a:cubicBezTo>
                  <a:cubicBezTo>
                    <a:pt x="3153" y="6579"/>
                    <a:pt x="4582" y="6760"/>
                    <a:pt x="5582" y="5979"/>
                  </a:cubicBezTo>
                  <a:cubicBezTo>
                    <a:pt x="5696" y="5893"/>
                    <a:pt x="5801" y="5789"/>
                    <a:pt x="5896" y="5684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3" name="任意多边形: 形状 222" descr="a29877ca-73f7-4e56-9d39-b2d14b3266c4">
              <a:extLst>
                <a:ext uri="{FF2B5EF4-FFF2-40B4-BE49-F238E27FC236}">
                  <a16:creationId xmlns:a16="http://schemas.microsoft.com/office/drawing/2014/main" id="{20B271FC-855D-4E56-BFF5-C1F41C7D22BE}"/>
                </a:ext>
              </a:extLst>
            </p:cNvPr>
            <p:cNvSpPr/>
            <p:nvPr/>
          </p:nvSpPr>
          <p:spPr>
            <a:xfrm rot="21190573">
              <a:off x="6530728" y="2621595"/>
              <a:ext cx="7034" cy="7069"/>
            </a:xfrm>
            <a:custGeom>
              <a:avLst/>
              <a:gdLst>
                <a:gd name="connsiteX0" fmla="*/ 5675 w 6534"/>
                <a:gd name="connsiteY0" fmla="*/ 5348 h 6567"/>
                <a:gd name="connsiteX1" fmla="*/ 1484 w 6534"/>
                <a:gd name="connsiteY1" fmla="*/ 6110 h 6567"/>
                <a:gd name="connsiteX2" fmla="*/ 560 w 6534"/>
                <a:gd name="connsiteY2" fmla="*/ 1490 h 6567"/>
                <a:gd name="connsiteX3" fmla="*/ 5180 w 6534"/>
                <a:gd name="connsiteY3" fmla="*/ 557 h 6567"/>
                <a:gd name="connsiteX4" fmla="*/ 5770 w 6534"/>
                <a:gd name="connsiteY4" fmla="*/ 1062 h 6567"/>
                <a:gd name="connsiteX5" fmla="*/ 5675 w 6534"/>
                <a:gd name="connsiteY5" fmla="*/ 5348 h 6567"/>
                <a:gd name="connsiteX6" fmla="*/ 5675 w 6534"/>
                <a:gd name="connsiteY6" fmla="*/ 5348 h 6567"/>
                <a:gd name="connsiteX7" fmla="*/ 5323 w 6534"/>
                <a:gd name="connsiteY7" fmla="*/ 2138 h 6567"/>
                <a:gd name="connsiteX8" fmla="*/ 5008 w 6534"/>
                <a:gd name="connsiteY8" fmla="*/ 1919 h 6567"/>
                <a:gd name="connsiteX9" fmla="*/ 2436 w 6534"/>
                <a:gd name="connsiteY9" fmla="*/ 2586 h 6567"/>
                <a:gd name="connsiteX10" fmla="*/ 2436 w 6534"/>
                <a:gd name="connsiteY10" fmla="*/ 5253 h 6567"/>
                <a:gd name="connsiteX11" fmla="*/ 5523 w 6534"/>
                <a:gd name="connsiteY11" fmla="*/ 5491 h 6567"/>
                <a:gd name="connsiteX12" fmla="*/ 5675 w 6534"/>
                <a:gd name="connsiteY12" fmla="*/ 5348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34" h="6567">
                  <a:moveTo>
                    <a:pt x="5675" y="5348"/>
                  </a:moveTo>
                  <a:cubicBezTo>
                    <a:pt x="4665" y="6615"/>
                    <a:pt x="2874" y="6939"/>
                    <a:pt x="1484" y="6110"/>
                  </a:cubicBezTo>
                  <a:cubicBezTo>
                    <a:pt x="-50" y="5091"/>
                    <a:pt x="-459" y="3024"/>
                    <a:pt x="560" y="1490"/>
                  </a:cubicBezTo>
                  <a:cubicBezTo>
                    <a:pt x="1579" y="-43"/>
                    <a:pt x="3646" y="-462"/>
                    <a:pt x="5180" y="557"/>
                  </a:cubicBezTo>
                  <a:cubicBezTo>
                    <a:pt x="5399" y="700"/>
                    <a:pt x="5589" y="871"/>
                    <a:pt x="5770" y="1062"/>
                  </a:cubicBezTo>
                  <a:cubicBezTo>
                    <a:pt x="6827" y="2310"/>
                    <a:pt x="6780" y="4148"/>
                    <a:pt x="5675" y="5348"/>
                  </a:cubicBezTo>
                  <a:close/>
                  <a:moveTo>
                    <a:pt x="5675" y="5348"/>
                  </a:moveTo>
                  <a:cubicBezTo>
                    <a:pt x="6465" y="4367"/>
                    <a:pt x="6313" y="2929"/>
                    <a:pt x="5323" y="2138"/>
                  </a:cubicBezTo>
                  <a:cubicBezTo>
                    <a:pt x="5227" y="2052"/>
                    <a:pt x="5123" y="1986"/>
                    <a:pt x="5008" y="1919"/>
                  </a:cubicBezTo>
                  <a:cubicBezTo>
                    <a:pt x="4103" y="1538"/>
                    <a:pt x="3046" y="1814"/>
                    <a:pt x="2436" y="2586"/>
                  </a:cubicBezTo>
                  <a:cubicBezTo>
                    <a:pt x="1798" y="3357"/>
                    <a:pt x="1798" y="4481"/>
                    <a:pt x="2436" y="5253"/>
                  </a:cubicBezTo>
                  <a:cubicBezTo>
                    <a:pt x="3227" y="6167"/>
                    <a:pt x="4608" y="6272"/>
                    <a:pt x="5523" y="5491"/>
                  </a:cubicBezTo>
                  <a:cubicBezTo>
                    <a:pt x="5580" y="5443"/>
                    <a:pt x="5627" y="5396"/>
                    <a:pt x="5675" y="534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4" name="任意多边形: 形状 223" descr="459310d1-52dc-42cc-bdb6-0082b8a19afa">
              <a:extLst>
                <a:ext uri="{FF2B5EF4-FFF2-40B4-BE49-F238E27FC236}">
                  <a16:creationId xmlns:a16="http://schemas.microsoft.com/office/drawing/2014/main" id="{F3344232-DDFB-4DBC-8DA3-8072AA115462}"/>
                </a:ext>
              </a:extLst>
            </p:cNvPr>
            <p:cNvSpPr/>
            <p:nvPr/>
          </p:nvSpPr>
          <p:spPr>
            <a:xfrm rot="21190573">
              <a:off x="6557823" y="2639411"/>
              <a:ext cx="7147" cy="7151"/>
            </a:xfrm>
            <a:custGeom>
              <a:avLst/>
              <a:gdLst>
                <a:gd name="connsiteX0" fmla="*/ 5896 w 6639"/>
                <a:gd name="connsiteY0" fmla="*/ 5350 h 6643"/>
                <a:gd name="connsiteX1" fmla="*/ 1610 w 6639"/>
                <a:gd name="connsiteY1" fmla="*/ 6208 h 6643"/>
                <a:gd name="connsiteX2" fmla="*/ 524 w 6639"/>
                <a:gd name="connsiteY2" fmla="*/ 1483 h 6643"/>
                <a:gd name="connsiteX3" fmla="*/ 753 w 6639"/>
                <a:gd name="connsiteY3" fmla="*/ 1159 h 6643"/>
                <a:gd name="connsiteX4" fmla="*/ 5591 w 6639"/>
                <a:gd name="connsiteY4" fmla="*/ 854 h 6643"/>
                <a:gd name="connsiteX5" fmla="*/ 5896 w 6639"/>
                <a:gd name="connsiteY5" fmla="*/ 1159 h 6643"/>
                <a:gd name="connsiteX6" fmla="*/ 5896 w 6639"/>
                <a:gd name="connsiteY6" fmla="*/ 5350 h 6643"/>
                <a:gd name="connsiteX7" fmla="*/ 5896 w 6639"/>
                <a:gd name="connsiteY7" fmla="*/ 5350 h 6643"/>
                <a:gd name="connsiteX8" fmla="*/ 5544 w 6639"/>
                <a:gd name="connsiteY8" fmla="*/ 2274 h 6643"/>
                <a:gd name="connsiteX9" fmla="*/ 5135 w 6639"/>
                <a:gd name="connsiteY9" fmla="*/ 2017 h 6643"/>
                <a:gd name="connsiteX10" fmla="*/ 2563 w 6639"/>
                <a:gd name="connsiteY10" fmla="*/ 2683 h 6643"/>
                <a:gd name="connsiteX11" fmla="*/ 2563 w 6639"/>
                <a:gd name="connsiteY11" fmla="*/ 5255 h 6643"/>
                <a:gd name="connsiteX12" fmla="*/ 5792 w 6639"/>
                <a:gd name="connsiteY12" fmla="*/ 5455 h 6643"/>
                <a:gd name="connsiteX13" fmla="*/ 5896 w 6639"/>
                <a:gd name="connsiteY13" fmla="*/ 5350 h 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39" h="6643">
                  <a:moveTo>
                    <a:pt x="5896" y="5350"/>
                  </a:moveTo>
                  <a:cubicBezTo>
                    <a:pt x="4877" y="6665"/>
                    <a:pt x="3048" y="7027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01" y="-260"/>
                    <a:pt x="4172" y="-393"/>
                    <a:pt x="5591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887" y="2378"/>
                    <a:pt x="6887" y="4131"/>
                    <a:pt x="5896" y="5350"/>
                  </a:cubicBezTo>
                  <a:close/>
                  <a:moveTo>
                    <a:pt x="5896" y="5350"/>
                  </a:moveTo>
                  <a:cubicBezTo>
                    <a:pt x="6649" y="4398"/>
                    <a:pt x="6487" y="3026"/>
                    <a:pt x="5544" y="2274"/>
                  </a:cubicBezTo>
                  <a:cubicBezTo>
                    <a:pt x="5420" y="2169"/>
                    <a:pt x="5277" y="2083"/>
                    <a:pt x="5135" y="2017"/>
                  </a:cubicBezTo>
                  <a:cubicBezTo>
                    <a:pt x="4230" y="1597"/>
                    <a:pt x="3153" y="1874"/>
                    <a:pt x="2563" y="2683"/>
                  </a:cubicBezTo>
                  <a:cubicBezTo>
                    <a:pt x="2010" y="3455"/>
                    <a:pt x="2010" y="4484"/>
                    <a:pt x="2563" y="5255"/>
                  </a:cubicBezTo>
                  <a:cubicBezTo>
                    <a:pt x="3401" y="6198"/>
                    <a:pt x="4849" y="6284"/>
                    <a:pt x="5792" y="5455"/>
                  </a:cubicBezTo>
                  <a:cubicBezTo>
                    <a:pt x="5830" y="5417"/>
                    <a:pt x="5858" y="5388"/>
                    <a:pt x="5896" y="535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5" name="任意多边形: 形状 224" descr="d548d58b-bf3e-4338-a205-fd961ef0f8c6">
              <a:extLst>
                <a:ext uri="{FF2B5EF4-FFF2-40B4-BE49-F238E27FC236}">
                  <a16:creationId xmlns:a16="http://schemas.microsoft.com/office/drawing/2014/main" id="{4B646D65-E373-4DAD-AF12-B92BB924A3C7}"/>
                </a:ext>
              </a:extLst>
            </p:cNvPr>
            <p:cNvSpPr/>
            <p:nvPr/>
          </p:nvSpPr>
          <p:spPr>
            <a:xfrm rot="21190573">
              <a:off x="6585151" y="2657206"/>
              <a:ext cx="7169" cy="7174"/>
            </a:xfrm>
            <a:custGeom>
              <a:avLst/>
              <a:gdLst>
                <a:gd name="connsiteX0" fmla="*/ 5801 w 6660"/>
                <a:gd name="connsiteY0" fmla="*/ 5446 h 6664"/>
                <a:gd name="connsiteX1" fmla="*/ 1610 w 6660"/>
                <a:gd name="connsiteY1" fmla="*/ 6208 h 6664"/>
                <a:gd name="connsiteX2" fmla="*/ 524 w 6660"/>
                <a:gd name="connsiteY2" fmla="*/ 1483 h 6664"/>
                <a:gd name="connsiteX3" fmla="*/ 753 w 6660"/>
                <a:gd name="connsiteY3" fmla="*/ 1159 h 6664"/>
                <a:gd name="connsiteX4" fmla="*/ 5591 w 6660"/>
                <a:gd name="connsiteY4" fmla="*/ 854 h 6664"/>
                <a:gd name="connsiteX5" fmla="*/ 5896 w 6660"/>
                <a:gd name="connsiteY5" fmla="*/ 1159 h 6664"/>
                <a:gd name="connsiteX6" fmla="*/ 5801 w 6660"/>
                <a:gd name="connsiteY6" fmla="*/ 5446 h 6664"/>
                <a:gd name="connsiteX7" fmla="*/ 5801 w 6660"/>
                <a:gd name="connsiteY7" fmla="*/ 5446 h 6664"/>
                <a:gd name="connsiteX8" fmla="*/ 5449 w 6660"/>
                <a:gd name="connsiteY8" fmla="*/ 2236 h 6664"/>
                <a:gd name="connsiteX9" fmla="*/ 5134 w 6660"/>
                <a:gd name="connsiteY9" fmla="*/ 2017 h 6664"/>
                <a:gd name="connsiteX10" fmla="*/ 2563 w 6660"/>
                <a:gd name="connsiteY10" fmla="*/ 2683 h 6664"/>
                <a:gd name="connsiteX11" fmla="*/ 2563 w 6660"/>
                <a:gd name="connsiteY11" fmla="*/ 5350 h 6664"/>
                <a:gd name="connsiteX12" fmla="*/ 5649 w 6660"/>
                <a:gd name="connsiteY12" fmla="*/ 5588 h 6664"/>
                <a:gd name="connsiteX13" fmla="*/ 5801 w 6660"/>
                <a:gd name="connsiteY13" fmla="*/ 5446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0" h="6664">
                  <a:moveTo>
                    <a:pt x="5801" y="5446"/>
                  </a:moveTo>
                  <a:cubicBezTo>
                    <a:pt x="4792" y="6712"/>
                    <a:pt x="3001" y="7036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01" y="-260"/>
                    <a:pt x="4172" y="-393"/>
                    <a:pt x="5591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54" y="2407"/>
                    <a:pt x="6906" y="4245"/>
                    <a:pt x="5801" y="5446"/>
                  </a:cubicBezTo>
                  <a:close/>
                  <a:moveTo>
                    <a:pt x="5801" y="5446"/>
                  </a:moveTo>
                  <a:cubicBezTo>
                    <a:pt x="6592" y="4464"/>
                    <a:pt x="6439" y="3026"/>
                    <a:pt x="5449" y="2236"/>
                  </a:cubicBezTo>
                  <a:cubicBezTo>
                    <a:pt x="5353" y="2150"/>
                    <a:pt x="5249" y="2083"/>
                    <a:pt x="5134" y="2017"/>
                  </a:cubicBezTo>
                  <a:cubicBezTo>
                    <a:pt x="4220" y="1635"/>
                    <a:pt x="3172" y="1912"/>
                    <a:pt x="2563" y="2683"/>
                  </a:cubicBezTo>
                  <a:cubicBezTo>
                    <a:pt x="1925" y="3455"/>
                    <a:pt x="1925" y="4579"/>
                    <a:pt x="2563" y="5350"/>
                  </a:cubicBezTo>
                  <a:cubicBezTo>
                    <a:pt x="3353" y="6265"/>
                    <a:pt x="4734" y="6369"/>
                    <a:pt x="5649" y="5588"/>
                  </a:cubicBezTo>
                  <a:cubicBezTo>
                    <a:pt x="5706" y="5541"/>
                    <a:pt x="5753" y="5493"/>
                    <a:pt x="5801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7" name="任意多边形: 形状 226" descr="6791f879-049f-453f-b267-4e43ddb7c968">
              <a:extLst>
                <a:ext uri="{FF2B5EF4-FFF2-40B4-BE49-F238E27FC236}">
                  <a16:creationId xmlns:a16="http://schemas.microsoft.com/office/drawing/2014/main" id="{BF85AE96-2F27-4810-ACAC-B362449BB4CB}"/>
                </a:ext>
              </a:extLst>
            </p:cNvPr>
            <p:cNvSpPr/>
            <p:nvPr/>
          </p:nvSpPr>
          <p:spPr>
            <a:xfrm rot="21190573">
              <a:off x="6399420" y="2703088"/>
              <a:ext cx="7068" cy="7103"/>
            </a:xfrm>
            <a:custGeom>
              <a:avLst/>
              <a:gdLst>
                <a:gd name="connsiteX0" fmla="*/ 5675 w 6566"/>
                <a:gd name="connsiteY0" fmla="*/ 5348 h 6598"/>
                <a:gd name="connsiteX1" fmla="*/ 1484 w 6566"/>
                <a:gd name="connsiteY1" fmla="*/ 6110 h 6598"/>
                <a:gd name="connsiteX2" fmla="*/ 560 w 6566"/>
                <a:gd name="connsiteY2" fmla="*/ 1490 h 6598"/>
                <a:gd name="connsiteX3" fmla="*/ 5179 w 6566"/>
                <a:gd name="connsiteY3" fmla="*/ 557 h 6598"/>
                <a:gd name="connsiteX4" fmla="*/ 5770 w 6566"/>
                <a:gd name="connsiteY4" fmla="*/ 1062 h 6598"/>
                <a:gd name="connsiteX5" fmla="*/ 5675 w 6566"/>
                <a:gd name="connsiteY5" fmla="*/ 5348 h 6598"/>
                <a:gd name="connsiteX6" fmla="*/ 5675 w 6566"/>
                <a:gd name="connsiteY6" fmla="*/ 5348 h 6598"/>
                <a:gd name="connsiteX7" fmla="*/ 5379 w 6566"/>
                <a:gd name="connsiteY7" fmla="*/ 2262 h 6598"/>
                <a:gd name="connsiteX8" fmla="*/ 5008 w 6566"/>
                <a:gd name="connsiteY8" fmla="*/ 2014 h 6598"/>
                <a:gd name="connsiteX9" fmla="*/ 2436 w 6566"/>
                <a:gd name="connsiteY9" fmla="*/ 2586 h 6598"/>
                <a:gd name="connsiteX10" fmla="*/ 2436 w 6566"/>
                <a:gd name="connsiteY10" fmla="*/ 5253 h 6598"/>
                <a:gd name="connsiteX11" fmla="*/ 5522 w 6566"/>
                <a:gd name="connsiteY11" fmla="*/ 5491 h 6598"/>
                <a:gd name="connsiteX12" fmla="*/ 5675 w 6566"/>
                <a:gd name="connsiteY12" fmla="*/ 5348 h 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66" h="6598">
                  <a:moveTo>
                    <a:pt x="5675" y="5348"/>
                  </a:moveTo>
                  <a:cubicBezTo>
                    <a:pt x="4694" y="6653"/>
                    <a:pt x="2865" y="6986"/>
                    <a:pt x="1484" y="6110"/>
                  </a:cubicBezTo>
                  <a:cubicBezTo>
                    <a:pt x="-50" y="5091"/>
                    <a:pt x="-459" y="3024"/>
                    <a:pt x="560" y="1490"/>
                  </a:cubicBezTo>
                  <a:cubicBezTo>
                    <a:pt x="1579" y="-43"/>
                    <a:pt x="3646" y="-462"/>
                    <a:pt x="5179" y="557"/>
                  </a:cubicBezTo>
                  <a:cubicBezTo>
                    <a:pt x="5399" y="700"/>
                    <a:pt x="5589" y="871"/>
                    <a:pt x="5770" y="1062"/>
                  </a:cubicBezTo>
                  <a:cubicBezTo>
                    <a:pt x="6865" y="2291"/>
                    <a:pt x="6827" y="4167"/>
                    <a:pt x="5675" y="5348"/>
                  </a:cubicBezTo>
                  <a:close/>
                  <a:moveTo>
                    <a:pt x="5675" y="5348"/>
                  </a:moveTo>
                  <a:cubicBezTo>
                    <a:pt x="6446" y="4415"/>
                    <a:pt x="6313" y="3034"/>
                    <a:pt x="5379" y="2262"/>
                  </a:cubicBezTo>
                  <a:cubicBezTo>
                    <a:pt x="5265" y="2167"/>
                    <a:pt x="5141" y="2081"/>
                    <a:pt x="5008" y="2014"/>
                  </a:cubicBezTo>
                  <a:cubicBezTo>
                    <a:pt x="4122" y="1614"/>
                    <a:pt x="3075" y="1843"/>
                    <a:pt x="2436" y="2586"/>
                  </a:cubicBezTo>
                  <a:cubicBezTo>
                    <a:pt x="1836" y="3376"/>
                    <a:pt x="1836" y="4462"/>
                    <a:pt x="2436" y="5253"/>
                  </a:cubicBezTo>
                  <a:cubicBezTo>
                    <a:pt x="3227" y="6167"/>
                    <a:pt x="4608" y="6272"/>
                    <a:pt x="5522" y="5491"/>
                  </a:cubicBezTo>
                  <a:cubicBezTo>
                    <a:pt x="5580" y="5443"/>
                    <a:pt x="5627" y="5396"/>
                    <a:pt x="5675" y="534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8" name="任意多边形: 形状 227" descr="3e0b3c5c-6a2e-4c4d-b272-96f024996ade">
              <a:extLst>
                <a:ext uri="{FF2B5EF4-FFF2-40B4-BE49-F238E27FC236}">
                  <a16:creationId xmlns:a16="http://schemas.microsoft.com/office/drawing/2014/main" id="{CC1C248B-C367-41A2-A78C-81506B5401B9}"/>
                </a:ext>
              </a:extLst>
            </p:cNvPr>
            <p:cNvSpPr/>
            <p:nvPr/>
          </p:nvSpPr>
          <p:spPr>
            <a:xfrm rot="21190573">
              <a:off x="6426278" y="2720549"/>
              <a:ext cx="7720" cy="7808"/>
            </a:xfrm>
            <a:custGeom>
              <a:avLst/>
              <a:gdLst>
                <a:gd name="connsiteX0" fmla="*/ 6110 w 7171"/>
                <a:gd name="connsiteY0" fmla="*/ 5770 h 7253"/>
                <a:gd name="connsiteX1" fmla="*/ 1491 w 7171"/>
                <a:gd name="connsiteY1" fmla="*/ 6694 h 7253"/>
                <a:gd name="connsiteX2" fmla="*/ 557 w 7171"/>
                <a:gd name="connsiteY2" fmla="*/ 2074 h 7253"/>
                <a:gd name="connsiteX3" fmla="*/ 1062 w 7171"/>
                <a:gd name="connsiteY3" fmla="*/ 1484 h 7253"/>
                <a:gd name="connsiteX4" fmla="*/ 5682 w 7171"/>
                <a:gd name="connsiteY4" fmla="*/ 560 h 7253"/>
                <a:gd name="connsiteX5" fmla="*/ 6615 w 7171"/>
                <a:gd name="connsiteY5" fmla="*/ 5180 h 7253"/>
                <a:gd name="connsiteX6" fmla="*/ 6110 w 7171"/>
                <a:gd name="connsiteY6" fmla="*/ 5770 h 7253"/>
                <a:gd name="connsiteX7" fmla="*/ 6110 w 7171"/>
                <a:gd name="connsiteY7" fmla="*/ 5770 h 7253"/>
                <a:gd name="connsiteX8" fmla="*/ 5882 w 7171"/>
                <a:gd name="connsiteY8" fmla="*/ 2684 h 7253"/>
                <a:gd name="connsiteX9" fmla="*/ 5348 w 7171"/>
                <a:gd name="connsiteY9" fmla="*/ 2341 h 7253"/>
                <a:gd name="connsiteX10" fmla="*/ 2872 w 7171"/>
                <a:gd name="connsiteY10" fmla="*/ 3008 h 7253"/>
                <a:gd name="connsiteX11" fmla="*/ 2872 w 7171"/>
                <a:gd name="connsiteY11" fmla="*/ 5580 h 7253"/>
                <a:gd name="connsiteX12" fmla="*/ 5796 w 7171"/>
                <a:gd name="connsiteY12" fmla="*/ 6046 h 7253"/>
                <a:gd name="connsiteX13" fmla="*/ 6110 w 7171"/>
                <a:gd name="connsiteY13" fmla="*/ 5770 h 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71" h="7253">
                  <a:moveTo>
                    <a:pt x="6110" y="5770"/>
                  </a:moveTo>
                  <a:cubicBezTo>
                    <a:pt x="5091" y="7304"/>
                    <a:pt x="3024" y="7713"/>
                    <a:pt x="1491" y="6694"/>
                  </a:cubicBezTo>
                  <a:cubicBezTo>
                    <a:pt x="-43" y="5675"/>
                    <a:pt x="-462" y="3608"/>
                    <a:pt x="557" y="2074"/>
                  </a:cubicBezTo>
                  <a:cubicBezTo>
                    <a:pt x="700" y="1855"/>
                    <a:pt x="871" y="1665"/>
                    <a:pt x="1062" y="1484"/>
                  </a:cubicBezTo>
                  <a:cubicBezTo>
                    <a:pt x="2081" y="-50"/>
                    <a:pt x="4148" y="-459"/>
                    <a:pt x="5682" y="560"/>
                  </a:cubicBezTo>
                  <a:cubicBezTo>
                    <a:pt x="7215" y="1579"/>
                    <a:pt x="7634" y="3646"/>
                    <a:pt x="6615" y="5180"/>
                  </a:cubicBezTo>
                  <a:cubicBezTo>
                    <a:pt x="6472" y="5399"/>
                    <a:pt x="6300" y="5589"/>
                    <a:pt x="6110" y="5770"/>
                  </a:cubicBezTo>
                  <a:close/>
                  <a:moveTo>
                    <a:pt x="6110" y="5770"/>
                  </a:moveTo>
                  <a:cubicBezTo>
                    <a:pt x="6901" y="4856"/>
                    <a:pt x="6796" y="3475"/>
                    <a:pt x="5882" y="2684"/>
                  </a:cubicBezTo>
                  <a:cubicBezTo>
                    <a:pt x="5720" y="2541"/>
                    <a:pt x="5539" y="2427"/>
                    <a:pt x="5348" y="2341"/>
                  </a:cubicBezTo>
                  <a:cubicBezTo>
                    <a:pt x="4472" y="1970"/>
                    <a:pt x="3453" y="2246"/>
                    <a:pt x="2872" y="3008"/>
                  </a:cubicBezTo>
                  <a:cubicBezTo>
                    <a:pt x="2243" y="3751"/>
                    <a:pt x="2243" y="4837"/>
                    <a:pt x="2872" y="5580"/>
                  </a:cubicBezTo>
                  <a:cubicBezTo>
                    <a:pt x="3548" y="6513"/>
                    <a:pt x="4862" y="6723"/>
                    <a:pt x="5796" y="6046"/>
                  </a:cubicBezTo>
                  <a:cubicBezTo>
                    <a:pt x="5910" y="5970"/>
                    <a:pt x="6015" y="5875"/>
                    <a:pt x="6110" y="577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9" name="任意多边形: 形状 228" descr="3cf51e68-bd55-49a8-a031-c0cb27392bd8">
              <a:extLst>
                <a:ext uri="{FF2B5EF4-FFF2-40B4-BE49-F238E27FC236}">
                  <a16:creationId xmlns:a16="http://schemas.microsoft.com/office/drawing/2014/main" id="{9FEA4BCC-9358-4724-8E31-1B342E302CE7}"/>
                </a:ext>
              </a:extLst>
            </p:cNvPr>
            <p:cNvSpPr/>
            <p:nvPr/>
          </p:nvSpPr>
          <p:spPr>
            <a:xfrm rot="21190573">
              <a:off x="6372283" y="2685110"/>
              <a:ext cx="7149" cy="7221"/>
            </a:xfrm>
            <a:custGeom>
              <a:avLst/>
              <a:gdLst>
                <a:gd name="connsiteX0" fmla="*/ 5867 w 6641"/>
                <a:gd name="connsiteY0" fmla="*/ 5489 h 6708"/>
                <a:gd name="connsiteX1" fmla="*/ 1676 w 6641"/>
                <a:gd name="connsiteY1" fmla="*/ 6251 h 6708"/>
                <a:gd name="connsiteX2" fmla="*/ 485 w 6641"/>
                <a:gd name="connsiteY2" fmla="*/ 1546 h 6708"/>
                <a:gd name="connsiteX3" fmla="*/ 723 w 6641"/>
                <a:gd name="connsiteY3" fmla="*/ 1203 h 6708"/>
                <a:gd name="connsiteX4" fmla="*/ 5438 w 6641"/>
                <a:gd name="connsiteY4" fmla="*/ 775 h 6708"/>
                <a:gd name="connsiteX5" fmla="*/ 5867 w 6641"/>
                <a:gd name="connsiteY5" fmla="*/ 5489 h 6708"/>
                <a:gd name="connsiteX6" fmla="*/ 5867 w 6641"/>
                <a:gd name="connsiteY6" fmla="*/ 5489 h 6708"/>
                <a:gd name="connsiteX7" fmla="*/ 5638 w 6641"/>
                <a:gd name="connsiteY7" fmla="*/ 2403 h 6708"/>
                <a:gd name="connsiteX8" fmla="*/ 5105 w 6641"/>
                <a:gd name="connsiteY8" fmla="*/ 2060 h 6708"/>
                <a:gd name="connsiteX9" fmla="*/ 2628 w 6641"/>
                <a:gd name="connsiteY9" fmla="*/ 2727 h 6708"/>
                <a:gd name="connsiteX10" fmla="*/ 2628 w 6641"/>
                <a:gd name="connsiteY10" fmla="*/ 5299 h 6708"/>
                <a:gd name="connsiteX11" fmla="*/ 5553 w 6641"/>
                <a:gd name="connsiteY11" fmla="*/ 5766 h 6708"/>
                <a:gd name="connsiteX12" fmla="*/ 5867 w 6641"/>
                <a:gd name="connsiteY12" fmla="*/ 5489 h 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41" h="6708">
                  <a:moveTo>
                    <a:pt x="5867" y="5489"/>
                  </a:moveTo>
                  <a:cubicBezTo>
                    <a:pt x="4857" y="6756"/>
                    <a:pt x="3066" y="7080"/>
                    <a:pt x="1676" y="6251"/>
                  </a:cubicBezTo>
                  <a:cubicBezTo>
                    <a:pt x="47" y="5280"/>
                    <a:pt x="-486" y="3175"/>
                    <a:pt x="485" y="1546"/>
                  </a:cubicBezTo>
                  <a:cubicBezTo>
                    <a:pt x="561" y="1432"/>
                    <a:pt x="637" y="1318"/>
                    <a:pt x="723" y="1203"/>
                  </a:cubicBezTo>
                  <a:cubicBezTo>
                    <a:pt x="1904" y="-216"/>
                    <a:pt x="4019" y="-406"/>
                    <a:pt x="5438" y="775"/>
                  </a:cubicBezTo>
                  <a:cubicBezTo>
                    <a:pt x="6857" y="1956"/>
                    <a:pt x="7048" y="4070"/>
                    <a:pt x="5867" y="5489"/>
                  </a:cubicBezTo>
                  <a:close/>
                  <a:moveTo>
                    <a:pt x="5867" y="5489"/>
                  </a:moveTo>
                  <a:cubicBezTo>
                    <a:pt x="6657" y="4575"/>
                    <a:pt x="6552" y="3194"/>
                    <a:pt x="5638" y="2403"/>
                  </a:cubicBezTo>
                  <a:cubicBezTo>
                    <a:pt x="5476" y="2260"/>
                    <a:pt x="5295" y="2146"/>
                    <a:pt x="5105" y="2060"/>
                  </a:cubicBezTo>
                  <a:cubicBezTo>
                    <a:pt x="4228" y="1689"/>
                    <a:pt x="3209" y="1965"/>
                    <a:pt x="2628" y="2727"/>
                  </a:cubicBezTo>
                  <a:cubicBezTo>
                    <a:pt x="2000" y="3470"/>
                    <a:pt x="2000" y="4556"/>
                    <a:pt x="2628" y="5299"/>
                  </a:cubicBezTo>
                  <a:cubicBezTo>
                    <a:pt x="3304" y="6232"/>
                    <a:pt x="4619" y="6442"/>
                    <a:pt x="5553" y="5766"/>
                  </a:cubicBezTo>
                  <a:cubicBezTo>
                    <a:pt x="5667" y="5690"/>
                    <a:pt x="5771" y="5594"/>
                    <a:pt x="5867" y="5489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0" name="任意多边形: 形状 229" descr="d48b295b-73d7-440f-93a6-af878c86117b">
              <a:extLst>
                <a:ext uri="{FF2B5EF4-FFF2-40B4-BE49-F238E27FC236}">
                  <a16:creationId xmlns:a16="http://schemas.microsoft.com/office/drawing/2014/main" id="{0A37A6FB-AB5E-41B5-838A-C69FDE3AF609}"/>
                </a:ext>
              </a:extLst>
            </p:cNvPr>
            <p:cNvSpPr/>
            <p:nvPr/>
          </p:nvSpPr>
          <p:spPr>
            <a:xfrm rot="21190573">
              <a:off x="6453839" y="2738700"/>
              <a:ext cx="7189" cy="7225"/>
            </a:xfrm>
            <a:custGeom>
              <a:avLst/>
              <a:gdLst>
                <a:gd name="connsiteX0" fmla="*/ 5900 w 6678"/>
                <a:gd name="connsiteY0" fmla="*/ 5446 h 6712"/>
                <a:gd name="connsiteX1" fmla="*/ 1613 w 6678"/>
                <a:gd name="connsiteY1" fmla="*/ 6303 h 6712"/>
                <a:gd name="connsiteX2" fmla="*/ 566 w 6678"/>
                <a:gd name="connsiteY2" fmla="*/ 1435 h 6712"/>
                <a:gd name="connsiteX3" fmla="*/ 756 w 6678"/>
                <a:gd name="connsiteY3" fmla="*/ 1159 h 6712"/>
                <a:gd name="connsiteX4" fmla="*/ 5595 w 6678"/>
                <a:gd name="connsiteY4" fmla="*/ 854 h 6712"/>
                <a:gd name="connsiteX5" fmla="*/ 5900 w 6678"/>
                <a:gd name="connsiteY5" fmla="*/ 1159 h 6712"/>
                <a:gd name="connsiteX6" fmla="*/ 5900 w 6678"/>
                <a:gd name="connsiteY6" fmla="*/ 5446 h 6712"/>
                <a:gd name="connsiteX7" fmla="*/ 5900 w 6678"/>
                <a:gd name="connsiteY7" fmla="*/ 5446 h 6712"/>
                <a:gd name="connsiteX8" fmla="*/ 5443 w 6678"/>
                <a:gd name="connsiteY8" fmla="*/ 2378 h 6712"/>
                <a:gd name="connsiteX9" fmla="*/ 2376 w 6678"/>
                <a:gd name="connsiteY9" fmla="*/ 2845 h 6712"/>
                <a:gd name="connsiteX10" fmla="*/ 2376 w 6678"/>
                <a:gd name="connsiteY10" fmla="*/ 5446 h 6712"/>
                <a:gd name="connsiteX11" fmla="*/ 5595 w 6678"/>
                <a:gd name="connsiteY11" fmla="*/ 5750 h 6712"/>
                <a:gd name="connsiteX12" fmla="*/ 5900 w 6678"/>
                <a:gd name="connsiteY12" fmla="*/ 5446 h 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8" h="6712">
                  <a:moveTo>
                    <a:pt x="5900" y="5446"/>
                  </a:moveTo>
                  <a:cubicBezTo>
                    <a:pt x="4861" y="6722"/>
                    <a:pt x="3061" y="7084"/>
                    <a:pt x="1613" y="6303"/>
                  </a:cubicBezTo>
                  <a:cubicBezTo>
                    <a:pt x="-25" y="5245"/>
                    <a:pt x="-491" y="3064"/>
                    <a:pt x="566" y="1435"/>
                  </a:cubicBezTo>
                  <a:cubicBezTo>
                    <a:pt x="623" y="1340"/>
                    <a:pt x="690" y="1245"/>
                    <a:pt x="756" y="1159"/>
                  </a:cubicBezTo>
                  <a:cubicBezTo>
                    <a:pt x="2004" y="-260"/>
                    <a:pt x="4176" y="-393"/>
                    <a:pt x="5595" y="854"/>
                  </a:cubicBezTo>
                  <a:cubicBezTo>
                    <a:pt x="5700" y="950"/>
                    <a:pt x="5804" y="1054"/>
                    <a:pt x="5900" y="1159"/>
                  </a:cubicBezTo>
                  <a:cubicBezTo>
                    <a:pt x="6938" y="2398"/>
                    <a:pt x="6938" y="4207"/>
                    <a:pt x="5900" y="5446"/>
                  </a:cubicBezTo>
                  <a:close/>
                  <a:moveTo>
                    <a:pt x="5900" y="5446"/>
                  </a:moveTo>
                  <a:cubicBezTo>
                    <a:pt x="6614" y="4474"/>
                    <a:pt x="6414" y="3102"/>
                    <a:pt x="5443" y="2378"/>
                  </a:cubicBezTo>
                  <a:cubicBezTo>
                    <a:pt x="4461" y="1664"/>
                    <a:pt x="3090" y="1874"/>
                    <a:pt x="2376" y="2845"/>
                  </a:cubicBezTo>
                  <a:cubicBezTo>
                    <a:pt x="1804" y="3617"/>
                    <a:pt x="1804" y="4674"/>
                    <a:pt x="2376" y="5446"/>
                  </a:cubicBezTo>
                  <a:cubicBezTo>
                    <a:pt x="3176" y="6417"/>
                    <a:pt x="4623" y="6560"/>
                    <a:pt x="5595" y="5750"/>
                  </a:cubicBezTo>
                  <a:cubicBezTo>
                    <a:pt x="5709" y="5655"/>
                    <a:pt x="5804" y="5560"/>
                    <a:pt x="590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1" name="任意多边形: 形状 230" descr="b10ffa75-2e2a-4e14-88f7-e98a2b875678">
              <a:extLst>
                <a:ext uri="{FF2B5EF4-FFF2-40B4-BE49-F238E27FC236}">
                  <a16:creationId xmlns:a16="http://schemas.microsoft.com/office/drawing/2014/main" id="{58A2E306-F152-48D9-81B9-E523A28EAF6B}"/>
                </a:ext>
              </a:extLst>
            </p:cNvPr>
            <p:cNvSpPr/>
            <p:nvPr/>
          </p:nvSpPr>
          <p:spPr>
            <a:xfrm rot="21190573">
              <a:off x="6480876" y="2756721"/>
              <a:ext cx="7468" cy="7459"/>
            </a:xfrm>
            <a:custGeom>
              <a:avLst/>
              <a:gdLst>
                <a:gd name="connsiteX0" fmla="*/ 6110 w 6937"/>
                <a:gd name="connsiteY0" fmla="*/ 5446 h 6929"/>
                <a:gd name="connsiteX1" fmla="*/ 1491 w 6937"/>
                <a:gd name="connsiteY1" fmla="*/ 6369 h 6929"/>
                <a:gd name="connsiteX2" fmla="*/ 557 w 6937"/>
                <a:gd name="connsiteY2" fmla="*/ 1750 h 6929"/>
                <a:gd name="connsiteX3" fmla="*/ 1062 w 6937"/>
                <a:gd name="connsiteY3" fmla="*/ 1159 h 6929"/>
                <a:gd name="connsiteX4" fmla="*/ 5900 w 6937"/>
                <a:gd name="connsiteY4" fmla="*/ 854 h 6929"/>
                <a:gd name="connsiteX5" fmla="*/ 6205 w 6937"/>
                <a:gd name="connsiteY5" fmla="*/ 1159 h 6929"/>
                <a:gd name="connsiteX6" fmla="*/ 6110 w 6937"/>
                <a:gd name="connsiteY6" fmla="*/ 5446 h 6929"/>
                <a:gd name="connsiteX7" fmla="*/ 6110 w 6937"/>
                <a:gd name="connsiteY7" fmla="*/ 5446 h 6929"/>
                <a:gd name="connsiteX8" fmla="*/ 5758 w 6937"/>
                <a:gd name="connsiteY8" fmla="*/ 2236 h 6929"/>
                <a:gd name="connsiteX9" fmla="*/ 5443 w 6937"/>
                <a:gd name="connsiteY9" fmla="*/ 2017 h 6929"/>
                <a:gd name="connsiteX10" fmla="*/ 2872 w 6937"/>
                <a:gd name="connsiteY10" fmla="*/ 2683 h 6929"/>
                <a:gd name="connsiteX11" fmla="*/ 2872 w 6937"/>
                <a:gd name="connsiteY11" fmla="*/ 5350 h 6929"/>
                <a:gd name="connsiteX12" fmla="*/ 5958 w 6937"/>
                <a:gd name="connsiteY12" fmla="*/ 5588 h 6929"/>
                <a:gd name="connsiteX13" fmla="*/ 6110 w 6937"/>
                <a:gd name="connsiteY13" fmla="*/ 5446 h 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37" h="6929">
                  <a:moveTo>
                    <a:pt x="6110" y="5446"/>
                  </a:moveTo>
                  <a:cubicBezTo>
                    <a:pt x="5091" y="6979"/>
                    <a:pt x="3024" y="7389"/>
                    <a:pt x="1491" y="6369"/>
                  </a:cubicBezTo>
                  <a:cubicBezTo>
                    <a:pt x="-43" y="5350"/>
                    <a:pt x="-462" y="3283"/>
                    <a:pt x="557" y="1750"/>
                  </a:cubicBezTo>
                  <a:cubicBezTo>
                    <a:pt x="700" y="1531"/>
                    <a:pt x="871" y="1340"/>
                    <a:pt x="1062" y="1159"/>
                  </a:cubicBezTo>
                  <a:cubicBezTo>
                    <a:pt x="2310" y="-260"/>
                    <a:pt x="4481" y="-393"/>
                    <a:pt x="5900" y="854"/>
                  </a:cubicBezTo>
                  <a:cubicBezTo>
                    <a:pt x="6005" y="950"/>
                    <a:pt x="6110" y="1054"/>
                    <a:pt x="6205" y="1159"/>
                  </a:cubicBezTo>
                  <a:cubicBezTo>
                    <a:pt x="7215" y="2426"/>
                    <a:pt x="7177" y="4226"/>
                    <a:pt x="6110" y="5446"/>
                  </a:cubicBezTo>
                  <a:close/>
                  <a:moveTo>
                    <a:pt x="6110" y="5446"/>
                  </a:moveTo>
                  <a:cubicBezTo>
                    <a:pt x="6901" y="4464"/>
                    <a:pt x="6748" y="3026"/>
                    <a:pt x="5758" y="2236"/>
                  </a:cubicBezTo>
                  <a:cubicBezTo>
                    <a:pt x="5662" y="2150"/>
                    <a:pt x="5558" y="2083"/>
                    <a:pt x="5443" y="2017"/>
                  </a:cubicBezTo>
                  <a:cubicBezTo>
                    <a:pt x="4529" y="1635"/>
                    <a:pt x="3481" y="1912"/>
                    <a:pt x="2872" y="2683"/>
                  </a:cubicBezTo>
                  <a:cubicBezTo>
                    <a:pt x="2233" y="3455"/>
                    <a:pt x="2233" y="4579"/>
                    <a:pt x="2872" y="5350"/>
                  </a:cubicBezTo>
                  <a:cubicBezTo>
                    <a:pt x="3662" y="6265"/>
                    <a:pt x="5043" y="6369"/>
                    <a:pt x="5958" y="5588"/>
                  </a:cubicBezTo>
                  <a:cubicBezTo>
                    <a:pt x="6015" y="5541"/>
                    <a:pt x="6062" y="5493"/>
                    <a:pt x="611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2" name="任意多边形: 形状 231" descr="298f7cb1-0989-4a4e-8152-93f759e1c1b4">
              <a:extLst>
                <a:ext uri="{FF2B5EF4-FFF2-40B4-BE49-F238E27FC236}">
                  <a16:creationId xmlns:a16="http://schemas.microsoft.com/office/drawing/2014/main" id="{21F76AB7-1824-47D2-9FC4-51CA3F09475F}"/>
                </a:ext>
              </a:extLst>
            </p:cNvPr>
            <p:cNvSpPr/>
            <p:nvPr/>
          </p:nvSpPr>
          <p:spPr>
            <a:xfrm rot="21190573">
              <a:off x="6508367" y="2774101"/>
              <a:ext cx="7189" cy="7225"/>
            </a:xfrm>
            <a:custGeom>
              <a:avLst/>
              <a:gdLst>
                <a:gd name="connsiteX0" fmla="*/ 5900 w 6678"/>
                <a:gd name="connsiteY0" fmla="*/ 5446 h 6712"/>
                <a:gd name="connsiteX1" fmla="*/ 1614 w 6678"/>
                <a:gd name="connsiteY1" fmla="*/ 6303 h 6712"/>
                <a:gd name="connsiteX2" fmla="*/ 566 w 6678"/>
                <a:gd name="connsiteY2" fmla="*/ 1436 h 6712"/>
                <a:gd name="connsiteX3" fmla="*/ 756 w 6678"/>
                <a:gd name="connsiteY3" fmla="*/ 1159 h 6712"/>
                <a:gd name="connsiteX4" fmla="*/ 5595 w 6678"/>
                <a:gd name="connsiteY4" fmla="*/ 854 h 6712"/>
                <a:gd name="connsiteX5" fmla="*/ 5900 w 6678"/>
                <a:gd name="connsiteY5" fmla="*/ 1159 h 6712"/>
                <a:gd name="connsiteX6" fmla="*/ 5900 w 6678"/>
                <a:gd name="connsiteY6" fmla="*/ 5446 h 6712"/>
                <a:gd name="connsiteX7" fmla="*/ 5900 w 6678"/>
                <a:gd name="connsiteY7" fmla="*/ 5446 h 6712"/>
                <a:gd name="connsiteX8" fmla="*/ 5547 w 6678"/>
                <a:gd name="connsiteY8" fmla="*/ 2369 h 6712"/>
                <a:gd name="connsiteX9" fmla="*/ 5138 w 6678"/>
                <a:gd name="connsiteY9" fmla="*/ 2112 h 6712"/>
                <a:gd name="connsiteX10" fmla="*/ 2566 w 6678"/>
                <a:gd name="connsiteY10" fmla="*/ 2683 h 6712"/>
                <a:gd name="connsiteX11" fmla="*/ 2566 w 6678"/>
                <a:gd name="connsiteY11" fmla="*/ 5350 h 6712"/>
                <a:gd name="connsiteX12" fmla="*/ 5795 w 6678"/>
                <a:gd name="connsiteY12" fmla="*/ 5550 h 6712"/>
                <a:gd name="connsiteX13" fmla="*/ 5900 w 6678"/>
                <a:gd name="connsiteY13" fmla="*/ 5446 h 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8" h="6712">
                  <a:moveTo>
                    <a:pt x="5900" y="5446"/>
                  </a:moveTo>
                  <a:cubicBezTo>
                    <a:pt x="4861" y="6722"/>
                    <a:pt x="3061" y="7084"/>
                    <a:pt x="1614" y="6303"/>
                  </a:cubicBezTo>
                  <a:cubicBezTo>
                    <a:pt x="-25" y="5245"/>
                    <a:pt x="-492" y="3064"/>
                    <a:pt x="566" y="1436"/>
                  </a:cubicBezTo>
                  <a:cubicBezTo>
                    <a:pt x="623" y="1340"/>
                    <a:pt x="690" y="1245"/>
                    <a:pt x="756" y="1159"/>
                  </a:cubicBezTo>
                  <a:cubicBezTo>
                    <a:pt x="2004" y="-260"/>
                    <a:pt x="4176" y="-393"/>
                    <a:pt x="5595" y="854"/>
                  </a:cubicBezTo>
                  <a:cubicBezTo>
                    <a:pt x="5700" y="950"/>
                    <a:pt x="5805" y="1054"/>
                    <a:pt x="5900" y="1159"/>
                  </a:cubicBezTo>
                  <a:cubicBezTo>
                    <a:pt x="6938" y="2398"/>
                    <a:pt x="6938" y="4207"/>
                    <a:pt x="5900" y="5446"/>
                  </a:cubicBezTo>
                  <a:close/>
                  <a:moveTo>
                    <a:pt x="5900" y="5446"/>
                  </a:moveTo>
                  <a:cubicBezTo>
                    <a:pt x="6652" y="4493"/>
                    <a:pt x="6490" y="3121"/>
                    <a:pt x="5547" y="2369"/>
                  </a:cubicBezTo>
                  <a:cubicBezTo>
                    <a:pt x="5424" y="2264"/>
                    <a:pt x="5281" y="2178"/>
                    <a:pt x="5138" y="2112"/>
                  </a:cubicBezTo>
                  <a:cubicBezTo>
                    <a:pt x="4252" y="1712"/>
                    <a:pt x="3204" y="1940"/>
                    <a:pt x="2566" y="2683"/>
                  </a:cubicBezTo>
                  <a:cubicBezTo>
                    <a:pt x="1994" y="3483"/>
                    <a:pt x="1994" y="4550"/>
                    <a:pt x="2566" y="5350"/>
                  </a:cubicBezTo>
                  <a:cubicBezTo>
                    <a:pt x="3404" y="6293"/>
                    <a:pt x="4852" y="6379"/>
                    <a:pt x="5795" y="5550"/>
                  </a:cubicBezTo>
                  <a:cubicBezTo>
                    <a:pt x="5833" y="5512"/>
                    <a:pt x="5862" y="5484"/>
                    <a:pt x="590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3" name="任意多边形: 形状 232" descr="9f8240af-7b38-47c6-8173-3680563c58c8">
              <a:extLst>
                <a:ext uri="{FF2B5EF4-FFF2-40B4-BE49-F238E27FC236}">
                  <a16:creationId xmlns:a16="http://schemas.microsoft.com/office/drawing/2014/main" id="{4997DA32-083C-4AB7-B9D6-DB97B2BA493E}"/>
                </a:ext>
              </a:extLst>
            </p:cNvPr>
            <p:cNvSpPr/>
            <p:nvPr/>
          </p:nvSpPr>
          <p:spPr>
            <a:xfrm rot="21190573">
              <a:off x="6535428" y="2792326"/>
              <a:ext cx="7468" cy="7459"/>
            </a:xfrm>
            <a:custGeom>
              <a:avLst/>
              <a:gdLst>
                <a:gd name="connsiteX0" fmla="*/ 6110 w 6937"/>
                <a:gd name="connsiteY0" fmla="*/ 5446 h 6929"/>
                <a:gd name="connsiteX1" fmla="*/ 1490 w 6937"/>
                <a:gd name="connsiteY1" fmla="*/ 6369 h 6929"/>
                <a:gd name="connsiteX2" fmla="*/ 557 w 6937"/>
                <a:gd name="connsiteY2" fmla="*/ 1750 h 6929"/>
                <a:gd name="connsiteX3" fmla="*/ 1062 w 6937"/>
                <a:gd name="connsiteY3" fmla="*/ 1159 h 6929"/>
                <a:gd name="connsiteX4" fmla="*/ 5901 w 6937"/>
                <a:gd name="connsiteY4" fmla="*/ 854 h 6929"/>
                <a:gd name="connsiteX5" fmla="*/ 6205 w 6937"/>
                <a:gd name="connsiteY5" fmla="*/ 1159 h 6929"/>
                <a:gd name="connsiteX6" fmla="*/ 6110 w 6937"/>
                <a:gd name="connsiteY6" fmla="*/ 5446 h 6929"/>
                <a:gd name="connsiteX7" fmla="*/ 6110 w 6937"/>
                <a:gd name="connsiteY7" fmla="*/ 5446 h 6929"/>
                <a:gd name="connsiteX8" fmla="*/ 5758 w 6937"/>
                <a:gd name="connsiteY8" fmla="*/ 2236 h 6929"/>
                <a:gd name="connsiteX9" fmla="*/ 5443 w 6937"/>
                <a:gd name="connsiteY9" fmla="*/ 2017 h 6929"/>
                <a:gd name="connsiteX10" fmla="*/ 2871 w 6937"/>
                <a:gd name="connsiteY10" fmla="*/ 2683 h 6929"/>
                <a:gd name="connsiteX11" fmla="*/ 2871 w 6937"/>
                <a:gd name="connsiteY11" fmla="*/ 5350 h 6929"/>
                <a:gd name="connsiteX12" fmla="*/ 5958 w 6937"/>
                <a:gd name="connsiteY12" fmla="*/ 5588 h 6929"/>
                <a:gd name="connsiteX13" fmla="*/ 6110 w 6937"/>
                <a:gd name="connsiteY13" fmla="*/ 5446 h 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37" h="6929">
                  <a:moveTo>
                    <a:pt x="6110" y="5446"/>
                  </a:moveTo>
                  <a:cubicBezTo>
                    <a:pt x="5091" y="6979"/>
                    <a:pt x="3024" y="7389"/>
                    <a:pt x="1490" y="6369"/>
                  </a:cubicBezTo>
                  <a:cubicBezTo>
                    <a:pt x="-43" y="5350"/>
                    <a:pt x="-462" y="3283"/>
                    <a:pt x="557" y="1750"/>
                  </a:cubicBezTo>
                  <a:cubicBezTo>
                    <a:pt x="700" y="1531"/>
                    <a:pt x="871" y="1340"/>
                    <a:pt x="1062" y="1159"/>
                  </a:cubicBezTo>
                  <a:cubicBezTo>
                    <a:pt x="2310" y="-260"/>
                    <a:pt x="4481" y="-393"/>
                    <a:pt x="5901" y="854"/>
                  </a:cubicBezTo>
                  <a:cubicBezTo>
                    <a:pt x="6005" y="950"/>
                    <a:pt x="6110" y="1055"/>
                    <a:pt x="6205" y="1159"/>
                  </a:cubicBezTo>
                  <a:cubicBezTo>
                    <a:pt x="7215" y="2426"/>
                    <a:pt x="7177" y="4226"/>
                    <a:pt x="6110" y="5446"/>
                  </a:cubicBezTo>
                  <a:close/>
                  <a:moveTo>
                    <a:pt x="6110" y="5446"/>
                  </a:moveTo>
                  <a:cubicBezTo>
                    <a:pt x="6901" y="4464"/>
                    <a:pt x="6748" y="3026"/>
                    <a:pt x="5758" y="2236"/>
                  </a:cubicBezTo>
                  <a:cubicBezTo>
                    <a:pt x="5662" y="2150"/>
                    <a:pt x="5558" y="2083"/>
                    <a:pt x="5443" y="2017"/>
                  </a:cubicBezTo>
                  <a:cubicBezTo>
                    <a:pt x="4529" y="1636"/>
                    <a:pt x="3481" y="1912"/>
                    <a:pt x="2871" y="2683"/>
                  </a:cubicBezTo>
                  <a:cubicBezTo>
                    <a:pt x="2233" y="3455"/>
                    <a:pt x="2233" y="4579"/>
                    <a:pt x="2871" y="5350"/>
                  </a:cubicBezTo>
                  <a:cubicBezTo>
                    <a:pt x="3662" y="6265"/>
                    <a:pt x="5043" y="6369"/>
                    <a:pt x="5958" y="5588"/>
                  </a:cubicBezTo>
                  <a:cubicBezTo>
                    <a:pt x="6015" y="5541"/>
                    <a:pt x="6062" y="5493"/>
                    <a:pt x="611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4" name="任意多边形: 形状 233" descr="744e811f-a199-4627-85b4-88c9e5457b39">
              <a:extLst>
                <a:ext uri="{FF2B5EF4-FFF2-40B4-BE49-F238E27FC236}">
                  <a16:creationId xmlns:a16="http://schemas.microsoft.com/office/drawing/2014/main" id="{E42F7C23-BD1E-4641-AB2C-F6C92814D187}"/>
                </a:ext>
              </a:extLst>
            </p:cNvPr>
            <p:cNvSpPr/>
            <p:nvPr/>
          </p:nvSpPr>
          <p:spPr>
            <a:xfrm rot="21190573">
              <a:off x="6562764" y="2810137"/>
              <a:ext cx="7189" cy="7225"/>
            </a:xfrm>
            <a:custGeom>
              <a:avLst/>
              <a:gdLst>
                <a:gd name="connsiteX0" fmla="*/ 5900 w 6678"/>
                <a:gd name="connsiteY0" fmla="*/ 5446 h 6712"/>
                <a:gd name="connsiteX1" fmla="*/ 1613 w 6678"/>
                <a:gd name="connsiteY1" fmla="*/ 6303 h 6712"/>
                <a:gd name="connsiteX2" fmla="*/ 566 w 6678"/>
                <a:gd name="connsiteY2" fmla="*/ 1435 h 6712"/>
                <a:gd name="connsiteX3" fmla="*/ 756 w 6678"/>
                <a:gd name="connsiteY3" fmla="*/ 1159 h 6712"/>
                <a:gd name="connsiteX4" fmla="*/ 5595 w 6678"/>
                <a:gd name="connsiteY4" fmla="*/ 854 h 6712"/>
                <a:gd name="connsiteX5" fmla="*/ 5900 w 6678"/>
                <a:gd name="connsiteY5" fmla="*/ 1159 h 6712"/>
                <a:gd name="connsiteX6" fmla="*/ 5900 w 6678"/>
                <a:gd name="connsiteY6" fmla="*/ 5446 h 6712"/>
                <a:gd name="connsiteX7" fmla="*/ 5900 w 6678"/>
                <a:gd name="connsiteY7" fmla="*/ 5446 h 6712"/>
                <a:gd name="connsiteX8" fmla="*/ 5547 w 6678"/>
                <a:gd name="connsiteY8" fmla="*/ 2369 h 6712"/>
                <a:gd name="connsiteX9" fmla="*/ 5138 w 6678"/>
                <a:gd name="connsiteY9" fmla="*/ 2112 h 6712"/>
                <a:gd name="connsiteX10" fmla="*/ 2233 w 6678"/>
                <a:gd name="connsiteY10" fmla="*/ 3531 h 6712"/>
                <a:gd name="connsiteX11" fmla="*/ 2376 w 6678"/>
                <a:gd name="connsiteY11" fmla="*/ 5350 h 6712"/>
                <a:gd name="connsiteX12" fmla="*/ 5586 w 6678"/>
                <a:gd name="connsiteY12" fmla="*/ 5741 h 6712"/>
                <a:gd name="connsiteX13" fmla="*/ 5900 w 6678"/>
                <a:gd name="connsiteY13" fmla="*/ 5446 h 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8" h="6712">
                  <a:moveTo>
                    <a:pt x="5900" y="5446"/>
                  </a:moveTo>
                  <a:cubicBezTo>
                    <a:pt x="4861" y="6722"/>
                    <a:pt x="3061" y="7084"/>
                    <a:pt x="1613" y="6303"/>
                  </a:cubicBezTo>
                  <a:cubicBezTo>
                    <a:pt x="-25" y="5245"/>
                    <a:pt x="-491" y="3064"/>
                    <a:pt x="566" y="1435"/>
                  </a:cubicBezTo>
                  <a:cubicBezTo>
                    <a:pt x="623" y="1340"/>
                    <a:pt x="690" y="1245"/>
                    <a:pt x="756" y="1159"/>
                  </a:cubicBezTo>
                  <a:cubicBezTo>
                    <a:pt x="2004" y="-260"/>
                    <a:pt x="4176" y="-393"/>
                    <a:pt x="5595" y="854"/>
                  </a:cubicBezTo>
                  <a:cubicBezTo>
                    <a:pt x="5700" y="950"/>
                    <a:pt x="5804" y="1054"/>
                    <a:pt x="5900" y="1159"/>
                  </a:cubicBezTo>
                  <a:cubicBezTo>
                    <a:pt x="6938" y="2398"/>
                    <a:pt x="6938" y="4207"/>
                    <a:pt x="5900" y="5446"/>
                  </a:cubicBezTo>
                  <a:close/>
                  <a:moveTo>
                    <a:pt x="5900" y="5446"/>
                  </a:moveTo>
                  <a:cubicBezTo>
                    <a:pt x="6652" y="4493"/>
                    <a:pt x="6490" y="3121"/>
                    <a:pt x="5547" y="2369"/>
                  </a:cubicBezTo>
                  <a:cubicBezTo>
                    <a:pt x="5424" y="2264"/>
                    <a:pt x="5281" y="2178"/>
                    <a:pt x="5138" y="2112"/>
                  </a:cubicBezTo>
                  <a:cubicBezTo>
                    <a:pt x="3947" y="1702"/>
                    <a:pt x="2642" y="2331"/>
                    <a:pt x="2233" y="3531"/>
                  </a:cubicBezTo>
                  <a:cubicBezTo>
                    <a:pt x="2023" y="4131"/>
                    <a:pt x="2080" y="4788"/>
                    <a:pt x="2376" y="5350"/>
                  </a:cubicBezTo>
                  <a:cubicBezTo>
                    <a:pt x="3157" y="6341"/>
                    <a:pt x="4585" y="6522"/>
                    <a:pt x="5586" y="5741"/>
                  </a:cubicBezTo>
                  <a:cubicBezTo>
                    <a:pt x="5700" y="5655"/>
                    <a:pt x="5804" y="5550"/>
                    <a:pt x="590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5" name="任意多边形: 形状 234" descr="2151045a-0eab-46e5-9ca5-4113399cb1a0">
              <a:extLst>
                <a:ext uri="{FF2B5EF4-FFF2-40B4-BE49-F238E27FC236}">
                  <a16:creationId xmlns:a16="http://schemas.microsoft.com/office/drawing/2014/main" id="{FA6EED50-0471-448F-9297-BD7BC76EDD06}"/>
                </a:ext>
              </a:extLst>
            </p:cNvPr>
            <p:cNvSpPr/>
            <p:nvPr/>
          </p:nvSpPr>
          <p:spPr>
            <a:xfrm rot="21190573">
              <a:off x="6419533" y="2672067"/>
              <a:ext cx="7169" cy="7174"/>
            </a:xfrm>
            <a:custGeom>
              <a:avLst/>
              <a:gdLst>
                <a:gd name="connsiteX0" fmla="*/ 5801 w 6660"/>
                <a:gd name="connsiteY0" fmla="*/ 5445 h 6664"/>
                <a:gd name="connsiteX1" fmla="*/ 1610 w 6660"/>
                <a:gd name="connsiteY1" fmla="*/ 6208 h 6664"/>
                <a:gd name="connsiteX2" fmla="*/ 524 w 6660"/>
                <a:gd name="connsiteY2" fmla="*/ 1483 h 6664"/>
                <a:gd name="connsiteX3" fmla="*/ 753 w 6660"/>
                <a:gd name="connsiteY3" fmla="*/ 1159 h 6664"/>
                <a:gd name="connsiteX4" fmla="*/ 5592 w 6660"/>
                <a:gd name="connsiteY4" fmla="*/ 854 h 6664"/>
                <a:gd name="connsiteX5" fmla="*/ 5896 w 6660"/>
                <a:gd name="connsiteY5" fmla="*/ 1159 h 6664"/>
                <a:gd name="connsiteX6" fmla="*/ 5801 w 6660"/>
                <a:gd name="connsiteY6" fmla="*/ 5445 h 6664"/>
                <a:gd name="connsiteX7" fmla="*/ 5801 w 6660"/>
                <a:gd name="connsiteY7" fmla="*/ 5445 h 6664"/>
                <a:gd name="connsiteX8" fmla="*/ 5449 w 6660"/>
                <a:gd name="connsiteY8" fmla="*/ 2236 h 6664"/>
                <a:gd name="connsiteX9" fmla="*/ 5134 w 6660"/>
                <a:gd name="connsiteY9" fmla="*/ 2017 h 6664"/>
                <a:gd name="connsiteX10" fmla="*/ 2563 w 6660"/>
                <a:gd name="connsiteY10" fmla="*/ 2683 h 6664"/>
                <a:gd name="connsiteX11" fmla="*/ 2563 w 6660"/>
                <a:gd name="connsiteY11" fmla="*/ 5350 h 6664"/>
                <a:gd name="connsiteX12" fmla="*/ 5649 w 6660"/>
                <a:gd name="connsiteY12" fmla="*/ 5588 h 6664"/>
                <a:gd name="connsiteX13" fmla="*/ 5801 w 6660"/>
                <a:gd name="connsiteY13" fmla="*/ 5445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0" h="6664">
                  <a:moveTo>
                    <a:pt x="5801" y="5445"/>
                  </a:moveTo>
                  <a:cubicBezTo>
                    <a:pt x="4792" y="6712"/>
                    <a:pt x="3001" y="7036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10" y="-260"/>
                    <a:pt x="4172" y="-393"/>
                    <a:pt x="5592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54" y="2407"/>
                    <a:pt x="6906" y="4245"/>
                    <a:pt x="5801" y="5445"/>
                  </a:cubicBezTo>
                  <a:close/>
                  <a:moveTo>
                    <a:pt x="5801" y="5445"/>
                  </a:moveTo>
                  <a:cubicBezTo>
                    <a:pt x="6592" y="4464"/>
                    <a:pt x="6439" y="3026"/>
                    <a:pt x="5449" y="2236"/>
                  </a:cubicBezTo>
                  <a:cubicBezTo>
                    <a:pt x="5353" y="2150"/>
                    <a:pt x="5249" y="2083"/>
                    <a:pt x="5134" y="2017"/>
                  </a:cubicBezTo>
                  <a:cubicBezTo>
                    <a:pt x="4229" y="1636"/>
                    <a:pt x="3172" y="1912"/>
                    <a:pt x="2563" y="2683"/>
                  </a:cubicBezTo>
                  <a:cubicBezTo>
                    <a:pt x="1924" y="3455"/>
                    <a:pt x="1924" y="4579"/>
                    <a:pt x="2563" y="5350"/>
                  </a:cubicBezTo>
                  <a:cubicBezTo>
                    <a:pt x="3353" y="6265"/>
                    <a:pt x="4734" y="6369"/>
                    <a:pt x="5649" y="5588"/>
                  </a:cubicBezTo>
                  <a:cubicBezTo>
                    <a:pt x="5706" y="5541"/>
                    <a:pt x="5753" y="5493"/>
                    <a:pt x="5801" y="544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6" name="任意多边形: 形状 235" descr="766746f8-f589-4ea1-ba42-c73e0ca6a696">
              <a:extLst>
                <a:ext uri="{FF2B5EF4-FFF2-40B4-BE49-F238E27FC236}">
                  <a16:creationId xmlns:a16="http://schemas.microsoft.com/office/drawing/2014/main" id="{CABCE96D-A633-436E-8F24-518AFE08349F}"/>
                </a:ext>
              </a:extLst>
            </p:cNvPr>
            <p:cNvSpPr/>
            <p:nvPr/>
          </p:nvSpPr>
          <p:spPr>
            <a:xfrm rot="21190573">
              <a:off x="6446799" y="2689929"/>
              <a:ext cx="7149" cy="7221"/>
            </a:xfrm>
            <a:custGeom>
              <a:avLst/>
              <a:gdLst>
                <a:gd name="connsiteX0" fmla="*/ 5867 w 6641"/>
                <a:gd name="connsiteY0" fmla="*/ 5489 h 6708"/>
                <a:gd name="connsiteX1" fmla="*/ 1676 w 6641"/>
                <a:gd name="connsiteY1" fmla="*/ 6251 h 6708"/>
                <a:gd name="connsiteX2" fmla="*/ 485 w 6641"/>
                <a:gd name="connsiteY2" fmla="*/ 1546 h 6708"/>
                <a:gd name="connsiteX3" fmla="*/ 723 w 6641"/>
                <a:gd name="connsiteY3" fmla="*/ 1203 h 6708"/>
                <a:gd name="connsiteX4" fmla="*/ 5438 w 6641"/>
                <a:gd name="connsiteY4" fmla="*/ 775 h 6708"/>
                <a:gd name="connsiteX5" fmla="*/ 5867 w 6641"/>
                <a:gd name="connsiteY5" fmla="*/ 5489 h 6708"/>
                <a:gd name="connsiteX6" fmla="*/ 5867 w 6641"/>
                <a:gd name="connsiteY6" fmla="*/ 5489 h 6708"/>
                <a:gd name="connsiteX7" fmla="*/ 5638 w 6641"/>
                <a:gd name="connsiteY7" fmla="*/ 2403 h 6708"/>
                <a:gd name="connsiteX8" fmla="*/ 5105 w 6641"/>
                <a:gd name="connsiteY8" fmla="*/ 2060 h 6708"/>
                <a:gd name="connsiteX9" fmla="*/ 2628 w 6641"/>
                <a:gd name="connsiteY9" fmla="*/ 2727 h 6708"/>
                <a:gd name="connsiteX10" fmla="*/ 2628 w 6641"/>
                <a:gd name="connsiteY10" fmla="*/ 5299 h 6708"/>
                <a:gd name="connsiteX11" fmla="*/ 5705 w 6641"/>
                <a:gd name="connsiteY11" fmla="*/ 5632 h 6708"/>
                <a:gd name="connsiteX12" fmla="*/ 5867 w 6641"/>
                <a:gd name="connsiteY12" fmla="*/ 5489 h 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41" h="6708">
                  <a:moveTo>
                    <a:pt x="5867" y="5489"/>
                  </a:moveTo>
                  <a:cubicBezTo>
                    <a:pt x="4857" y="6756"/>
                    <a:pt x="3066" y="7080"/>
                    <a:pt x="1676" y="6251"/>
                  </a:cubicBezTo>
                  <a:cubicBezTo>
                    <a:pt x="47" y="5280"/>
                    <a:pt x="-486" y="3175"/>
                    <a:pt x="485" y="1546"/>
                  </a:cubicBezTo>
                  <a:cubicBezTo>
                    <a:pt x="561" y="1432"/>
                    <a:pt x="637" y="1318"/>
                    <a:pt x="723" y="1203"/>
                  </a:cubicBezTo>
                  <a:cubicBezTo>
                    <a:pt x="1904" y="-216"/>
                    <a:pt x="4019" y="-406"/>
                    <a:pt x="5438" y="775"/>
                  </a:cubicBezTo>
                  <a:cubicBezTo>
                    <a:pt x="6857" y="1956"/>
                    <a:pt x="7048" y="4070"/>
                    <a:pt x="5867" y="5489"/>
                  </a:cubicBezTo>
                  <a:close/>
                  <a:moveTo>
                    <a:pt x="5867" y="5489"/>
                  </a:moveTo>
                  <a:cubicBezTo>
                    <a:pt x="6657" y="4575"/>
                    <a:pt x="6552" y="3194"/>
                    <a:pt x="5638" y="2403"/>
                  </a:cubicBezTo>
                  <a:cubicBezTo>
                    <a:pt x="5476" y="2261"/>
                    <a:pt x="5295" y="2146"/>
                    <a:pt x="5105" y="2060"/>
                  </a:cubicBezTo>
                  <a:cubicBezTo>
                    <a:pt x="4228" y="1613"/>
                    <a:pt x="3162" y="1899"/>
                    <a:pt x="2628" y="2727"/>
                  </a:cubicBezTo>
                  <a:cubicBezTo>
                    <a:pt x="2000" y="3470"/>
                    <a:pt x="2000" y="4556"/>
                    <a:pt x="2628" y="5299"/>
                  </a:cubicBezTo>
                  <a:cubicBezTo>
                    <a:pt x="3390" y="6242"/>
                    <a:pt x="4771" y="6385"/>
                    <a:pt x="5705" y="5632"/>
                  </a:cubicBezTo>
                  <a:cubicBezTo>
                    <a:pt x="5762" y="5585"/>
                    <a:pt x="5819" y="5537"/>
                    <a:pt x="5867" y="5489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7" name="任意多边形: 形状 236" descr="cc21e8ab-93bf-4408-bbd0-7386e46e3d76">
              <a:extLst>
                <a:ext uri="{FF2B5EF4-FFF2-40B4-BE49-F238E27FC236}">
                  <a16:creationId xmlns:a16="http://schemas.microsoft.com/office/drawing/2014/main" id="{CA9C5924-ED63-49F4-9131-0EDEB1CE1C12}"/>
                </a:ext>
              </a:extLst>
            </p:cNvPr>
            <p:cNvSpPr/>
            <p:nvPr/>
          </p:nvSpPr>
          <p:spPr>
            <a:xfrm rot="21190573">
              <a:off x="6392039" y="2654048"/>
              <a:ext cx="7386" cy="7384"/>
            </a:xfrm>
            <a:custGeom>
              <a:avLst/>
              <a:gdLst>
                <a:gd name="connsiteX0" fmla="*/ 6037 w 6861"/>
                <a:gd name="connsiteY0" fmla="*/ 5658 h 6859"/>
                <a:gd name="connsiteX1" fmla="*/ 1751 w 6861"/>
                <a:gd name="connsiteY1" fmla="*/ 6420 h 6859"/>
                <a:gd name="connsiteX2" fmla="*/ 437 w 6861"/>
                <a:gd name="connsiteY2" fmla="*/ 1753 h 6859"/>
                <a:gd name="connsiteX3" fmla="*/ 5113 w 6861"/>
                <a:gd name="connsiteY3" fmla="*/ 439 h 6859"/>
                <a:gd name="connsiteX4" fmla="*/ 6418 w 6861"/>
                <a:gd name="connsiteY4" fmla="*/ 5106 h 6859"/>
                <a:gd name="connsiteX5" fmla="*/ 6037 w 6861"/>
                <a:gd name="connsiteY5" fmla="*/ 5658 h 6859"/>
                <a:gd name="connsiteX6" fmla="*/ 6037 w 6861"/>
                <a:gd name="connsiteY6" fmla="*/ 5658 h 6859"/>
                <a:gd name="connsiteX7" fmla="*/ 5809 w 6861"/>
                <a:gd name="connsiteY7" fmla="*/ 2572 h 6859"/>
                <a:gd name="connsiteX8" fmla="*/ 5275 w 6861"/>
                <a:gd name="connsiteY8" fmla="*/ 2229 h 6859"/>
                <a:gd name="connsiteX9" fmla="*/ 2799 w 6861"/>
                <a:gd name="connsiteY9" fmla="*/ 2896 h 6859"/>
                <a:gd name="connsiteX10" fmla="*/ 2799 w 6861"/>
                <a:gd name="connsiteY10" fmla="*/ 5468 h 6859"/>
                <a:gd name="connsiteX11" fmla="*/ 6028 w 6861"/>
                <a:gd name="connsiteY11" fmla="*/ 5668 h 6859"/>
                <a:gd name="connsiteX12" fmla="*/ 6037 w 6861"/>
                <a:gd name="connsiteY12" fmla="*/ 5658 h 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61" h="6859">
                  <a:moveTo>
                    <a:pt x="6037" y="5658"/>
                  </a:moveTo>
                  <a:cubicBezTo>
                    <a:pt x="4971" y="6906"/>
                    <a:pt x="3180" y="7220"/>
                    <a:pt x="1751" y="6420"/>
                  </a:cubicBezTo>
                  <a:cubicBezTo>
                    <a:pt x="103" y="5496"/>
                    <a:pt x="-487" y="3401"/>
                    <a:pt x="437" y="1753"/>
                  </a:cubicBezTo>
                  <a:cubicBezTo>
                    <a:pt x="1370" y="96"/>
                    <a:pt x="3456" y="-485"/>
                    <a:pt x="5113" y="439"/>
                  </a:cubicBezTo>
                  <a:cubicBezTo>
                    <a:pt x="6761" y="1372"/>
                    <a:pt x="7352" y="3458"/>
                    <a:pt x="6418" y="5106"/>
                  </a:cubicBezTo>
                  <a:cubicBezTo>
                    <a:pt x="6314" y="5306"/>
                    <a:pt x="6180" y="5487"/>
                    <a:pt x="6037" y="5658"/>
                  </a:cubicBezTo>
                  <a:close/>
                  <a:moveTo>
                    <a:pt x="6037" y="5658"/>
                  </a:moveTo>
                  <a:cubicBezTo>
                    <a:pt x="6828" y="4744"/>
                    <a:pt x="6723" y="3363"/>
                    <a:pt x="5809" y="2572"/>
                  </a:cubicBezTo>
                  <a:cubicBezTo>
                    <a:pt x="5647" y="2429"/>
                    <a:pt x="5466" y="2315"/>
                    <a:pt x="5275" y="2229"/>
                  </a:cubicBezTo>
                  <a:cubicBezTo>
                    <a:pt x="4399" y="1782"/>
                    <a:pt x="3332" y="2067"/>
                    <a:pt x="2799" y="2896"/>
                  </a:cubicBezTo>
                  <a:cubicBezTo>
                    <a:pt x="2208" y="3649"/>
                    <a:pt x="2208" y="4715"/>
                    <a:pt x="2799" y="5468"/>
                  </a:cubicBezTo>
                  <a:cubicBezTo>
                    <a:pt x="3637" y="6411"/>
                    <a:pt x="5075" y="6506"/>
                    <a:pt x="6028" y="5668"/>
                  </a:cubicBezTo>
                  <a:cubicBezTo>
                    <a:pt x="6028" y="5668"/>
                    <a:pt x="6037" y="5658"/>
                    <a:pt x="6037" y="565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8" name="任意多边形: 形状 237" descr="dc19f530-2e12-425c-8f16-8f5298f1248b">
              <a:extLst>
                <a:ext uri="{FF2B5EF4-FFF2-40B4-BE49-F238E27FC236}">
                  <a16:creationId xmlns:a16="http://schemas.microsoft.com/office/drawing/2014/main" id="{19A84FB2-42DF-4A4C-B629-B31B0F2FCDFD}"/>
                </a:ext>
              </a:extLst>
            </p:cNvPr>
            <p:cNvSpPr/>
            <p:nvPr/>
          </p:nvSpPr>
          <p:spPr>
            <a:xfrm rot="21190573">
              <a:off x="6474097" y="2707774"/>
              <a:ext cx="7169" cy="7174"/>
            </a:xfrm>
            <a:custGeom>
              <a:avLst/>
              <a:gdLst>
                <a:gd name="connsiteX0" fmla="*/ 5801 w 6660"/>
                <a:gd name="connsiteY0" fmla="*/ 5446 h 6664"/>
                <a:gd name="connsiteX1" fmla="*/ 1610 w 6660"/>
                <a:gd name="connsiteY1" fmla="*/ 6208 h 6664"/>
                <a:gd name="connsiteX2" fmla="*/ 524 w 6660"/>
                <a:gd name="connsiteY2" fmla="*/ 1483 h 6664"/>
                <a:gd name="connsiteX3" fmla="*/ 753 w 6660"/>
                <a:gd name="connsiteY3" fmla="*/ 1159 h 6664"/>
                <a:gd name="connsiteX4" fmla="*/ 5591 w 6660"/>
                <a:gd name="connsiteY4" fmla="*/ 854 h 6664"/>
                <a:gd name="connsiteX5" fmla="*/ 5896 w 6660"/>
                <a:gd name="connsiteY5" fmla="*/ 1159 h 6664"/>
                <a:gd name="connsiteX6" fmla="*/ 5801 w 6660"/>
                <a:gd name="connsiteY6" fmla="*/ 5446 h 6664"/>
                <a:gd name="connsiteX7" fmla="*/ 5801 w 6660"/>
                <a:gd name="connsiteY7" fmla="*/ 5446 h 6664"/>
                <a:gd name="connsiteX8" fmla="*/ 5506 w 6660"/>
                <a:gd name="connsiteY8" fmla="*/ 2359 h 6664"/>
                <a:gd name="connsiteX9" fmla="*/ 5134 w 6660"/>
                <a:gd name="connsiteY9" fmla="*/ 2112 h 6664"/>
                <a:gd name="connsiteX10" fmla="*/ 2563 w 6660"/>
                <a:gd name="connsiteY10" fmla="*/ 2683 h 6664"/>
                <a:gd name="connsiteX11" fmla="*/ 2563 w 6660"/>
                <a:gd name="connsiteY11" fmla="*/ 5350 h 6664"/>
                <a:gd name="connsiteX12" fmla="*/ 5649 w 6660"/>
                <a:gd name="connsiteY12" fmla="*/ 5588 h 6664"/>
                <a:gd name="connsiteX13" fmla="*/ 5801 w 6660"/>
                <a:gd name="connsiteY13" fmla="*/ 5446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0" h="6664">
                  <a:moveTo>
                    <a:pt x="5801" y="5446"/>
                  </a:moveTo>
                  <a:cubicBezTo>
                    <a:pt x="4792" y="6712"/>
                    <a:pt x="3001" y="7036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01" y="-260"/>
                    <a:pt x="4172" y="-393"/>
                    <a:pt x="5591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54" y="2407"/>
                    <a:pt x="6906" y="4245"/>
                    <a:pt x="5801" y="5446"/>
                  </a:cubicBezTo>
                  <a:close/>
                  <a:moveTo>
                    <a:pt x="5801" y="5446"/>
                  </a:moveTo>
                  <a:cubicBezTo>
                    <a:pt x="6573" y="4512"/>
                    <a:pt x="6439" y="3131"/>
                    <a:pt x="5506" y="2359"/>
                  </a:cubicBezTo>
                  <a:cubicBezTo>
                    <a:pt x="5391" y="2264"/>
                    <a:pt x="5268" y="2178"/>
                    <a:pt x="5134" y="2112"/>
                  </a:cubicBezTo>
                  <a:cubicBezTo>
                    <a:pt x="4249" y="1674"/>
                    <a:pt x="3182" y="1912"/>
                    <a:pt x="2563" y="2683"/>
                  </a:cubicBezTo>
                  <a:cubicBezTo>
                    <a:pt x="1963" y="3474"/>
                    <a:pt x="1963" y="4560"/>
                    <a:pt x="2563" y="5350"/>
                  </a:cubicBezTo>
                  <a:cubicBezTo>
                    <a:pt x="3353" y="6265"/>
                    <a:pt x="4734" y="6369"/>
                    <a:pt x="5649" y="5588"/>
                  </a:cubicBezTo>
                  <a:cubicBezTo>
                    <a:pt x="5706" y="5541"/>
                    <a:pt x="5753" y="5493"/>
                    <a:pt x="5801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任意多边形: 形状 238" descr="4eeb9f69-b36e-406a-a1f1-9339ffbaf373">
              <a:extLst>
                <a:ext uri="{FF2B5EF4-FFF2-40B4-BE49-F238E27FC236}">
                  <a16:creationId xmlns:a16="http://schemas.microsoft.com/office/drawing/2014/main" id="{EA8B7F81-02C8-47CD-B7F9-E42A27A015E6}"/>
                </a:ext>
              </a:extLst>
            </p:cNvPr>
            <p:cNvSpPr/>
            <p:nvPr/>
          </p:nvSpPr>
          <p:spPr>
            <a:xfrm rot="21190573">
              <a:off x="6500816" y="2725733"/>
              <a:ext cx="7414" cy="7459"/>
            </a:xfrm>
            <a:custGeom>
              <a:avLst/>
              <a:gdLst>
                <a:gd name="connsiteX0" fmla="*/ 6110 w 6887"/>
                <a:gd name="connsiteY0" fmla="*/ 5446 h 6929"/>
                <a:gd name="connsiteX1" fmla="*/ 1491 w 6887"/>
                <a:gd name="connsiteY1" fmla="*/ 6369 h 6929"/>
                <a:gd name="connsiteX2" fmla="*/ 557 w 6887"/>
                <a:gd name="connsiteY2" fmla="*/ 1750 h 6929"/>
                <a:gd name="connsiteX3" fmla="*/ 1062 w 6887"/>
                <a:gd name="connsiteY3" fmla="*/ 1159 h 6929"/>
                <a:gd name="connsiteX4" fmla="*/ 5900 w 6887"/>
                <a:gd name="connsiteY4" fmla="*/ 854 h 6929"/>
                <a:gd name="connsiteX5" fmla="*/ 6205 w 6887"/>
                <a:gd name="connsiteY5" fmla="*/ 1159 h 6929"/>
                <a:gd name="connsiteX6" fmla="*/ 6110 w 6887"/>
                <a:gd name="connsiteY6" fmla="*/ 5446 h 6929"/>
                <a:gd name="connsiteX7" fmla="*/ 6110 w 6887"/>
                <a:gd name="connsiteY7" fmla="*/ 5446 h 6929"/>
                <a:gd name="connsiteX8" fmla="*/ 5882 w 6887"/>
                <a:gd name="connsiteY8" fmla="*/ 2359 h 6929"/>
                <a:gd name="connsiteX9" fmla="*/ 5348 w 6887"/>
                <a:gd name="connsiteY9" fmla="*/ 2017 h 6929"/>
                <a:gd name="connsiteX10" fmla="*/ 2872 w 6887"/>
                <a:gd name="connsiteY10" fmla="*/ 2683 h 6929"/>
                <a:gd name="connsiteX11" fmla="*/ 2872 w 6887"/>
                <a:gd name="connsiteY11" fmla="*/ 5255 h 6929"/>
                <a:gd name="connsiteX12" fmla="*/ 5948 w 6887"/>
                <a:gd name="connsiteY12" fmla="*/ 5588 h 6929"/>
                <a:gd name="connsiteX13" fmla="*/ 6110 w 6887"/>
                <a:gd name="connsiteY13" fmla="*/ 5446 h 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87" h="6929">
                  <a:moveTo>
                    <a:pt x="6110" y="5446"/>
                  </a:moveTo>
                  <a:cubicBezTo>
                    <a:pt x="5091" y="6979"/>
                    <a:pt x="3024" y="7389"/>
                    <a:pt x="1491" y="6369"/>
                  </a:cubicBezTo>
                  <a:cubicBezTo>
                    <a:pt x="-43" y="5350"/>
                    <a:pt x="-462" y="3283"/>
                    <a:pt x="557" y="1750"/>
                  </a:cubicBezTo>
                  <a:cubicBezTo>
                    <a:pt x="700" y="1531"/>
                    <a:pt x="871" y="1340"/>
                    <a:pt x="1062" y="1159"/>
                  </a:cubicBezTo>
                  <a:cubicBezTo>
                    <a:pt x="2319" y="-260"/>
                    <a:pt x="4481" y="-393"/>
                    <a:pt x="5900" y="854"/>
                  </a:cubicBezTo>
                  <a:cubicBezTo>
                    <a:pt x="6005" y="950"/>
                    <a:pt x="6110" y="1054"/>
                    <a:pt x="6205" y="1159"/>
                  </a:cubicBezTo>
                  <a:cubicBezTo>
                    <a:pt x="7148" y="2445"/>
                    <a:pt x="7110" y="4207"/>
                    <a:pt x="6110" y="5446"/>
                  </a:cubicBezTo>
                  <a:close/>
                  <a:moveTo>
                    <a:pt x="6110" y="5446"/>
                  </a:moveTo>
                  <a:cubicBezTo>
                    <a:pt x="6901" y="4531"/>
                    <a:pt x="6796" y="3150"/>
                    <a:pt x="5882" y="2359"/>
                  </a:cubicBezTo>
                  <a:cubicBezTo>
                    <a:pt x="5720" y="2217"/>
                    <a:pt x="5539" y="2102"/>
                    <a:pt x="5348" y="2017"/>
                  </a:cubicBezTo>
                  <a:cubicBezTo>
                    <a:pt x="4472" y="1569"/>
                    <a:pt x="3405" y="1855"/>
                    <a:pt x="2872" y="2683"/>
                  </a:cubicBezTo>
                  <a:cubicBezTo>
                    <a:pt x="2243" y="3426"/>
                    <a:pt x="2243" y="4512"/>
                    <a:pt x="2872" y="5255"/>
                  </a:cubicBezTo>
                  <a:cubicBezTo>
                    <a:pt x="3633" y="6198"/>
                    <a:pt x="5015" y="6341"/>
                    <a:pt x="5948" y="5588"/>
                  </a:cubicBezTo>
                  <a:cubicBezTo>
                    <a:pt x="6005" y="5541"/>
                    <a:pt x="6062" y="5493"/>
                    <a:pt x="611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任意多边形: 形状 239" descr="477d5c7b-de18-4193-a697-204b73476748">
              <a:extLst>
                <a:ext uri="{FF2B5EF4-FFF2-40B4-BE49-F238E27FC236}">
                  <a16:creationId xmlns:a16="http://schemas.microsoft.com/office/drawing/2014/main" id="{D6F5BABB-63B9-406C-8B69-B3C0F57BA815}"/>
                </a:ext>
              </a:extLst>
            </p:cNvPr>
            <p:cNvSpPr/>
            <p:nvPr/>
          </p:nvSpPr>
          <p:spPr>
            <a:xfrm rot="21190573">
              <a:off x="6528669" y="2743448"/>
              <a:ext cx="7173" cy="7174"/>
            </a:xfrm>
            <a:custGeom>
              <a:avLst/>
              <a:gdLst>
                <a:gd name="connsiteX0" fmla="*/ 5885 w 6663"/>
                <a:gd name="connsiteY0" fmla="*/ 5475 h 6664"/>
                <a:gd name="connsiteX1" fmla="*/ 1189 w 6663"/>
                <a:gd name="connsiteY1" fmla="*/ 5885 h 6664"/>
                <a:gd name="connsiteX2" fmla="*/ 779 w 6663"/>
                <a:gd name="connsiteY2" fmla="*/ 1189 h 6664"/>
                <a:gd name="connsiteX3" fmla="*/ 5475 w 6663"/>
                <a:gd name="connsiteY3" fmla="*/ 779 h 6664"/>
                <a:gd name="connsiteX4" fmla="*/ 5885 w 6663"/>
                <a:gd name="connsiteY4" fmla="*/ 1189 h 6664"/>
                <a:gd name="connsiteX5" fmla="*/ 5885 w 6663"/>
                <a:gd name="connsiteY5" fmla="*/ 5475 h 6664"/>
                <a:gd name="connsiteX6" fmla="*/ 5885 w 6663"/>
                <a:gd name="connsiteY6" fmla="*/ 5475 h 6664"/>
                <a:gd name="connsiteX7" fmla="*/ 5428 w 6663"/>
                <a:gd name="connsiteY7" fmla="*/ 2408 h 6664"/>
                <a:gd name="connsiteX8" fmla="*/ 2361 w 6663"/>
                <a:gd name="connsiteY8" fmla="*/ 2875 h 6664"/>
                <a:gd name="connsiteX9" fmla="*/ 2361 w 6663"/>
                <a:gd name="connsiteY9" fmla="*/ 5475 h 6664"/>
                <a:gd name="connsiteX10" fmla="*/ 5580 w 6663"/>
                <a:gd name="connsiteY10" fmla="*/ 5780 h 6664"/>
                <a:gd name="connsiteX11" fmla="*/ 5885 w 6663"/>
                <a:gd name="connsiteY11" fmla="*/ 5475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3" h="6664">
                  <a:moveTo>
                    <a:pt x="5885" y="5475"/>
                  </a:moveTo>
                  <a:cubicBezTo>
                    <a:pt x="4704" y="6885"/>
                    <a:pt x="2599" y="7066"/>
                    <a:pt x="1189" y="5885"/>
                  </a:cubicBezTo>
                  <a:cubicBezTo>
                    <a:pt x="-221" y="4704"/>
                    <a:pt x="-402" y="2599"/>
                    <a:pt x="779" y="1189"/>
                  </a:cubicBezTo>
                  <a:cubicBezTo>
                    <a:pt x="1961" y="-221"/>
                    <a:pt x="4065" y="-402"/>
                    <a:pt x="5475" y="779"/>
                  </a:cubicBezTo>
                  <a:cubicBezTo>
                    <a:pt x="5628" y="903"/>
                    <a:pt x="5761" y="1037"/>
                    <a:pt x="5885" y="1189"/>
                  </a:cubicBezTo>
                  <a:cubicBezTo>
                    <a:pt x="6923" y="2427"/>
                    <a:pt x="6923" y="4237"/>
                    <a:pt x="5885" y="5475"/>
                  </a:cubicBezTo>
                  <a:close/>
                  <a:moveTo>
                    <a:pt x="5885" y="5475"/>
                  </a:moveTo>
                  <a:cubicBezTo>
                    <a:pt x="6599" y="4504"/>
                    <a:pt x="6399" y="3132"/>
                    <a:pt x="5428" y="2408"/>
                  </a:cubicBezTo>
                  <a:cubicBezTo>
                    <a:pt x="4446" y="1694"/>
                    <a:pt x="3075" y="1903"/>
                    <a:pt x="2361" y="2875"/>
                  </a:cubicBezTo>
                  <a:cubicBezTo>
                    <a:pt x="1789" y="3646"/>
                    <a:pt x="1789" y="4704"/>
                    <a:pt x="2361" y="5475"/>
                  </a:cubicBezTo>
                  <a:cubicBezTo>
                    <a:pt x="3161" y="6447"/>
                    <a:pt x="4608" y="6590"/>
                    <a:pt x="5580" y="5780"/>
                  </a:cubicBezTo>
                  <a:cubicBezTo>
                    <a:pt x="5694" y="5685"/>
                    <a:pt x="5789" y="5589"/>
                    <a:pt x="5885" y="547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3" name="任意多边形: 形状 242" descr="2e112801-00f5-484e-8346-8037b6f90536">
              <a:extLst>
                <a:ext uri="{FF2B5EF4-FFF2-40B4-BE49-F238E27FC236}">
                  <a16:creationId xmlns:a16="http://schemas.microsoft.com/office/drawing/2014/main" id="{53F6BD5C-11DF-40B8-9125-2CFADA5B18C5}"/>
                </a:ext>
              </a:extLst>
            </p:cNvPr>
            <p:cNvSpPr/>
            <p:nvPr/>
          </p:nvSpPr>
          <p:spPr>
            <a:xfrm rot="21190573">
              <a:off x="6316929" y="2828696"/>
              <a:ext cx="7468" cy="7459"/>
            </a:xfrm>
            <a:custGeom>
              <a:avLst/>
              <a:gdLst>
                <a:gd name="connsiteX0" fmla="*/ 6110 w 6937"/>
                <a:gd name="connsiteY0" fmla="*/ 5446 h 6929"/>
                <a:gd name="connsiteX1" fmla="*/ 1491 w 6937"/>
                <a:gd name="connsiteY1" fmla="*/ 6369 h 6929"/>
                <a:gd name="connsiteX2" fmla="*/ 557 w 6937"/>
                <a:gd name="connsiteY2" fmla="*/ 1750 h 6929"/>
                <a:gd name="connsiteX3" fmla="*/ 1062 w 6937"/>
                <a:gd name="connsiteY3" fmla="*/ 1159 h 6929"/>
                <a:gd name="connsiteX4" fmla="*/ 5900 w 6937"/>
                <a:gd name="connsiteY4" fmla="*/ 854 h 6929"/>
                <a:gd name="connsiteX5" fmla="*/ 6205 w 6937"/>
                <a:gd name="connsiteY5" fmla="*/ 1159 h 6929"/>
                <a:gd name="connsiteX6" fmla="*/ 6110 w 6937"/>
                <a:gd name="connsiteY6" fmla="*/ 5446 h 6929"/>
                <a:gd name="connsiteX7" fmla="*/ 6110 w 6937"/>
                <a:gd name="connsiteY7" fmla="*/ 5446 h 6929"/>
                <a:gd name="connsiteX8" fmla="*/ 5872 w 6937"/>
                <a:gd name="connsiteY8" fmla="*/ 2445 h 6929"/>
                <a:gd name="connsiteX9" fmla="*/ 2872 w 6937"/>
                <a:gd name="connsiteY9" fmla="*/ 2683 h 6929"/>
                <a:gd name="connsiteX10" fmla="*/ 2872 w 6937"/>
                <a:gd name="connsiteY10" fmla="*/ 5350 h 6929"/>
                <a:gd name="connsiteX11" fmla="*/ 5958 w 6937"/>
                <a:gd name="connsiteY11" fmla="*/ 5588 h 6929"/>
                <a:gd name="connsiteX12" fmla="*/ 6110 w 6937"/>
                <a:gd name="connsiteY12" fmla="*/ 5446 h 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37" h="6929">
                  <a:moveTo>
                    <a:pt x="6110" y="5446"/>
                  </a:moveTo>
                  <a:cubicBezTo>
                    <a:pt x="5091" y="6979"/>
                    <a:pt x="3024" y="7389"/>
                    <a:pt x="1491" y="6369"/>
                  </a:cubicBezTo>
                  <a:cubicBezTo>
                    <a:pt x="-43" y="5350"/>
                    <a:pt x="-462" y="3283"/>
                    <a:pt x="557" y="1750"/>
                  </a:cubicBezTo>
                  <a:cubicBezTo>
                    <a:pt x="700" y="1531"/>
                    <a:pt x="871" y="1340"/>
                    <a:pt x="1062" y="1159"/>
                  </a:cubicBezTo>
                  <a:cubicBezTo>
                    <a:pt x="2319" y="-260"/>
                    <a:pt x="4481" y="-393"/>
                    <a:pt x="5900" y="854"/>
                  </a:cubicBezTo>
                  <a:cubicBezTo>
                    <a:pt x="6005" y="950"/>
                    <a:pt x="6110" y="1054"/>
                    <a:pt x="6205" y="1159"/>
                  </a:cubicBezTo>
                  <a:cubicBezTo>
                    <a:pt x="7215" y="2426"/>
                    <a:pt x="7177" y="4226"/>
                    <a:pt x="6110" y="5446"/>
                  </a:cubicBezTo>
                  <a:close/>
                  <a:moveTo>
                    <a:pt x="6110" y="5446"/>
                  </a:moveTo>
                  <a:cubicBezTo>
                    <a:pt x="6872" y="4550"/>
                    <a:pt x="6767" y="3207"/>
                    <a:pt x="5872" y="2445"/>
                  </a:cubicBezTo>
                  <a:cubicBezTo>
                    <a:pt x="4977" y="1683"/>
                    <a:pt x="3633" y="1788"/>
                    <a:pt x="2872" y="2683"/>
                  </a:cubicBezTo>
                  <a:cubicBezTo>
                    <a:pt x="2233" y="3455"/>
                    <a:pt x="2233" y="4579"/>
                    <a:pt x="2872" y="5350"/>
                  </a:cubicBezTo>
                  <a:cubicBezTo>
                    <a:pt x="3662" y="6265"/>
                    <a:pt x="5043" y="6369"/>
                    <a:pt x="5958" y="5588"/>
                  </a:cubicBezTo>
                  <a:cubicBezTo>
                    <a:pt x="6015" y="5541"/>
                    <a:pt x="6062" y="5493"/>
                    <a:pt x="611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4" name="任意多边形: 形状 243" descr="c94ce6b6-9725-4eda-a8c2-2373039409ce">
              <a:extLst>
                <a:ext uri="{FF2B5EF4-FFF2-40B4-BE49-F238E27FC236}">
                  <a16:creationId xmlns:a16="http://schemas.microsoft.com/office/drawing/2014/main" id="{45E4186A-4899-4031-9CCB-CA005643DDC0}"/>
                </a:ext>
              </a:extLst>
            </p:cNvPr>
            <p:cNvSpPr/>
            <p:nvPr/>
          </p:nvSpPr>
          <p:spPr>
            <a:xfrm rot="21190573">
              <a:off x="6344277" y="2846609"/>
              <a:ext cx="7184" cy="7155"/>
            </a:xfrm>
            <a:custGeom>
              <a:avLst/>
              <a:gdLst>
                <a:gd name="connsiteX0" fmla="*/ 5896 w 6674"/>
                <a:gd name="connsiteY0" fmla="*/ 5446 h 6647"/>
                <a:gd name="connsiteX1" fmla="*/ 1610 w 6674"/>
                <a:gd name="connsiteY1" fmla="*/ 6207 h 6647"/>
                <a:gd name="connsiteX2" fmla="*/ 524 w 6674"/>
                <a:gd name="connsiteY2" fmla="*/ 1483 h 6647"/>
                <a:gd name="connsiteX3" fmla="*/ 753 w 6674"/>
                <a:gd name="connsiteY3" fmla="*/ 1159 h 6647"/>
                <a:gd name="connsiteX4" fmla="*/ 5592 w 6674"/>
                <a:gd name="connsiteY4" fmla="*/ 854 h 6647"/>
                <a:gd name="connsiteX5" fmla="*/ 5896 w 6674"/>
                <a:gd name="connsiteY5" fmla="*/ 1159 h 6647"/>
                <a:gd name="connsiteX6" fmla="*/ 5896 w 6674"/>
                <a:gd name="connsiteY6" fmla="*/ 5446 h 6647"/>
                <a:gd name="connsiteX7" fmla="*/ 5896 w 6674"/>
                <a:gd name="connsiteY7" fmla="*/ 5446 h 6647"/>
                <a:gd name="connsiteX8" fmla="*/ 5487 w 6674"/>
                <a:gd name="connsiteY8" fmla="*/ 2236 h 6647"/>
                <a:gd name="connsiteX9" fmla="*/ 5134 w 6674"/>
                <a:gd name="connsiteY9" fmla="*/ 2017 h 6647"/>
                <a:gd name="connsiteX10" fmla="*/ 2563 w 6674"/>
                <a:gd name="connsiteY10" fmla="*/ 2683 h 6647"/>
                <a:gd name="connsiteX11" fmla="*/ 2563 w 6674"/>
                <a:gd name="connsiteY11" fmla="*/ 5255 h 6647"/>
                <a:gd name="connsiteX12" fmla="*/ 5630 w 6674"/>
                <a:gd name="connsiteY12" fmla="*/ 5684 h 6647"/>
                <a:gd name="connsiteX13" fmla="*/ 5896 w 6674"/>
                <a:gd name="connsiteY13" fmla="*/ 5446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4" h="6647">
                  <a:moveTo>
                    <a:pt x="5896" y="5446"/>
                  </a:moveTo>
                  <a:cubicBezTo>
                    <a:pt x="4830" y="6693"/>
                    <a:pt x="3039" y="7008"/>
                    <a:pt x="1610" y="6207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10" y="-260"/>
                    <a:pt x="4172" y="-393"/>
                    <a:pt x="5592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35" y="2398"/>
                    <a:pt x="6935" y="4207"/>
                    <a:pt x="5896" y="5446"/>
                  </a:cubicBezTo>
                  <a:close/>
                  <a:moveTo>
                    <a:pt x="5896" y="5446"/>
                  </a:moveTo>
                  <a:cubicBezTo>
                    <a:pt x="6668" y="4445"/>
                    <a:pt x="6487" y="3007"/>
                    <a:pt x="5487" y="2236"/>
                  </a:cubicBezTo>
                  <a:cubicBezTo>
                    <a:pt x="5372" y="2150"/>
                    <a:pt x="5258" y="2083"/>
                    <a:pt x="5134" y="2017"/>
                  </a:cubicBezTo>
                  <a:cubicBezTo>
                    <a:pt x="4220" y="1664"/>
                    <a:pt x="3191" y="1931"/>
                    <a:pt x="2563" y="2683"/>
                  </a:cubicBezTo>
                  <a:cubicBezTo>
                    <a:pt x="1972" y="3436"/>
                    <a:pt x="1972" y="4503"/>
                    <a:pt x="2563" y="5255"/>
                  </a:cubicBezTo>
                  <a:cubicBezTo>
                    <a:pt x="3296" y="6217"/>
                    <a:pt x="4667" y="6408"/>
                    <a:pt x="5630" y="5684"/>
                  </a:cubicBezTo>
                  <a:cubicBezTo>
                    <a:pt x="5725" y="5607"/>
                    <a:pt x="5811" y="5531"/>
                    <a:pt x="5896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5" name="任意多边形: 形状 244" descr="d073d964-6105-442f-80ff-65c2f3e78df0">
              <a:extLst>
                <a:ext uri="{FF2B5EF4-FFF2-40B4-BE49-F238E27FC236}">
                  <a16:creationId xmlns:a16="http://schemas.microsoft.com/office/drawing/2014/main" id="{A617770D-2BEB-464D-9EA9-0DDC7ED6ED39}"/>
                </a:ext>
              </a:extLst>
            </p:cNvPr>
            <p:cNvSpPr/>
            <p:nvPr/>
          </p:nvSpPr>
          <p:spPr>
            <a:xfrm rot="21190573">
              <a:off x="6289511" y="2810374"/>
              <a:ext cx="7386" cy="7384"/>
            </a:xfrm>
            <a:custGeom>
              <a:avLst/>
              <a:gdLst>
                <a:gd name="connsiteX0" fmla="*/ 6037 w 6861"/>
                <a:gd name="connsiteY0" fmla="*/ 5658 h 6859"/>
                <a:gd name="connsiteX1" fmla="*/ 1751 w 6861"/>
                <a:gd name="connsiteY1" fmla="*/ 6420 h 6859"/>
                <a:gd name="connsiteX2" fmla="*/ 437 w 6861"/>
                <a:gd name="connsiteY2" fmla="*/ 1753 h 6859"/>
                <a:gd name="connsiteX3" fmla="*/ 5114 w 6861"/>
                <a:gd name="connsiteY3" fmla="*/ 439 h 6859"/>
                <a:gd name="connsiteX4" fmla="*/ 6418 w 6861"/>
                <a:gd name="connsiteY4" fmla="*/ 5106 h 6859"/>
                <a:gd name="connsiteX5" fmla="*/ 6037 w 6861"/>
                <a:gd name="connsiteY5" fmla="*/ 5658 h 6859"/>
                <a:gd name="connsiteX6" fmla="*/ 6037 w 6861"/>
                <a:gd name="connsiteY6" fmla="*/ 5658 h 6859"/>
                <a:gd name="connsiteX7" fmla="*/ 5628 w 6861"/>
                <a:gd name="connsiteY7" fmla="*/ 2448 h 6859"/>
                <a:gd name="connsiteX8" fmla="*/ 5275 w 6861"/>
                <a:gd name="connsiteY8" fmla="*/ 2229 h 6859"/>
                <a:gd name="connsiteX9" fmla="*/ 2704 w 6861"/>
                <a:gd name="connsiteY9" fmla="*/ 2896 h 6859"/>
                <a:gd name="connsiteX10" fmla="*/ 2704 w 6861"/>
                <a:gd name="connsiteY10" fmla="*/ 5468 h 6859"/>
                <a:gd name="connsiteX11" fmla="*/ 5771 w 6861"/>
                <a:gd name="connsiteY11" fmla="*/ 5897 h 6859"/>
                <a:gd name="connsiteX12" fmla="*/ 6037 w 6861"/>
                <a:gd name="connsiteY12" fmla="*/ 5658 h 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61" h="6859">
                  <a:moveTo>
                    <a:pt x="6037" y="5658"/>
                  </a:moveTo>
                  <a:cubicBezTo>
                    <a:pt x="4971" y="6906"/>
                    <a:pt x="3180" y="7220"/>
                    <a:pt x="1751" y="6420"/>
                  </a:cubicBezTo>
                  <a:cubicBezTo>
                    <a:pt x="103" y="5496"/>
                    <a:pt x="-487" y="3401"/>
                    <a:pt x="437" y="1753"/>
                  </a:cubicBezTo>
                  <a:cubicBezTo>
                    <a:pt x="1370" y="96"/>
                    <a:pt x="3456" y="-485"/>
                    <a:pt x="5114" y="439"/>
                  </a:cubicBezTo>
                  <a:cubicBezTo>
                    <a:pt x="6761" y="1372"/>
                    <a:pt x="7352" y="3458"/>
                    <a:pt x="6418" y="5106"/>
                  </a:cubicBezTo>
                  <a:cubicBezTo>
                    <a:pt x="6314" y="5306"/>
                    <a:pt x="6180" y="5487"/>
                    <a:pt x="6037" y="5658"/>
                  </a:cubicBezTo>
                  <a:close/>
                  <a:moveTo>
                    <a:pt x="6037" y="5658"/>
                  </a:moveTo>
                  <a:cubicBezTo>
                    <a:pt x="6809" y="4658"/>
                    <a:pt x="6628" y="3220"/>
                    <a:pt x="5628" y="2448"/>
                  </a:cubicBezTo>
                  <a:cubicBezTo>
                    <a:pt x="5514" y="2363"/>
                    <a:pt x="5399" y="2296"/>
                    <a:pt x="5275" y="2229"/>
                  </a:cubicBezTo>
                  <a:cubicBezTo>
                    <a:pt x="4361" y="1877"/>
                    <a:pt x="3332" y="2144"/>
                    <a:pt x="2704" y="2896"/>
                  </a:cubicBezTo>
                  <a:cubicBezTo>
                    <a:pt x="2113" y="3649"/>
                    <a:pt x="2113" y="4715"/>
                    <a:pt x="2704" y="5468"/>
                  </a:cubicBezTo>
                  <a:cubicBezTo>
                    <a:pt x="3437" y="6430"/>
                    <a:pt x="4809" y="6620"/>
                    <a:pt x="5771" y="5897"/>
                  </a:cubicBezTo>
                  <a:cubicBezTo>
                    <a:pt x="5866" y="5820"/>
                    <a:pt x="5952" y="5744"/>
                    <a:pt x="6037" y="565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6" name="任意多边形: 形状 245" descr="13d4ce8e-75b6-4190-922c-955daf30df43">
              <a:extLst>
                <a:ext uri="{FF2B5EF4-FFF2-40B4-BE49-F238E27FC236}">
                  <a16:creationId xmlns:a16="http://schemas.microsoft.com/office/drawing/2014/main" id="{82B8D4BA-5567-49FC-99A6-9576DECA00DA}"/>
                </a:ext>
              </a:extLst>
            </p:cNvPr>
            <p:cNvSpPr/>
            <p:nvPr/>
          </p:nvSpPr>
          <p:spPr>
            <a:xfrm rot="21190573">
              <a:off x="6371555" y="2864407"/>
              <a:ext cx="7258" cy="7244"/>
            </a:xfrm>
            <a:custGeom>
              <a:avLst/>
              <a:gdLst>
                <a:gd name="connsiteX0" fmla="*/ 5851 w 6742"/>
                <a:gd name="connsiteY0" fmla="*/ 5446 h 6729"/>
                <a:gd name="connsiteX1" fmla="*/ 1660 w 6742"/>
                <a:gd name="connsiteY1" fmla="*/ 6303 h 6729"/>
                <a:gd name="connsiteX2" fmla="*/ 488 w 6742"/>
                <a:gd name="connsiteY2" fmla="*/ 1597 h 6729"/>
                <a:gd name="connsiteX3" fmla="*/ 803 w 6742"/>
                <a:gd name="connsiteY3" fmla="*/ 1159 h 6729"/>
                <a:gd name="connsiteX4" fmla="*/ 5641 w 6742"/>
                <a:gd name="connsiteY4" fmla="*/ 854 h 6729"/>
                <a:gd name="connsiteX5" fmla="*/ 5946 w 6742"/>
                <a:gd name="connsiteY5" fmla="*/ 1159 h 6729"/>
                <a:gd name="connsiteX6" fmla="*/ 5851 w 6742"/>
                <a:gd name="connsiteY6" fmla="*/ 5446 h 6729"/>
                <a:gd name="connsiteX7" fmla="*/ 5851 w 6742"/>
                <a:gd name="connsiteY7" fmla="*/ 5446 h 6729"/>
                <a:gd name="connsiteX8" fmla="*/ 5555 w 6742"/>
                <a:gd name="connsiteY8" fmla="*/ 2359 h 6729"/>
                <a:gd name="connsiteX9" fmla="*/ 5184 w 6742"/>
                <a:gd name="connsiteY9" fmla="*/ 2112 h 6729"/>
                <a:gd name="connsiteX10" fmla="*/ 2612 w 6742"/>
                <a:gd name="connsiteY10" fmla="*/ 2683 h 6729"/>
                <a:gd name="connsiteX11" fmla="*/ 2612 w 6742"/>
                <a:gd name="connsiteY11" fmla="*/ 5350 h 6729"/>
                <a:gd name="connsiteX12" fmla="*/ 5698 w 6742"/>
                <a:gd name="connsiteY12" fmla="*/ 5588 h 6729"/>
                <a:gd name="connsiteX13" fmla="*/ 5851 w 6742"/>
                <a:gd name="connsiteY13" fmla="*/ 5446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42" h="6729">
                  <a:moveTo>
                    <a:pt x="5851" y="5446"/>
                  </a:moveTo>
                  <a:cubicBezTo>
                    <a:pt x="4870" y="6741"/>
                    <a:pt x="3070" y="7112"/>
                    <a:pt x="1660" y="6303"/>
                  </a:cubicBezTo>
                  <a:cubicBezTo>
                    <a:pt x="40" y="5322"/>
                    <a:pt x="-483" y="3217"/>
                    <a:pt x="488" y="1597"/>
                  </a:cubicBezTo>
                  <a:cubicBezTo>
                    <a:pt x="583" y="1445"/>
                    <a:pt x="688" y="1293"/>
                    <a:pt x="803" y="1159"/>
                  </a:cubicBezTo>
                  <a:cubicBezTo>
                    <a:pt x="2060" y="-260"/>
                    <a:pt x="4222" y="-393"/>
                    <a:pt x="5641" y="854"/>
                  </a:cubicBezTo>
                  <a:cubicBezTo>
                    <a:pt x="5746" y="950"/>
                    <a:pt x="5851" y="1054"/>
                    <a:pt x="5946" y="1159"/>
                  </a:cubicBezTo>
                  <a:cubicBezTo>
                    <a:pt x="7041" y="2388"/>
                    <a:pt x="7003" y="4264"/>
                    <a:pt x="5851" y="5446"/>
                  </a:cubicBezTo>
                  <a:close/>
                  <a:moveTo>
                    <a:pt x="5851" y="5446"/>
                  </a:moveTo>
                  <a:cubicBezTo>
                    <a:pt x="6622" y="4512"/>
                    <a:pt x="6489" y="3131"/>
                    <a:pt x="5555" y="2359"/>
                  </a:cubicBezTo>
                  <a:cubicBezTo>
                    <a:pt x="5441" y="2264"/>
                    <a:pt x="5317" y="2178"/>
                    <a:pt x="5184" y="2112"/>
                  </a:cubicBezTo>
                  <a:cubicBezTo>
                    <a:pt x="4298" y="1712"/>
                    <a:pt x="3250" y="1940"/>
                    <a:pt x="2612" y="2683"/>
                  </a:cubicBezTo>
                  <a:cubicBezTo>
                    <a:pt x="1974" y="3455"/>
                    <a:pt x="1974" y="4579"/>
                    <a:pt x="2612" y="5350"/>
                  </a:cubicBezTo>
                  <a:cubicBezTo>
                    <a:pt x="3403" y="6265"/>
                    <a:pt x="4784" y="6369"/>
                    <a:pt x="5698" y="5588"/>
                  </a:cubicBezTo>
                  <a:cubicBezTo>
                    <a:pt x="5755" y="5541"/>
                    <a:pt x="5803" y="5493"/>
                    <a:pt x="5851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7" name="任意多边形: 形状 246" descr="9f7453da-a649-4df3-9fee-4af5c1b0b374">
              <a:extLst>
                <a:ext uri="{FF2B5EF4-FFF2-40B4-BE49-F238E27FC236}">
                  <a16:creationId xmlns:a16="http://schemas.microsoft.com/office/drawing/2014/main" id="{896192CA-743B-43B7-8FAD-03A4D50AF95E}"/>
                </a:ext>
              </a:extLst>
            </p:cNvPr>
            <p:cNvSpPr/>
            <p:nvPr/>
          </p:nvSpPr>
          <p:spPr>
            <a:xfrm rot="21190573">
              <a:off x="6383600" y="2998521"/>
              <a:ext cx="7184" cy="7155"/>
            </a:xfrm>
            <a:custGeom>
              <a:avLst/>
              <a:gdLst>
                <a:gd name="connsiteX0" fmla="*/ 5896 w 6674"/>
                <a:gd name="connsiteY0" fmla="*/ 5446 h 6647"/>
                <a:gd name="connsiteX1" fmla="*/ 1610 w 6674"/>
                <a:gd name="connsiteY1" fmla="*/ 6208 h 6647"/>
                <a:gd name="connsiteX2" fmla="*/ 524 w 6674"/>
                <a:gd name="connsiteY2" fmla="*/ 1483 h 6647"/>
                <a:gd name="connsiteX3" fmla="*/ 753 w 6674"/>
                <a:gd name="connsiteY3" fmla="*/ 1159 h 6647"/>
                <a:gd name="connsiteX4" fmla="*/ 5591 w 6674"/>
                <a:gd name="connsiteY4" fmla="*/ 854 h 6647"/>
                <a:gd name="connsiteX5" fmla="*/ 5896 w 6674"/>
                <a:gd name="connsiteY5" fmla="*/ 1159 h 6647"/>
                <a:gd name="connsiteX6" fmla="*/ 5896 w 6674"/>
                <a:gd name="connsiteY6" fmla="*/ 5446 h 6647"/>
                <a:gd name="connsiteX7" fmla="*/ 5896 w 6674"/>
                <a:gd name="connsiteY7" fmla="*/ 5446 h 6647"/>
                <a:gd name="connsiteX8" fmla="*/ 5487 w 6674"/>
                <a:gd name="connsiteY8" fmla="*/ 2236 h 6647"/>
                <a:gd name="connsiteX9" fmla="*/ 5134 w 6674"/>
                <a:gd name="connsiteY9" fmla="*/ 2017 h 6647"/>
                <a:gd name="connsiteX10" fmla="*/ 2563 w 6674"/>
                <a:gd name="connsiteY10" fmla="*/ 2683 h 6647"/>
                <a:gd name="connsiteX11" fmla="*/ 2563 w 6674"/>
                <a:gd name="connsiteY11" fmla="*/ 5350 h 6647"/>
                <a:gd name="connsiteX12" fmla="*/ 5791 w 6674"/>
                <a:gd name="connsiteY12" fmla="*/ 5550 h 6647"/>
                <a:gd name="connsiteX13" fmla="*/ 5896 w 6674"/>
                <a:gd name="connsiteY13" fmla="*/ 5446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4" h="6647">
                  <a:moveTo>
                    <a:pt x="5896" y="5446"/>
                  </a:moveTo>
                  <a:cubicBezTo>
                    <a:pt x="4830" y="6693"/>
                    <a:pt x="3039" y="7008"/>
                    <a:pt x="1610" y="6208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10" y="-260"/>
                    <a:pt x="4172" y="-393"/>
                    <a:pt x="5591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34" y="2398"/>
                    <a:pt x="6934" y="4207"/>
                    <a:pt x="5896" y="5446"/>
                  </a:cubicBezTo>
                  <a:close/>
                  <a:moveTo>
                    <a:pt x="5896" y="5446"/>
                  </a:moveTo>
                  <a:cubicBezTo>
                    <a:pt x="6668" y="4445"/>
                    <a:pt x="6487" y="3007"/>
                    <a:pt x="5487" y="2236"/>
                  </a:cubicBezTo>
                  <a:cubicBezTo>
                    <a:pt x="5372" y="2150"/>
                    <a:pt x="5258" y="2083"/>
                    <a:pt x="5134" y="2017"/>
                  </a:cubicBezTo>
                  <a:cubicBezTo>
                    <a:pt x="4220" y="1664"/>
                    <a:pt x="3191" y="1931"/>
                    <a:pt x="2563" y="2683"/>
                  </a:cubicBezTo>
                  <a:cubicBezTo>
                    <a:pt x="2020" y="3493"/>
                    <a:pt x="2020" y="4541"/>
                    <a:pt x="2563" y="5350"/>
                  </a:cubicBezTo>
                  <a:cubicBezTo>
                    <a:pt x="3401" y="6293"/>
                    <a:pt x="4849" y="6379"/>
                    <a:pt x="5791" y="5550"/>
                  </a:cubicBezTo>
                  <a:cubicBezTo>
                    <a:pt x="5830" y="5512"/>
                    <a:pt x="5858" y="5484"/>
                    <a:pt x="5896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8" name="任意多边形: 形状 247" descr="a8d9fff2-5fe8-44c0-9b7e-72d847f5ec39">
              <a:extLst>
                <a:ext uri="{FF2B5EF4-FFF2-40B4-BE49-F238E27FC236}">
                  <a16:creationId xmlns:a16="http://schemas.microsoft.com/office/drawing/2014/main" id="{858A95E9-DB53-42D2-97B4-456B3FF93D63}"/>
                </a:ext>
              </a:extLst>
            </p:cNvPr>
            <p:cNvSpPr/>
            <p:nvPr/>
          </p:nvSpPr>
          <p:spPr>
            <a:xfrm rot="21190573">
              <a:off x="6426169" y="2900111"/>
              <a:ext cx="7207" cy="7245"/>
            </a:xfrm>
            <a:custGeom>
              <a:avLst/>
              <a:gdLst>
                <a:gd name="connsiteX0" fmla="*/ 5805 w 6695"/>
                <a:gd name="connsiteY0" fmla="*/ 5446 h 6730"/>
                <a:gd name="connsiteX1" fmla="*/ 1614 w 6695"/>
                <a:gd name="connsiteY1" fmla="*/ 6303 h 6730"/>
                <a:gd name="connsiteX2" fmla="*/ 566 w 6695"/>
                <a:gd name="connsiteY2" fmla="*/ 1435 h 6730"/>
                <a:gd name="connsiteX3" fmla="*/ 756 w 6695"/>
                <a:gd name="connsiteY3" fmla="*/ 1159 h 6730"/>
                <a:gd name="connsiteX4" fmla="*/ 5595 w 6695"/>
                <a:gd name="connsiteY4" fmla="*/ 855 h 6730"/>
                <a:gd name="connsiteX5" fmla="*/ 5900 w 6695"/>
                <a:gd name="connsiteY5" fmla="*/ 1159 h 6730"/>
                <a:gd name="connsiteX6" fmla="*/ 5805 w 6695"/>
                <a:gd name="connsiteY6" fmla="*/ 5446 h 6730"/>
                <a:gd name="connsiteX7" fmla="*/ 5805 w 6695"/>
                <a:gd name="connsiteY7" fmla="*/ 5446 h 6730"/>
                <a:gd name="connsiteX8" fmla="*/ 5509 w 6695"/>
                <a:gd name="connsiteY8" fmla="*/ 2359 h 6730"/>
                <a:gd name="connsiteX9" fmla="*/ 5138 w 6695"/>
                <a:gd name="connsiteY9" fmla="*/ 2112 h 6730"/>
                <a:gd name="connsiteX10" fmla="*/ 2566 w 6695"/>
                <a:gd name="connsiteY10" fmla="*/ 2683 h 6730"/>
                <a:gd name="connsiteX11" fmla="*/ 2566 w 6695"/>
                <a:gd name="connsiteY11" fmla="*/ 5350 h 6730"/>
                <a:gd name="connsiteX12" fmla="*/ 5652 w 6695"/>
                <a:gd name="connsiteY12" fmla="*/ 5588 h 6730"/>
                <a:gd name="connsiteX13" fmla="*/ 5805 w 6695"/>
                <a:gd name="connsiteY13" fmla="*/ 5446 h 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95" h="6730">
                  <a:moveTo>
                    <a:pt x="5805" y="5446"/>
                  </a:moveTo>
                  <a:cubicBezTo>
                    <a:pt x="4824" y="6741"/>
                    <a:pt x="3023" y="7112"/>
                    <a:pt x="1614" y="6303"/>
                  </a:cubicBezTo>
                  <a:cubicBezTo>
                    <a:pt x="-25" y="5246"/>
                    <a:pt x="-492" y="3064"/>
                    <a:pt x="566" y="1435"/>
                  </a:cubicBezTo>
                  <a:cubicBezTo>
                    <a:pt x="623" y="1340"/>
                    <a:pt x="690" y="1245"/>
                    <a:pt x="756" y="1159"/>
                  </a:cubicBezTo>
                  <a:cubicBezTo>
                    <a:pt x="2014" y="-260"/>
                    <a:pt x="4176" y="-393"/>
                    <a:pt x="5595" y="855"/>
                  </a:cubicBezTo>
                  <a:cubicBezTo>
                    <a:pt x="5700" y="950"/>
                    <a:pt x="5805" y="1055"/>
                    <a:pt x="5900" y="1159"/>
                  </a:cubicBezTo>
                  <a:cubicBezTo>
                    <a:pt x="6995" y="2388"/>
                    <a:pt x="6957" y="4264"/>
                    <a:pt x="5805" y="5446"/>
                  </a:cubicBezTo>
                  <a:close/>
                  <a:moveTo>
                    <a:pt x="5805" y="5446"/>
                  </a:moveTo>
                  <a:cubicBezTo>
                    <a:pt x="6576" y="4512"/>
                    <a:pt x="6443" y="3131"/>
                    <a:pt x="5509" y="2359"/>
                  </a:cubicBezTo>
                  <a:cubicBezTo>
                    <a:pt x="5395" y="2264"/>
                    <a:pt x="5271" y="2178"/>
                    <a:pt x="5138" y="2112"/>
                  </a:cubicBezTo>
                  <a:cubicBezTo>
                    <a:pt x="4252" y="1712"/>
                    <a:pt x="3204" y="1940"/>
                    <a:pt x="2566" y="2683"/>
                  </a:cubicBezTo>
                  <a:cubicBezTo>
                    <a:pt x="1928" y="3455"/>
                    <a:pt x="1928" y="4579"/>
                    <a:pt x="2566" y="5350"/>
                  </a:cubicBezTo>
                  <a:cubicBezTo>
                    <a:pt x="3357" y="6265"/>
                    <a:pt x="4738" y="6369"/>
                    <a:pt x="5652" y="5588"/>
                  </a:cubicBezTo>
                  <a:cubicBezTo>
                    <a:pt x="5709" y="5541"/>
                    <a:pt x="5757" y="5493"/>
                    <a:pt x="5805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9" name="任意多边形: 形状 248" descr="a6fbb3e6-5e33-4820-9ce7-57cb05a62110">
              <a:extLst>
                <a:ext uri="{FF2B5EF4-FFF2-40B4-BE49-F238E27FC236}">
                  <a16:creationId xmlns:a16="http://schemas.microsoft.com/office/drawing/2014/main" id="{41F3161C-CC22-4673-90F0-4368162F26EC}"/>
                </a:ext>
              </a:extLst>
            </p:cNvPr>
            <p:cNvSpPr/>
            <p:nvPr/>
          </p:nvSpPr>
          <p:spPr>
            <a:xfrm rot="21190573">
              <a:off x="6453413" y="2917987"/>
              <a:ext cx="7176" cy="7209"/>
            </a:xfrm>
            <a:custGeom>
              <a:avLst/>
              <a:gdLst>
                <a:gd name="connsiteX0" fmla="*/ 5888 w 6666"/>
                <a:gd name="connsiteY0" fmla="*/ 5478 h 6697"/>
                <a:gd name="connsiteX1" fmla="*/ 1697 w 6666"/>
                <a:gd name="connsiteY1" fmla="*/ 6240 h 6697"/>
                <a:gd name="connsiteX2" fmla="*/ 430 w 6666"/>
                <a:gd name="connsiteY2" fmla="*/ 1697 h 6697"/>
                <a:gd name="connsiteX3" fmla="*/ 4973 w 6666"/>
                <a:gd name="connsiteY3" fmla="*/ 430 h 6697"/>
                <a:gd name="connsiteX4" fmla="*/ 5888 w 6666"/>
                <a:gd name="connsiteY4" fmla="*/ 1192 h 6697"/>
                <a:gd name="connsiteX5" fmla="*/ 5888 w 6666"/>
                <a:gd name="connsiteY5" fmla="*/ 5478 h 6697"/>
                <a:gd name="connsiteX6" fmla="*/ 5888 w 6666"/>
                <a:gd name="connsiteY6" fmla="*/ 5478 h 6697"/>
                <a:gd name="connsiteX7" fmla="*/ 5659 w 6666"/>
                <a:gd name="connsiteY7" fmla="*/ 2392 h 6697"/>
                <a:gd name="connsiteX8" fmla="*/ 5125 w 6666"/>
                <a:gd name="connsiteY8" fmla="*/ 2049 h 6697"/>
                <a:gd name="connsiteX9" fmla="*/ 2649 w 6666"/>
                <a:gd name="connsiteY9" fmla="*/ 2716 h 6697"/>
                <a:gd name="connsiteX10" fmla="*/ 2649 w 6666"/>
                <a:gd name="connsiteY10" fmla="*/ 5383 h 6697"/>
                <a:gd name="connsiteX11" fmla="*/ 5735 w 6666"/>
                <a:gd name="connsiteY11" fmla="*/ 5621 h 6697"/>
                <a:gd name="connsiteX12" fmla="*/ 5888 w 6666"/>
                <a:gd name="connsiteY12" fmla="*/ 547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6" h="6697">
                  <a:moveTo>
                    <a:pt x="5888" y="5478"/>
                  </a:moveTo>
                  <a:cubicBezTo>
                    <a:pt x="4878" y="6745"/>
                    <a:pt x="3087" y="7069"/>
                    <a:pt x="1697" y="6240"/>
                  </a:cubicBezTo>
                  <a:cubicBezTo>
                    <a:pt x="96" y="5335"/>
                    <a:pt x="-475" y="3297"/>
                    <a:pt x="430" y="1697"/>
                  </a:cubicBezTo>
                  <a:cubicBezTo>
                    <a:pt x="1335" y="96"/>
                    <a:pt x="3373" y="-475"/>
                    <a:pt x="4973" y="430"/>
                  </a:cubicBezTo>
                  <a:cubicBezTo>
                    <a:pt x="5326" y="630"/>
                    <a:pt x="5630" y="887"/>
                    <a:pt x="5888" y="1192"/>
                  </a:cubicBezTo>
                  <a:cubicBezTo>
                    <a:pt x="6926" y="2430"/>
                    <a:pt x="6926" y="4240"/>
                    <a:pt x="5888" y="5478"/>
                  </a:cubicBezTo>
                  <a:close/>
                  <a:moveTo>
                    <a:pt x="5888" y="5478"/>
                  </a:moveTo>
                  <a:cubicBezTo>
                    <a:pt x="6678" y="4564"/>
                    <a:pt x="6573" y="3183"/>
                    <a:pt x="5659" y="2392"/>
                  </a:cubicBezTo>
                  <a:cubicBezTo>
                    <a:pt x="5497" y="2249"/>
                    <a:pt x="5316" y="2135"/>
                    <a:pt x="5125" y="2049"/>
                  </a:cubicBezTo>
                  <a:cubicBezTo>
                    <a:pt x="4249" y="1678"/>
                    <a:pt x="3230" y="1954"/>
                    <a:pt x="2649" y="2716"/>
                  </a:cubicBezTo>
                  <a:cubicBezTo>
                    <a:pt x="2011" y="3487"/>
                    <a:pt x="2011" y="4611"/>
                    <a:pt x="2649" y="5383"/>
                  </a:cubicBezTo>
                  <a:cubicBezTo>
                    <a:pt x="3440" y="6297"/>
                    <a:pt x="4821" y="6411"/>
                    <a:pt x="5735" y="5621"/>
                  </a:cubicBezTo>
                  <a:cubicBezTo>
                    <a:pt x="5792" y="5573"/>
                    <a:pt x="5840" y="5526"/>
                    <a:pt x="5888" y="547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1" name="任意多边形: 形状 250" descr="31739507-309e-468c-b9a7-06301dc5dc39">
              <a:extLst>
                <a:ext uri="{FF2B5EF4-FFF2-40B4-BE49-F238E27FC236}">
                  <a16:creationId xmlns:a16="http://schemas.microsoft.com/office/drawing/2014/main" id="{34E05B65-D0F1-4418-9499-4F44CBCEF1DC}"/>
                </a:ext>
              </a:extLst>
            </p:cNvPr>
            <p:cNvSpPr/>
            <p:nvPr/>
          </p:nvSpPr>
          <p:spPr>
            <a:xfrm rot="21190573">
              <a:off x="6234711" y="2954382"/>
              <a:ext cx="7176" cy="7209"/>
            </a:xfrm>
            <a:custGeom>
              <a:avLst/>
              <a:gdLst>
                <a:gd name="connsiteX0" fmla="*/ 5888 w 6666"/>
                <a:gd name="connsiteY0" fmla="*/ 5478 h 6697"/>
                <a:gd name="connsiteX1" fmla="*/ 1697 w 6666"/>
                <a:gd name="connsiteY1" fmla="*/ 6240 h 6697"/>
                <a:gd name="connsiteX2" fmla="*/ 430 w 6666"/>
                <a:gd name="connsiteY2" fmla="*/ 1697 h 6697"/>
                <a:gd name="connsiteX3" fmla="*/ 4973 w 6666"/>
                <a:gd name="connsiteY3" fmla="*/ 430 h 6697"/>
                <a:gd name="connsiteX4" fmla="*/ 5888 w 6666"/>
                <a:gd name="connsiteY4" fmla="*/ 1192 h 6697"/>
                <a:gd name="connsiteX5" fmla="*/ 5888 w 6666"/>
                <a:gd name="connsiteY5" fmla="*/ 5478 h 6697"/>
                <a:gd name="connsiteX6" fmla="*/ 5888 w 6666"/>
                <a:gd name="connsiteY6" fmla="*/ 5478 h 6697"/>
                <a:gd name="connsiteX7" fmla="*/ 5726 w 6666"/>
                <a:gd name="connsiteY7" fmla="*/ 2516 h 6697"/>
                <a:gd name="connsiteX8" fmla="*/ 5126 w 6666"/>
                <a:gd name="connsiteY8" fmla="*/ 2144 h 6697"/>
                <a:gd name="connsiteX9" fmla="*/ 2649 w 6666"/>
                <a:gd name="connsiteY9" fmla="*/ 2716 h 6697"/>
                <a:gd name="connsiteX10" fmla="*/ 2649 w 6666"/>
                <a:gd name="connsiteY10" fmla="*/ 5383 h 6697"/>
                <a:gd name="connsiteX11" fmla="*/ 5735 w 6666"/>
                <a:gd name="connsiteY11" fmla="*/ 5621 h 6697"/>
                <a:gd name="connsiteX12" fmla="*/ 5888 w 6666"/>
                <a:gd name="connsiteY12" fmla="*/ 547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6" h="6697">
                  <a:moveTo>
                    <a:pt x="5888" y="5478"/>
                  </a:moveTo>
                  <a:cubicBezTo>
                    <a:pt x="4878" y="6745"/>
                    <a:pt x="3087" y="7069"/>
                    <a:pt x="1697" y="6240"/>
                  </a:cubicBezTo>
                  <a:cubicBezTo>
                    <a:pt x="96" y="5335"/>
                    <a:pt x="-475" y="3297"/>
                    <a:pt x="430" y="1697"/>
                  </a:cubicBezTo>
                  <a:cubicBezTo>
                    <a:pt x="1335" y="97"/>
                    <a:pt x="3373" y="-475"/>
                    <a:pt x="4973" y="430"/>
                  </a:cubicBezTo>
                  <a:cubicBezTo>
                    <a:pt x="5326" y="630"/>
                    <a:pt x="5630" y="887"/>
                    <a:pt x="5888" y="1192"/>
                  </a:cubicBezTo>
                  <a:cubicBezTo>
                    <a:pt x="6926" y="2430"/>
                    <a:pt x="6926" y="4240"/>
                    <a:pt x="5888" y="5478"/>
                  </a:cubicBezTo>
                  <a:close/>
                  <a:moveTo>
                    <a:pt x="5888" y="5478"/>
                  </a:moveTo>
                  <a:cubicBezTo>
                    <a:pt x="6659" y="4611"/>
                    <a:pt x="6583" y="3287"/>
                    <a:pt x="5726" y="2516"/>
                  </a:cubicBezTo>
                  <a:cubicBezTo>
                    <a:pt x="5545" y="2363"/>
                    <a:pt x="5345" y="2230"/>
                    <a:pt x="5126" y="2144"/>
                  </a:cubicBezTo>
                  <a:cubicBezTo>
                    <a:pt x="4269" y="1716"/>
                    <a:pt x="3230" y="1954"/>
                    <a:pt x="2649" y="2716"/>
                  </a:cubicBezTo>
                  <a:cubicBezTo>
                    <a:pt x="2011" y="3487"/>
                    <a:pt x="2011" y="4611"/>
                    <a:pt x="2649" y="5383"/>
                  </a:cubicBezTo>
                  <a:cubicBezTo>
                    <a:pt x="3440" y="6297"/>
                    <a:pt x="4821" y="6402"/>
                    <a:pt x="5735" y="5621"/>
                  </a:cubicBezTo>
                  <a:cubicBezTo>
                    <a:pt x="5792" y="5573"/>
                    <a:pt x="5840" y="5526"/>
                    <a:pt x="5888" y="547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" name="任意多边形: 形状 251" descr="cb449d2d-8ec4-4da5-a5f2-004c56b9d4f6">
              <a:extLst>
                <a:ext uri="{FF2B5EF4-FFF2-40B4-BE49-F238E27FC236}">
                  <a16:creationId xmlns:a16="http://schemas.microsoft.com/office/drawing/2014/main" id="{9D759755-30BC-45B8-813F-3AF2D6C1240B}"/>
                </a:ext>
              </a:extLst>
            </p:cNvPr>
            <p:cNvSpPr/>
            <p:nvPr/>
          </p:nvSpPr>
          <p:spPr>
            <a:xfrm rot="21190573">
              <a:off x="6262144" y="2972303"/>
              <a:ext cx="7169" cy="7174"/>
            </a:xfrm>
            <a:custGeom>
              <a:avLst/>
              <a:gdLst>
                <a:gd name="connsiteX0" fmla="*/ 5801 w 6660"/>
                <a:gd name="connsiteY0" fmla="*/ 5445 h 6664"/>
                <a:gd name="connsiteX1" fmla="*/ 1610 w 6660"/>
                <a:gd name="connsiteY1" fmla="*/ 6207 h 6664"/>
                <a:gd name="connsiteX2" fmla="*/ 524 w 6660"/>
                <a:gd name="connsiteY2" fmla="*/ 1483 h 6664"/>
                <a:gd name="connsiteX3" fmla="*/ 753 w 6660"/>
                <a:gd name="connsiteY3" fmla="*/ 1159 h 6664"/>
                <a:gd name="connsiteX4" fmla="*/ 5591 w 6660"/>
                <a:gd name="connsiteY4" fmla="*/ 854 h 6664"/>
                <a:gd name="connsiteX5" fmla="*/ 5896 w 6660"/>
                <a:gd name="connsiteY5" fmla="*/ 1159 h 6664"/>
                <a:gd name="connsiteX6" fmla="*/ 5801 w 6660"/>
                <a:gd name="connsiteY6" fmla="*/ 5445 h 6664"/>
                <a:gd name="connsiteX7" fmla="*/ 5801 w 6660"/>
                <a:gd name="connsiteY7" fmla="*/ 5445 h 6664"/>
                <a:gd name="connsiteX8" fmla="*/ 5563 w 6660"/>
                <a:gd name="connsiteY8" fmla="*/ 2445 h 6664"/>
                <a:gd name="connsiteX9" fmla="*/ 2563 w 6660"/>
                <a:gd name="connsiteY9" fmla="*/ 2683 h 6664"/>
                <a:gd name="connsiteX10" fmla="*/ 2563 w 6660"/>
                <a:gd name="connsiteY10" fmla="*/ 5255 h 6664"/>
                <a:gd name="connsiteX11" fmla="*/ 5487 w 6660"/>
                <a:gd name="connsiteY11" fmla="*/ 5722 h 6664"/>
                <a:gd name="connsiteX12" fmla="*/ 5801 w 6660"/>
                <a:gd name="connsiteY12" fmla="*/ 5445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0" h="6664">
                  <a:moveTo>
                    <a:pt x="5801" y="5445"/>
                  </a:moveTo>
                  <a:cubicBezTo>
                    <a:pt x="4792" y="6712"/>
                    <a:pt x="3001" y="7036"/>
                    <a:pt x="1610" y="6207"/>
                  </a:cubicBezTo>
                  <a:cubicBezTo>
                    <a:pt x="10" y="5198"/>
                    <a:pt x="-485" y="3083"/>
                    <a:pt x="524" y="1483"/>
                  </a:cubicBezTo>
                  <a:cubicBezTo>
                    <a:pt x="591" y="1369"/>
                    <a:pt x="667" y="1264"/>
                    <a:pt x="753" y="1159"/>
                  </a:cubicBezTo>
                  <a:cubicBezTo>
                    <a:pt x="2010" y="-260"/>
                    <a:pt x="4172" y="-393"/>
                    <a:pt x="5591" y="854"/>
                  </a:cubicBezTo>
                  <a:cubicBezTo>
                    <a:pt x="5696" y="950"/>
                    <a:pt x="5801" y="1054"/>
                    <a:pt x="5896" y="1159"/>
                  </a:cubicBezTo>
                  <a:cubicBezTo>
                    <a:pt x="6954" y="2407"/>
                    <a:pt x="6906" y="4245"/>
                    <a:pt x="5801" y="5445"/>
                  </a:cubicBezTo>
                  <a:close/>
                  <a:moveTo>
                    <a:pt x="5801" y="5445"/>
                  </a:moveTo>
                  <a:cubicBezTo>
                    <a:pt x="6563" y="4550"/>
                    <a:pt x="6458" y="3207"/>
                    <a:pt x="5563" y="2445"/>
                  </a:cubicBezTo>
                  <a:cubicBezTo>
                    <a:pt x="4668" y="1683"/>
                    <a:pt x="3324" y="1788"/>
                    <a:pt x="2563" y="2683"/>
                  </a:cubicBezTo>
                  <a:cubicBezTo>
                    <a:pt x="1972" y="3436"/>
                    <a:pt x="1972" y="4503"/>
                    <a:pt x="2563" y="5255"/>
                  </a:cubicBezTo>
                  <a:cubicBezTo>
                    <a:pt x="3239" y="6188"/>
                    <a:pt x="4553" y="6398"/>
                    <a:pt x="5487" y="5722"/>
                  </a:cubicBezTo>
                  <a:cubicBezTo>
                    <a:pt x="5601" y="5645"/>
                    <a:pt x="5706" y="5550"/>
                    <a:pt x="5801" y="544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3" name="任意多边形: 形状 252" descr="9e98857b-2ec9-449c-9315-c7576f46a68b">
              <a:extLst>
                <a:ext uri="{FF2B5EF4-FFF2-40B4-BE49-F238E27FC236}">
                  <a16:creationId xmlns:a16="http://schemas.microsoft.com/office/drawing/2014/main" id="{49D5DE15-2DE3-4CD8-8E4D-1154C74E28FD}"/>
                </a:ext>
              </a:extLst>
            </p:cNvPr>
            <p:cNvSpPr/>
            <p:nvPr/>
          </p:nvSpPr>
          <p:spPr>
            <a:xfrm rot="21190573">
              <a:off x="6283395" y="2982054"/>
              <a:ext cx="7448" cy="7465"/>
            </a:xfrm>
            <a:custGeom>
              <a:avLst/>
              <a:gdLst>
                <a:gd name="connsiteX0" fmla="*/ 6049 w 6919"/>
                <a:gd name="connsiteY0" fmla="*/ 5716 h 6935"/>
                <a:gd name="connsiteX1" fmla="*/ 1858 w 6919"/>
                <a:gd name="connsiteY1" fmla="*/ 6478 h 6935"/>
                <a:gd name="connsiteX2" fmla="*/ 382 w 6919"/>
                <a:gd name="connsiteY2" fmla="*/ 1858 h 6935"/>
                <a:gd name="connsiteX3" fmla="*/ 5002 w 6919"/>
                <a:gd name="connsiteY3" fmla="*/ 382 h 6935"/>
                <a:gd name="connsiteX4" fmla="*/ 6145 w 6919"/>
                <a:gd name="connsiteY4" fmla="*/ 1334 h 6935"/>
                <a:gd name="connsiteX5" fmla="*/ 6049 w 6919"/>
                <a:gd name="connsiteY5" fmla="*/ 5716 h 6935"/>
                <a:gd name="connsiteX6" fmla="*/ 6049 w 6919"/>
                <a:gd name="connsiteY6" fmla="*/ 5716 h 6935"/>
                <a:gd name="connsiteX7" fmla="*/ 5697 w 6919"/>
                <a:gd name="connsiteY7" fmla="*/ 2506 h 6935"/>
                <a:gd name="connsiteX8" fmla="*/ 5383 w 6919"/>
                <a:gd name="connsiteY8" fmla="*/ 2287 h 6935"/>
                <a:gd name="connsiteX9" fmla="*/ 2811 w 6919"/>
                <a:gd name="connsiteY9" fmla="*/ 2954 h 6935"/>
                <a:gd name="connsiteX10" fmla="*/ 2811 w 6919"/>
                <a:gd name="connsiteY10" fmla="*/ 5525 h 6935"/>
                <a:gd name="connsiteX11" fmla="*/ 5887 w 6919"/>
                <a:gd name="connsiteY11" fmla="*/ 5859 h 6935"/>
                <a:gd name="connsiteX12" fmla="*/ 6049 w 6919"/>
                <a:gd name="connsiteY12" fmla="*/ 5716 h 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19" h="6935">
                  <a:moveTo>
                    <a:pt x="6049" y="5716"/>
                  </a:moveTo>
                  <a:cubicBezTo>
                    <a:pt x="5040" y="6983"/>
                    <a:pt x="3249" y="7307"/>
                    <a:pt x="1858" y="6478"/>
                  </a:cubicBezTo>
                  <a:cubicBezTo>
                    <a:pt x="172" y="5611"/>
                    <a:pt x="-485" y="3544"/>
                    <a:pt x="382" y="1858"/>
                  </a:cubicBezTo>
                  <a:cubicBezTo>
                    <a:pt x="1249" y="172"/>
                    <a:pt x="3325" y="-485"/>
                    <a:pt x="5002" y="382"/>
                  </a:cubicBezTo>
                  <a:cubicBezTo>
                    <a:pt x="5449" y="611"/>
                    <a:pt x="5840" y="934"/>
                    <a:pt x="6145" y="1334"/>
                  </a:cubicBezTo>
                  <a:cubicBezTo>
                    <a:pt x="7212" y="2611"/>
                    <a:pt x="7173" y="4487"/>
                    <a:pt x="6049" y="5716"/>
                  </a:cubicBezTo>
                  <a:close/>
                  <a:moveTo>
                    <a:pt x="6049" y="5716"/>
                  </a:moveTo>
                  <a:cubicBezTo>
                    <a:pt x="6840" y="4735"/>
                    <a:pt x="6688" y="3297"/>
                    <a:pt x="5697" y="2506"/>
                  </a:cubicBezTo>
                  <a:cubicBezTo>
                    <a:pt x="5602" y="2420"/>
                    <a:pt x="5497" y="2354"/>
                    <a:pt x="5383" y="2287"/>
                  </a:cubicBezTo>
                  <a:cubicBezTo>
                    <a:pt x="4478" y="1868"/>
                    <a:pt x="3402" y="2144"/>
                    <a:pt x="2811" y="2954"/>
                  </a:cubicBezTo>
                  <a:cubicBezTo>
                    <a:pt x="2182" y="3697"/>
                    <a:pt x="2182" y="4782"/>
                    <a:pt x="2811" y="5525"/>
                  </a:cubicBezTo>
                  <a:cubicBezTo>
                    <a:pt x="3573" y="6468"/>
                    <a:pt x="4954" y="6611"/>
                    <a:pt x="5887" y="5859"/>
                  </a:cubicBezTo>
                  <a:cubicBezTo>
                    <a:pt x="5945" y="5811"/>
                    <a:pt x="6002" y="5764"/>
                    <a:pt x="6049" y="571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4" name="任意多边形: 形状 253" descr="5da37cca-e016-4afb-adcc-c89fd4e4a58d">
              <a:extLst>
                <a:ext uri="{FF2B5EF4-FFF2-40B4-BE49-F238E27FC236}">
                  <a16:creationId xmlns:a16="http://schemas.microsoft.com/office/drawing/2014/main" id="{12ADC839-B50A-499E-BAF7-D7B052EB4F21}"/>
                </a:ext>
              </a:extLst>
            </p:cNvPr>
            <p:cNvSpPr/>
            <p:nvPr/>
          </p:nvSpPr>
          <p:spPr>
            <a:xfrm rot="21190573">
              <a:off x="6289082" y="2989939"/>
              <a:ext cx="7381" cy="7408"/>
            </a:xfrm>
            <a:custGeom>
              <a:avLst/>
              <a:gdLst>
                <a:gd name="connsiteX0" fmla="*/ 6060 w 6857"/>
                <a:gd name="connsiteY0" fmla="*/ 5626 h 6882"/>
                <a:gd name="connsiteX1" fmla="*/ 1869 w 6857"/>
                <a:gd name="connsiteY1" fmla="*/ 6483 h 6882"/>
                <a:gd name="connsiteX2" fmla="*/ 374 w 6857"/>
                <a:gd name="connsiteY2" fmla="*/ 1873 h 6882"/>
                <a:gd name="connsiteX3" fmla="*/ 4984 w 6857"/>
                <a:gd name="connsiteY3" fmla="*/ 378 h 6882"/>
                <a:gd name="connsiteX4" fmla="*/ 6479 w 6857"/>
                <a:gd name="connsiteY4" fmla="*/ 4988 h 6882"/>
                <a:gd name="connsiteX5" fmla="*/ 6060 w 6857"/>
                <a:gd name="connsiteY5" fmla="*/ 5626 h 6882"/>
                <a:gd name="connsiteX6" fmla="*/ 6060 w 6857"/>
                <a:gd name="connsiteY6" fmla="*/ 5626 h 6882"/>
                <a:gd name="connsiteX7" fmla="*/ 5898 w 6857"/>
                <a:gd name="connsiteY7" fmla="*/ 2664 h 6882"/>
                <a:gd name="connsiteX8" fmla="*/ 5298 w 6857"/>
                <a:gd name="connsiteY8" fmla="*/ 2292 h 6882"/>
                <a:gd name="connsiteX9" fmla="*/ 2822 w 6857"/>
                <a:gd name="connsiteY9" fmla="*/ 2864 h 6882"/>
                <a:gd name="connsiteX10" fmla="*/ 2822 w 6857"/>
                <a:gd name="connsiteY10" fmla="*/ 5531 h 6882"/>
                <a:gd name="connsiteX11" fmla="*/ 5908 w 6857"/>
                <a:gd name="connsiteY11" fmla="*/ 5769 h 6882"/>
                <a:gd name="connsiteX12" fmla="*/ 6060 w 6857"/>
                <a:gd name="connsiteY12" fmla="*/ 5626 h 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57" h="6882">
                  <a:moveTo>
                    <a:pt x="6060" y="5626"/>
                  </a:moveTo>
                  <a:cubicBezTo>
                    <a:pt x="5051" y="6893"/>
                    <a:pt x="3288" y="7245"/>
                    <a:pt x="1869" y="6483"/>
                  </a:cubicBezTo>
                  <a:cubicBezTo>
                    <a:pt x="183" y="5626"/>
                    <a:pt x="-483" y="3559"/>
                    <a:pt x="374" y="1873"/>
                  </a:cubicBezTo>
                  <a:cubicBezTo>
                    <a:pt x="1231" y="187"/>
                    <a:pt x="3298" y="-489"/>
                    <a:pt x="4984" y="378"/>
                  </a:cubicBezTo>
                  <a:cubicBezTo>
                    <a:pt x="6670" y="1235"/>
                    <a:pt x="7346" y="3302"/>
                    <a:pt x="6479" y="4988"/>
                  </a:cubicBezTo>
                  <a:cubicBezTo>
                    <a:pt x="6365" y="5217"/>
                    <a:pt x="6222" y="5426"/>
                    <a:pt x="6060" y="5626"/>
                  </a:cubicBezTo>
                  <a:close/>
                  <a:moveTo>
                    <a:pt x="6060" y="5626"/>
                  </a:moveTo>
                  <a:cubicBezTo>
                    <a:pt x="6832" y="4759"/>
                    <a:pt x="6755" y="3435"/>
                    <a:pt x="5898" y="2664"/>
                  </a:cubicBezTo>
                  <a:cubicBezTo>
                    <a:pt x="5717" y="2511"/>
                    <a:pt x="5517" y="2378"/>
                    <a:pt x="5298" y="2292"/>
                  </a:cubicBezTo>
                  <a:cubicBezTo>
                    <a:pt x="4441" y="1864"/>
                    <a:pt x="3403" y="2102"/>
                    <a:pt x="2822" y="2864"/>
                  </a:cubicBezTo>
                  <a:cubicBezTo>
                    <a:pt x="2184" y="3636"/>
                    <a:pt x="2184" y="4759"/>
                    <a:pt x="2822" y="5531"/>
                  </a:cubicBezTo>
                  <a:cubicBezTo>
                    <a:pt x="3612" y="6445"/>
                    <a:pt x="4993" y="6560"/>
                    <a:pt x="5908" y="5769"/>
                  </a:cubicBezTo>
                  <a:cubicBezTo>
                    <a:pt x="5965" y="5721"/>
                    <a:pt x="6012" y="5674"/>
                    <a:pt x="6060" y="562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5" name="任意多边形: 形状 254" descr="2784153e-7202-41ed-9656-d14eed23bafb">
              <a:extLst>
                <a:ext uri="{FF2B5EF4-FFF2-40B4-BE49-F238E27FC236}">
                  <a16:creationId xmlns:a16="http://schemas.microsoft.com/office/drawing/2014/main" id="{3DF9908C-BAE1-48A9-A8EB-84C20E966714}"/>
                </a:ext>
              </a:extLst>
            </p:cNvPr>
            <p:cNvSpPr/>
            <p:nvPr/>
          </p:nvSpPr>
          <p:spPr>
            <a:xfrm rot="21190573">
              <a:off x="6316603" y="3008022"/>
              <a:ext cx="7188" cy="7155"/>
            </a:xfrm>
            <a:custGeom>
              <a:avLst/>
              <a:gdLst>
                <a:gd name="connsiteX0" fmla="*/ 5899 w 6677"/>
                <a:gd name="connsiteY0" fmla="*/ 5445 h 6647"/>
                <a:gd name="connsiteX1" fmla="*/ 1612 w 6677"/>
                <a:gd name="connsiteY1" fmla="*/ 6207 h 6647"/>
                <a:gd name="connsiteX2" fmla="*/ 526 w 6677"/>
                <a:gd name="connsiteY2" fmla="*/ 1483 h 6647"/>
                <a:gd name="connsiteX3" fmla="*/ 755 w 6677"/>
                <a:gd name="connsiteY3" fmla="*/ 1159 h 6647"/>
                <a:gd name="connsiteX4" fmla="*/ 5594 w 6677"/>
                <a:gd name="connsiteY4" fmla="*/ 854 h 6647"/>
                <a:gd name="connsiteX5" fmla="*/ 5899 w 6677"/>
                <a:gd name="connsiteY5" fmla="*/ 1159 h 6647"/>
                <a:gd name="connsiteX6" fmla="*/ 5899 w 6677"/>
                <a:gd name="connsiteY6" fmla="*/ 5445 h 6647"/>
                <a:gd name="connsiteX7" fmla="*/ 5899 w 6677"/>
                <a:gd name="connsiteY7" fmla="*/ 5445 h 6647"/>
                <a:gd name="connsiteX8" fmla="*/ 5317 w 6677"/>
                <a:gd name="connsiteY8" fmla="*/ 2131 h 6647"/>
                <a:gd name="connsiteX9" fmla="*/ 5137 w 6677"/>
                <a:gd name="connsiteY9" fmla="*/ 2017 h 6647"/>
                <a:gd name="connsiteX10" fmla="*/ 2184 w 6677"/>
                <a:gd name="connsiteY10" fmla="*/ 3341 h 6647"/>
                <a:gd name="connsiteX11" fmla="*/ 2374 w 6677"/>
                <a:gd name="connsiteY11" fmla="*/ 5350 h 6647"/>
                <a:gd name="connsiteX12" fmla="*/ 5584 w 6677"/>
                <a:gd name="connsiteY12" fmla="*/ 5741 h 6647"/>
                <a:gd name="connsiteX13" fmla="*/ 5899 w 6677"/>
                <a:gd name="connsiteY13" fmla="*/ 5445 h 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7" h="6647">
                  <a:moveTo>
                    <a:pt x="5899" y="5445"/>
                  </a:moveTo>
                  <a:cubicBezTo>
                    <a:pt x="4832" y="6693"/>
                    <a:pt x="3041" y="7008"/>
                    <a:pt x="1612" y="6207"/>
                  </a:cubicBezTo>
                  <a:cubicBezTo>
                    <a:pt x="3" y="5198"/>
                    <a:pt x="-483" y="3083"/>
                    <a:pt x="526" y="1483"/>
                  </a:cubicBezTo>
                  <a:cubicBezTo>
                    <a:pt x="593" y="1369"/>
                    <a:pt x="669" y="1264"/>
                    <a:pt x="755" y="1159"/>
                  </a:cubicBezTo>
                  <a:cubicBezTo>
                    <a:pt x="2003" y="-260"/>
                    <a:pt x="4174" y="-393"/>
                    <a:pt x="5594" y="854"/>
                  </a:cubicBezTo>
                  <a:cubicBezTo>
                    <a:pt x="5699" y="950"/>
                    <a:pt x="5803" y="1054"/>
                    <a:pt x="5899" y="1159"/>
                  </a:cubicBezTo>
                  <a:cubicBezTo>
                    <a:pt x="6937" y="2398"/>
                    <a:pt x="6937" y="4207"/>
                    <a:pt x="5899" y="5445"/>
                  </a:cubicBezTo>
                  <a:close/>
                  <a:moveTo>
                    <a:pt x="5899" y="5445"/>
                  </a:moveTo>
                  <a:cubicBezTo>
                    <a:pt x="6651" y="4369"/>
                    <a:pt x="6394" y="2883"/>
                    <a:pt x="5317" y="2131"/>
                  </a:cubicBezTo>
                  <a:cubicBezTo>
                    <a:pt x="5260" y="2093"/>
                    <a:pt x="5194" y="2055"/>
                    <a:pt x="5137" y="2017"/>
                  </a:cubicBezTo>
                  <a:cubicBezTo>
                    <a:pt x="3955" y="1569"/>
                    <a:pt x="2632" y="2159"/>
                    <a:pt x="2184" y="3341"/>
                  </a:cubicBezTo>
                  <a:cubicBezTo>
                    <a:pt x="1936" y="3998"/>
                    <a:pt x="2003" y="4741"/>
                    <a:pt x="2374" y="5350"/>
                  </a:cubicBezTo>
                  <a:cubicBezTo>
                    <a:pt x="3155" y="6341"/>
                    <a:pt x="4584" y="6522"/>
                    <a:pt x="5584" y="5741"/>
                  </a:cubicBezTo>
                  <a:cubicBezTo>
                    <a:pt x="5699" y="5655"/>
                    <a:pt x="5803" y="5550"/>
                    <a:pt x="5899" y="544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6" name="任意多边形: 形状 255" descr="df5f8a90-0ce6-41dc-a710-7c6f1eedae5a">
              <a:extLst>
                <a:ext uri="{FF2B5EF4-FFF2-40B4-BE49-F238E27FC236}">
                  <a16:creationId xmlns:a16="http://schemas.microsoft.com/office/drawing/2014/main" id="{11712196-A633-4B18-890D-6484E7FD86FD}"/>
                </a:ext>
              </a:extLst>
            </p:cNvPr>
            <p:cNvSpPr/>
            <p:nvPr/>
          </p:nvSpPr>
          <p:spPr>
            <a:xfrm rot="21190573">
              <a:off x="6343658" y="3025649"/>
              <a:ext cx="7402" cy="7403"/>
            </a:xfrm>
            <a:custGeom>
              <a:avLst/>
              <a:gdLst>
                <a:gd name="connsiteX0" fmla="*/ 6049 w 6876"/>
                <a:gd name="connsiteY0" fmla="*/ 5621 h 6877"/>
                <a:gd name="connsiteX1" fmla="*/ 1858 w 6876"/>
                <a:gd name="connsiteY1" fmla="*/ 6478 h 6877"/>
                <a:gd name="connsiteX2" fmla="*/ 382 w 6876"/>
                <a:gd name="connsiteY2" fmla="*/ 1858 h 6877"/>
                <a:gd name="connsiteX3" fmla="*/ 5002 w 6876"/>
                <a:gd name="connsiteY3" fmla="*/ 382 h 6877"/>
                <a:gd name="connsiteX4" fmla="*/ 6145 w 6876"/>
                <a:gd name="connsiteY4" fmla="*/ 1335 h 6877"/>
                <a:gd name="connsiteX5" fmla="*/ 6049 w 6876"/>
                <a:gd name="connsiteY5" fmla="*/ 5621 h 6877"/>
                <a:gd name="connsiteX6" fmla="*/ 6049 w 6876"/>
                <a:gd name="connsiteY6" fmla="*/ 5621 h 6877"/>
                <a:gd name="connsiteX7" fmla="*/ 5811 w 6876"/>
                <a:gd name="connsiteY7" fmla="*/ 2620 h 6877"/>
                <a:gd name="connsiteX8" fmla="*/ 2811 w 6876"/>
                <a:gd name="connsiteY8" fmla="*/ 2858 h 6877"/>
                <a:gd name="connsiteX9" fmla="*/ 2811 w 6876"/>
                <a:gd name="connsiteY9" fmla="*/ 5526 h 6877"/>
                <a:gd name="connsiteX10" fmla="*/ 5897 w 6876"/>
                <a:gd name="connsiteY10" fmla="*/ 5764 h 6877"/>
                <a:gd name="connsiteX11" fmla="*/ 6049 w 6876"/>
                <a:gd name="connsiteY11" fmla="*/ 5621 h 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76" h="6877">
                  <a:moveTo>
                    <a:pt x="6049" y="5621"/>
                  </a:moveTo>
                  <a:cubicBezTo>
                    <a:pt x="5040" y="6888"/>
                    <a:pt x="3278" y="7240"/>
                    <a:pt x="1858" y="6478"/>
                  </a:cubicBezTo>
                  <a:cubicBezTo>
                    <a:pt x="173" y="5611"/>
                    <a:pt x="-485" y="3544"/>
                    <a:pt x="382" y="1858"/>
                  </a:cubicBezTo>
                  <a:cubicBezTo>
                    <a:pt x="1249" y="172"/>
                    <a:pt x="3325" y="-485"/>
                    <a:pt x="5002" y="382"/>
                  </a:cubicBezTo>
                  <a:cubicBezTo>
                    <a:pt x="5449" y="611"/>
                    <a:pt x="5840" y="934"/>
                    <a:pt x="6145" y="1335"/>
                  </a:cubicBezTo>
                  <a:cubicBezTo>
                    <a:pt x="7154" y="2601"/>
                    <a:pt x="7116" y="4402"/>
                    <a:pt x="6049" y="5621"/>
                  </a:cubicBezTo>
                  <a:close/>
                  <a:moveTo>
                    <a:pt x="6049" y="5621"/>
                  </a:moveTo>
                  <a:cubicBezTo>
                    <a:pt x="6811" y="4726"/>
                    <a:pt x="6706" y="3382"/>
                    <a:pt x="5811" y="2620"/>
                  </a:cubicBezTo>
                  <a:cubicBezTo>
                    <a:pt x="4916" y="1858"/>
                    <a:pt x="3573" y="1963"/>
                    <a:pt x="2811" y="2858"/>
                  </a:cubicBezTo>
                  <a:cubicBezTo>
                    <a:pt x="2173" y="3630"/>
                    <a:pt x="2173" y="4754"/>
                    <a:pt x="2811" y="5526"/>
                  </a:cubicBezTo>
                  <a:cubicBezTo>
                    <a:pt x="3601" y="6440"/>
                    <a:pt x="4982" y="6545"/>
                    <a:pt x="5897" y="5764"/>
                  </a:cubicBezTo>
                  <a:cubicBezTo>
                    <a:pt x="5954" y="5716"/>
                    <a:pt x="6002" y="5668"/>
                    <a:pt x="6049" y="5621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9" name="任意多边形: 形状 258" descr="a996a124-7842-4968-8742-3bee423f3592">
              <a:extLst>
                <a:ext uri="{FF2B5EF4-FFF2-40B4-BE49-F238E27FC236}">
                  <a16:creationId xmlns:a16="http://schemas.microsoft.com/office/drawing/2014/main" id="{70F8509B-F87C-4E1D-B949-74AE714F59B3}"/>
                </a:ext>
              </a:extLst>
            </p:cNvPr>
            <p:cNvSpPr/>
            <p:nvPr/>
          </p:nvSpPr>
          <p:spPr>
            <a:xfrm rot="21190573">
              <a:off x="6152477" y="3080091"/>
              <a:ext cx="7173" cy="7174"/>
            </a:xfrm>
            <a:custGeom>
              <a:avLst/>
              <a:gdLst>
                <a:gd name="connsiteX0" fmla="*/ 5885 w 6663"/>
                <a:gd name="connsiteY0" fmla="*/ 5475 h 6664"/>
                <a:gd name="connsiteX1" fmla="*/ 1189 w 6663"/>
                <a:gd name="connsiteY1" fmla="*/ 5885 h 6664"/>
                <a:gd name="connsiteX2" fmla="*/ 779 w 6663"/>
                <a:gd name="connsiteY2" fmla="*/ 1189 h 6664"/>
                <a:gd name="connsiteX3" fmla="*/ 5475 w 6663"/>
                <a:gd name="connsiteY3" fmla="*/ 779 h 6664"/>
                <a:gd name="connsiteX4" fmla="*/ 5885 w 6663"/>
                <a:gd name="connsiteY4" fmla="*/ 1189 h 6664"/>
                <a:gd name="connsiteX5" fmla="*/ 5885 w 6663"/>
                <a:gd name="connsiteY5" fmla="*/ 5475 h 6664"/>
                <a:gd name="connsiteX6" fmla="*/ 5885 w 6663"/>
                <a:gd name="connsiteY6" fmla="*/ 5475 h 6664"/>
                <a:gd name="connsiteX7" fmla="*/ 5532 w 6663"/>
                <a:gd name="connsiteY7" fmla="*/ 2399 h 6664"/>
                <a:gd name="connsiteX8" fmla="*/ 5123 w 6663"/>
                <a:gd name="connsiteY8" fmla="*/ 2141 h 6664"/>
                <a:gd name="connsiteX9" fmla="*/ 2551 w 6663"/>
                <a:gd name="connsiteY9" fmla="*/ 2713 h 6664"/>
                <a:gd name="connsiteX10" fmla="*/ 2551 w 6663"/>
                <a:gd name="connsiteY10" fmla="*/ 5380 h 6664"/>
                <a:gd name="connsiteX11" fmla="*/ 5780 w 6663"/>
                <a:gd name="connsiteY11" fmla="*/ 5580 h 6664"/>
                <a:gd name="connsiteX12" fmla="*/ 5885 w 6663"/>
                <a:gd name="connsiteY12" fmla="*/ 5475 h 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3" h="6664">
                  <a:moveTo>
                    <a:pt x="5885" y="5475"/>
                  </a:moveTo>
                  <a:cubicBezTo>
                    <a:pt x="4704" y="6885"/>
                    <a:pt x="2599" y="7066"/>
                    <a:pt x="1189" y="5885"/>
                  </a:cubicBezTo>
                  <a:cubicBezTo>
                    <a:pt x="-221" y="4704"/>
                    <a:pt x="-402" y="2599"/>
                    <a:pt x="779" y="1189"/>
                  </a:cubicBezTo>
                  <a:cubicBezTo>
                    <a:pt x="1960" y="-221"/>
                    <a:pt x="4066" y="-402"/>
                    <a:pt x="5475" y="779"/>
                  </a:cubicBezTo>
                  <a:cubicBezTo>
                    <a:pt x="5628" y="903"/>
                    <a:pt x="5761" y="1037"/>
                    <a:pt x="5885" y="1189"/>
                  </a:cubicBezTo>
                  <a:cubicBezTo>
                    <a:pt x="6923" y="2427"/>
                    <a:pt x="6923" y="4237"/>
                    <a:pt x="5885" y="5475"/>
                  </a:cubicBezTo>
                  <a:close/>
                  <a:moveTo>
                    <a:pt x="5885" y="5475"/>
                  </a:moveTo>
                  <a:cubicBezTo>
                    <a:pt x="6637" y="4523"/>
                    <a:pt x="6475" y="3151"/>
                    <a:pt x="5532" y="2399"/>
                  </a:cubicBezTo>
                  <a:cubicBezTo>
                    <a:pt x="5408" y="2294"/>
                    <a:pt x="5266" y="2208"/>
                    <a:pt x="5123" y="2141"/>
                  </a:cubicBezTo>
                  <a:cubicBezTo>
                    <a:pt x="4237" y="1703"/>
                    <a:pt x="3170" y="1941"/>
                    <a:pt x="2551" y="2713"/>
                  </a:cubicBezTo>
                  <a:cubicBezTo>
                    <a:pt x="1951" y="3503"/>
                    <a:pt x="1951" y="4589"/>
                    <a:pt x="2551" y="5380"/>
                  </a:cubicBezTo>
                  <a:cubicBezTo>
                    <a:pt x="3389" y="6323"/>
                    <a:pt x="4837" y="6409"/>
                    <a:pt x="5780" y="5580"/>
                  </a:cubicBezTo>
                  <a:cubicBezTo>
                    <a:pt x="5818" y="5542"/>
                    <a:pt x="5846" y="5513"/>
                    <a:pt x="5885" y="547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0" name="任意多边形: 形状 259" descr="cb2113bb-db99-45f6-bbeb-65beed838a34">
              <a:extLst>
                <a:ext uri="{FF2B5EF4-FFF2-40B4-BE49-F238E27FC236}">
                  <a16:creationId xmlns:a16="http://schemas.microsoft.com/office/drawing/2014/main" id="{00F16A5A-03A5-4091-9615-13013BB7C07A}"/>
                </a:ext>
              </a:extLst>
            </p:cNvPr>
            <p:cNvSpPr/>
            <p:nvPr/>
          </p:nvSpPr>
          <p:spPr>
            <a:xfrm rot="21190573">
              <a:off x="6179493" y="3098043"/>
              <a:ext cx="7468" cy="7459"/>
            </a:xfrm>
            <a:custGeom>
              <a:avLst/>
              <a:gdLst>
                <a:gd name="connsiteX0" fmla="*/ 6110 w 6937"/>
                <a:gd name="connsiteY0" fmla="*/ 5445 h 6929"/>
                <a:gd name="connsiteX1" fmla="*/ 1490 w 6937"/>
                <a:gd name="connsiteY1" fmla="*/ 6369 h 6929"/>
                <a:gd name="connsiteX2" fmla="*/ 557 w 6937"/>
                <a:gd name="connsiteY2" fmla="*/ 1750 h 6929"/>
                <a:gd name="connsiteX3" fmla="*/ 1062 w 6937"/>
                <a:gd name="connsiteY3" fmla="*/ 1159 h 6929"/>
                <a:gd name="connsiteX4" fmla="*/ 5901 w 6937"/>
                <a:gd name="connsiteY4" fmla="*/ 854 h 6929"/>
                <a:gd name="connsiteX5" fmla="*/ 6205 w 6937"/>
                <a:gd name="connsiteY5" fmla="*/ 1159 h 6929"/>
                <a:gd name="connsiteX6" fmla="*/ 6110 w 6937"/>
                <a:gd name="connsiteY6" fmla="*/ 5445 h 6929"/>
                <a:gd name="connsiteX7" fmla="*/ 6110 w 6937"/>
                <a:gd name="connsiteY7" fmla="*/ 5445 h 6929"/>
                <a:gd name="connsiteX8" fmla="*/ 5757 w 6937"/>
                <a:gd name="connsiteY8" fmla="*/ 2236 h 6929"/>
                <a:gd name="connsiteX9" fmla="*/ 5443 w 6937"/>
                <a:gd name="connsiteY9" fmla="*/ 2016 h 6929"/>
                <a:gd name="connsiteX10" fmla="*/ 2872 w 6937"/>
                <a:gd name="connsiteY10" fmla="*/ 2683 h 6929"/>
                <a:gd name="connsiteX11" fmla="*/ 2872 w 6937"/>
                <a:gd name="connsiteY11" fmla="*/ 5255 h 6929"/>
                <a:gd name="connsiteX12" fmla="*/ 5796 w 6937"/>
                <a:gd name="connsiteY12" fmla="*/ 5722 h 6929"/>
                <a:gd name="connsiteX13" fmla="*/ 6110 w 6937"/>
                <a:gd name="connsiteY13" fmla="*/ 5445 h 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37" h="6929">
                  <a:moveTo>
                    <a:pt x="6110" y="5445"/>
                  </a:moveTo>
                  <a:cubicBezTo>
                    <a:pt x="5091" y="6979"/>
                    <a:pt x="3024" y="7389"/>
                    <a:pt x="1490" y="6369"/>
                  </a:cubicBezTo>
                  <a:cubicBezTo>
                    <a:pt x="-43" y="5350"/>
                    <a:pt x="-462" y="3283"/>
                    <a:pt x="557" y="1750"/>
                  </a:cubicBezTo>
                  <a:cubicBezTo>
                    <a:pt x="709" y="1531"/>
                    <a:pt x="871" y="1340"/>
                    <a:pt x="1062" y="1159"/>
                  </a:cubicBezTo>
                  <a:cubicBezTo>
                    <a:pt x="2319" y="-260"/>
                    <a:pt x="4481" y="-393"/>
                    <a:pt x="5901" y="854"/>
                  </a:cubicBezTo>
                  <a:cubicBezTo>
                    <a:pt x="6005" y="950"/>
                    <a:pt x="6110" y="1054"/>
                    <a:pt x="6205" y="1159"/>
                  </a:cubicBezTo>
                  <a:cubicBezTo>
                    <a:pt x="7215" y="2426"/>
                    <a:pt x="7177" y="4226"/>
                    <a:pt x="6110" y="5445"/>
                  </a:cubicBezTo>
                  <a:close/>
                  <a:moveTo>
                    <a:pt x="6110" y="5445"/>
                  </a:moveTo>
                  <a:cubicBezTo>
                    <a:pt x="6901" y="4464"/>
                    <a:pt x="6748" y="3026"/>
                    <a:pt x="5757" y="2236"/>
                  </a:cubicBezTo>
                  <a:cubicBezTo>
                    <a:pt x="5662" y="2150"/>
                    <a:pt x="5558" y="2083"/>
                    <a:pt x="5443" y="2016"/>
                  </a:cubicBezTo>
                  <a:cubicBezTo>
                    <a:pt x="4538" y="1636"/>
                    <a:pt x="3481" y="1912"/>
                    <a:pt x="2872" y="2683"/>
                  </a:cubicBezTo>
                  <a:cubicBezTo>
                    <a:pt x="2243" y="3426"/>
                    <a:pt x="2243" y="4512"/>
                    <a:pt x="2872" y="5255"/>
                  </a:cubicBezTo>
                  <a:cubicBezTo>
                    <a:pt x="3548" y="6188"/>
                    <a:pt x="4862" y="6398"/>
                    <a:pt x="5796" y="5722"/>
                  </a:cubicBezTo>
                  <a:cubicBezTo>
                    <a:pt x="5910" y="5645"/>
                    <a:pt x="6015" y="5550"/>
                    <a:pt x="6110" y="5445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1" name="任意多边形: 形状 260" descr="fd403b46-7d8f-41f6-96f6-eb392c3174cb">
              <a:extLst>
                <a:ext uri="{FF2B5EF4-FFF2-40B4-BE49-F238E27FC236}">
                  <a16:creationId xmlns:a16="http://schemas.microsoft.com/office/drawing/2014/main" id="{250C5940-B039-4366-8156-27363FB0C00B}"/>
                </a:ext>
              </a:extLst>
            </p:cNvPr>
            <p:cNvSpPr/>
            <p:nvPr/>
          </p:nvSpPr>
          <p:spPr>
            <a:xfrm rot="21190573">
              <a:off x="6124929" y="3062338"/>
              <a:ext cx="7436" cy="7459"/>
            </a:xfrm>
            <a:custGeom>
              <a:avLst/>
              <a:gdLst>
                <a:gd name="connsiteX0" fmla="*/ 6110 w 6908"/>
                <a:gd name="connsiteY0" fmla="*/ 5446 h 6929"/>
                <a:gd name="connsiteX1" fmla="*/ 1490 w 6908"/>
                <a:gd name="connsiteY1" fmla="*/ 6369 h 6929"/>
                <a:gd name="connsiteX2" fmla="*/ 557 w 6908"/>
                <a:gd name="connsiteY2" fmla="*/ 1750 h 6929"/>
                <a:gd name="connsiteX3" fmla="*/ 1062 w 6908"/>
                <a:gd name="connsiteY3" fmla="*/ 1159 h 6929"/>
                <a:gd name="connsiteX4" fmla="*/ 5901 w 6908"/>
                <a:gd name="connsiteY4" fmla="*/ 855 h 6929"/>
                <a:gd name="connsiteX5" fmla="*/ 6205 w 6908"/>
                <a:gd name="connsiteY5" fmla="*/ 1159 h 6929"/>
                <a:gd name="connsiteX6" fmla="*/ 6110 w 6908"/>
                <a:gd name="connsiteY6" fmla="*/ 5446 h 6929"/>
                <a:gd name="connsiteX7" fmla="*/ 6110 w 6908"/>
                <a:gd name="connsiteY7" fmla="*/ 5446 h 6929"/>
                <a:gd name="connsiteX8" fmla="*/ 5758 w 6908"/>
                <a:gd name="connsiteY8" fmla="*/ 2236 h 6929"/>
                <a:gd name="connsiteX9" fmla="*/ 5443 w 6908"/>
                <a:gd name="connsiteY9" fmla="*/ 2017 h 6929"/>
                <a:gd name="connsiteX10" fmla="*/ 2871 w 6908"/>
                <a:gd name="connsiteY10" fmla="*/ 2683 h 6929"/>
                <a:gd name="connsiteX11" fmla="*/ 2871 w 6908"/>
                <a:gd name="connsiteY11" fmla="*/ 5255 h 6929"/>
                <a:gd name="connsiteX12" fmla="*/ 5948 w 6908"/>
                <a:gd name="connsiteY12" fmla="*/ 5588 h 6929"/>
                <a:gd name="connsiteX13" fmla="*/ 6110 w 6908"/>
                <a:gd name="connsiteY13" fmla="*/ 5446 h 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08" h="6929">
                  <a:moveTo>
                    <a:pt x="6110" y="5446"/>
                  </a:moveTo>
                  <a:cubicBezTo>
                    <a:pt x="5091" y="6979"/>
                    <a:pt x="3024" y="7389"/>
                    <a:pt x="1490" y="6369"/>
                  </a:cubicBezTo>
                  <a:cubicBezTo>
                    <a:pt x="-43" y="5350"/>
                    <a:pt x="-462" y="3283"/>
                    <a:pt x="557" y="1750"/>
                  </a:cubicBezTo>
                  <a:cubicBezTo>
                    <a:pt x="709" y="1531"/>
                    <a:pt x="871" y="1340"/>
                    <a:pt x="1062" y="1159"/>
                  </a:cubicBezTo>
                  <a:cubicBezTo>
                    <a:pt x="2319" y="-260"/>
                    <a:pt x="4481" y="-393"/>
                    <a:pt x="5901" y="855"/>
                  </a:cubicBezTo>
                  <a:cubicBezTo>
                    <a:pt x="6005" y="950"/>
                    <a:pt x="6110" y="1055"/>
                    <a:pt x="6205" y="1159"/>
                  </a:cubicBezTo>
                  <a:cubicBezTo>
                    <a:pt x="7177" y="2436"/>
                    <a:pt x="7139" y="4217"/>
                    <a:pt x="6110" y="5446"/>
                  </a:cubicBezTo>
                  <a:close/>
                  <a:moveTo>
                    <a:pt x="6110" y="5446"/>
                  </a:moveTo>
                  <a:cubicBezTo>
                    <a:pt x="6901" y="4464"/>
                    <a:pt x="6748" y="3026"/>
                    <a:pt x="5758" y="2236"/>
                  </a:cubicBezTo>
                  <a:cubicBezTo>
                    <a:pt x="5663" y="2150"/>
                    <a:pt x="5558" y="2083"/>
                    <a:pt x="5443" y="2017"/>
                  </a:cubicBezTo>
                  <a:cubicBezTo>
                    <a:pt x="4538" y="1559"/>
                    <a:pt x="3434" y="1845"/>
                    <a:pt x="2871" y="2683"/>
                  </a:cubicBezTo>
                  <a:cubicBezTo>
                    <a:pt x="2243" y="3426"/>
                    <a:pt x="2243" y="4512"/>
                    <a:pt x="2871" y="5255"/>
                  </a:cubicBezTo>
                  <a:cubicBezTo>
                    <a:pt x="3634" y="6198"/>
                    <a:pt x="5015" y="6341"/>
                    <a:pt x="5948" y="5588"/>
                  </a:cubicBezTo>
                  <a:cubicBezTo>
                    <a:pt x="6005" y="5541"/>
                    <a:pt x="6062" y="5493"/>
                    <a:pt x="611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2" name="任意多边形: 形状 261" descr="09328dff-2070-42a1-b793-cbfcbf36f101">
              <a:extLst>
                <a:ext uri="{FF2B5EF4-FFF2-40B4-BE49-F238E27FC236}">
                  <a16:creationId xmlns:a16="http://schemas.microsoft.com/office/drawing/2014/main" id="{1865B137-5BC1-42E1-B2C5-77E5DC6DE206}"/>
                </a:ext>
              </a:extLst>
            </p:cNvPr>
            <p:cNvSpPr/>
            <p:nvPr/>
          </p:nvSpPr>
          <p:spPr>
            <a:xfrm rot="21190573">
              <a:off x="6207074" y="3115938"/>
              <a:ext cx="7049" cy="7112"/>
            </a:xfrm>
            <a:custGeom>
              <a:avLst/>
              <a:gdLst>
                <a:gd name="connsiteX0" fmla="*/ 5770 w 6548"/>
                <a:gd name="connsiteY0" fmla="*/ 5348 h 6607"/>
                <a:gd name="connsiteX1" fmla="*/ 1484 w 6548"/>
                <a:gd name="connsiteY1" fmla="*/ 6110 h 6607"/>
                <a:gd name="connsiteX2" fmla="*/ 560 w 6548"/>
                <a:gd name="connsiteY2" fmla="*/ 1490 h 6607"/>
                <a:gd name="connsiteX3" fmla="*/ 5179 w 6548"/>
                <a:gd name="connsiteY3" fmla="*/ 557 h 6607"/>
                <a:gd name="connsiteX4" fmla="*/ 5770 w 6548"/>
                <a:gd name="connsiteY4" fmla="*/ 1062 h 6607"/>
                <a:gd name="connsiteX5" fmla="*/ 5770 w 6548"/>
                <a:gd name="connsiteY5" fmla="*/ 5348 h 6607"/>
                <a:gd name="connsiteX6" fmla="*/ 5770 w 6548"/>
                <a:gd name="connsiteY6" fmla="*/ 5348 h 6607"/>
                <a:gd name="connsiteX7" fmla="*/ 5418 w 6548"/>
                <a:gd name="connsiteY7" fmla="*/ 2271 h 6607"/>
                <a:gd name="connsiteX8" fmla="*/ 5008 w 6548"/>
                <a:gd name="connsiteY8" fmla="*/ 2014 h 6607"/>
                <a:gd name="connsiteX9" fmla="*/ 2436 w 6548"/>
                <a:gd name="connsiteY9" fmla="*/ 2586 h 6607"/>
                <a:gd name="connsiteX10" fmla="*/ 2436 w 6548"/>
                <a:gd name="connsiteY10" fmla="*/ 5253 h 6607"/>
                <a:gd name="connsiteX11" fmla="*/ 5665 w 6548"/>
                <a:gd name="connsiteY11" fmla="*/ 5453 h 6607"/>
                <a:gd name="connsiteX12" fmla="*/ 5770 w 6548"/>
                <a:gd name="connsiteY12" fmla="*/ 5348 h 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48" h="6607">
                  <a:moveTo>
                    <a:pt x="5770" y="5348"/>
                  </a:moveTo>
                  <a:cubicBezTo>
                    <a:pt x="4751" y="6672"/>
                    <a:pt x="2893" y="6996"/>
                    <a:pt x="1484" y="6110"/>
                  </a:cubicBezTo>
                  <a:cubicBezTo>
                    <a:pt x="-50" y="5091"/>
                    <a:pt x="-459" y="3024"/>
                    <a:pt x="560" y="1490"/>
                  </a:cubicBezTo>
                  <a:cubicBezTo>
                    <a:pt x="1579" y="-43"/>
                    <a:pt x="3646" y="-462"/>
                    <a:pt x="5179" y="557"/>
                  </a:cubicBezTo>
                  <a:cubicBezTo>
                    <a:pt x="5399" y="700"/>
                    <a:pt x="5589" y="871"/>
                    <a:pt x="5770" y="1062"/>
                  </a:cubicBezTo>
                  <a:cubicBezTo>
                    <a:pt x="6808" y="2300"/>
                    <a:pt x="6808" y="4110"/>
                    <a:pt x="5770" y="5348"/>
                  </a:cubicBezTo>
                  <a:close/>
                  <a:moveTo>
                    <a:pt x="5770" y="5348"/>
                  </a:moveTo>
                  <a:cubicBezTo>
                    <a:pt x="6523" y="4405"/>
                    <a:pt x="6361" y="3024"/>
                    <a:pt x="5418" y="2271"/>
                  </a:cubicBezTo>
                  <a:cubicBezTo>
                    <a:pt x="5294" y="2167"/>
                    <a:pt x="5151" y="2081"/>
                    <a:pt x="5008" y="2014"/>
                  </a:cubicBezTo>
                  <a:cubicBezTo>
                    <a:pt x="4122" y="1614"/>
                    <a:pt x="3075" y="1843"/>
                    <a:pt x="2436" y="2586"/>
                  </a:cubicBezTo>
                  <a:cubicBezTo>
                    <a:pt x="1865" y="3386"/>
                    <a:pt x="1865" y="4453"/>
                    <a:pt x="2436" y="5253"/>
                  </a:cubicBezTo>
                  <a:cubicBezTo>
                    <a:pt x="3275" y="6196"/>
                    <a:pt x="4722" y="6281"/>
                    <a:pt x="5665" y="5453"/>
                  </a:cubicBezTo>
                  <a:cubicBezTo>
                    <a:pt x="5703" y="5415"/>
                    <a:pt x="5732" y="5386"/>
                    <a:pt x="5770" y="534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3" name="任意多边形: 形状 262" descr="236955d6-ded5-4e08-a9ec-da304db62829">
              <a:extLst>
                <a:ext uri="{FF2B5EF4-FFF2-40B4-BE49-F238E27FC236}">
                  <a16:creationId xmlns:a16="http://schemas.microsoft.com/office/drawing/2014/main" id="{7EED18EB-FCDA-4BBC-8C1E-FCEA98A00BD0}"/>
                </a:ext>
              </a:extLst>
            </p:cNvPr>
            <p:cNvSpPr/>
            <p:nvPr/>
          </p:nvSpPr>
          <p:spPr>
            <a:xfrm rot="21190573">
              <a:off x="6234513" y="3133826"/>
              <a:ext cx="7034" cy="7069"/>
            </a:xfrm>
            <a:custGeom>
              <a:avLst/>
              <a:gdLst>
                <a:gd name="connsiteX0" fmla="*/ 5675 w 6534"/>
                <a:gd name="connsiteY0" fmla="*/ 5348 h 6567"/>
                <a:gd name="connsiteX1" fmla="*/ 1484 w 6534"/>
                <a:gd name="connsiteY1" fmla="*/ 6110 h 6567"/>
                <a:gd name="connsiteX2" fmla="*/ 560 w 6534"/>
                <a:gd name="connsiteY2" fmla="*/ 1490 h 6567"/>
                <a:gd name="connsiteX3" fmla="*/ 5180 w 6534"/>
                <a:gd name="connsiteY3" fmla="*/ 557 h 6567"/>
                <a:gd name="connsiteX4" fmla="*/ 5770 w 6534"/>
                <a:gd name="connsiteY4" fmla="*/ 1062 h 6567"/>
                <a:gd name="connsiteX5" fmla="*/ 5675 w 6534"/>
                <a:gd name="connsiteY5" fmla="*/ 5348 h 6567"/>
                <a:gd name="connsiteX6" fmla="*/ 5675 w 6534"/>
                <a:gd name="connsiteY6" fmla="*/ 5348 h 6567"/>
                <a:gd name="connsiteX7" fmla="*/ 5323 w 6534"/>
                <a:gd name="connsiteY7" fmla="*/ 2138 h 6567"/>
                <a:gd name="connsiteX8" fmla="*/ 5008 w 6534"/>
                <a:gd name="connsiteY8" fmla="*/ 1919 h 6567"/>
                <a:gd name="connsiteX9" fmla="*/ 2436 w 6534"/>
                <a:gd name="connsiteY9" fmla="*/ 2586 h 6567"/>
                <a:gd name="connsiteX10" fmla="*/ 2436 w 6534"/>
                <a:gd name="connsiteY10" fmla="*/ 5158 h 6567"/>
                <a:gd name="connsiteX11" fmla="*/ 5361 w 6534"/>
                <a:gd name="connsiteY11" fmla="*/ 5624 h 6567"/>
                <a:gd name="connsiteX12" fmla="*/ 5675 w 6534"/>
                <a:gd name="connsiteY12" fmla="*/ 5348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34" h="6567">
                  <a:moveTo>
                    <a:pt x="5675" y="5348"/>
                  </a:moveTo>
                  <a:cubicBezTo>
                    <a:pt x="4665" y="6615"/>
                    <a:pt x="2875" y="6939"/>
                    <a:pt x="1484" y="6110"/>
                  </a:cubicBezTo>
                  <a:cubicBezTo>
                    <a:pt x="-50" y="5091"/>
                    <a:pt x="-459" y="3024"/>
                    <a:pt x="560" y="1490"/>
                  </a:cubicBezTo>
                  <a:cubicBezTo>
                    <a:pt x="1579" y="-43"/>
                    <a:pt x="3646" y="-462"/>
                    <a:pt x="5180" y="557"/>
                  </a:cubicBezTo>
                  <a:cubicBezTo>
                    <a:pt x="5399" y="700"/>
                    <a:pt x="5589" y="871"/>
                    <a:pt x="5770" y="1062"/>
                  </a:cubicBezTo>
                  <a:cubicBezTo>
                    <a:pt x="6827" y="2310"/>
                    <a:pt x="6780" y="4148"/>
                    <a:pt x="5675" y="5348"/>
                  </a:cubicBezTo>
                  <a:close/>
                  <a:moveTo>
                    <a:pt x="5675" y="5348"/>
                  </a:moveTo>
                  <a:cubicBezTo>
                    <a:pt x="6466" y="4367"/>
                    <a:pt x="6313" y="2929"/>
                    <a:pt x="5323" y="2138"/>
                  </a:cubicBezTo>
                  <a:cubicBezTo>
                    <a:pt x="5227" y="2052"/>
                    <a:pt x="5122" y="1986"/>
                    <a:pt x="5008" y="1919"/>
                  </a:cubicBezTo>
                  <a:cubicBezTo>
                    <a:pt x="4103" y="1538"/>
                    <a:pt x="3046" y="1814"/>
                    <a:pt x="2436" y="2586"/>
                  </a:cubicBezTo>
                  <a:cubicBezTo>
                    <a:pt x="1808" y="3329"/>
                    <a:pt x="1808" y="4415"/>
                    <a:pt x="2436" y="5158"/>
                  </a:cubicBezTo>
                  <a:cubicBezTo>
                    <a:pt x="3113" y="6091"/>
                    <a:pt x="4427" y="6301"/>
                    <a:pt x="5361" y="5624"/>
                  </a:cubicBezTo>
                  <a:cubicBezTo>
                    <a:pt x="5475" y="5548"/>
                    <a:pt x="5580" y="5453"/>
                    <a:pt x="5675" y="534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7" name="任意多边形: 形状 266" descr="19831667-4e4d-4de9-b1a4-22de955a0e92">
              <a:extLst>
                <a:ext uri="{FF2B5EF4-FFF2-40B4-BE49-F238E27FC236}">
                  <a16:creationId xmlns:a16="http://schemas.microsoft.com/office/drawing/2014/main" id="{AD7D59E1-7C8D-44D7-8AE7-2BAD60DA7D78}"/>
                </a:ext>
              </a:extLst>
            </p:cNvPr>
            <p:cNvSpPr/>
            <p:nvPr/>
          </p:nvSpPr>
          <p:spPr>
            <a:xfrm rot="21190573">
              <a:off x="6070374" y="3205927"/>
              <a:ext cx="7034" cy="7069"/>
            </a:xfrm>
            <a:custGeom>
              <a:avLst/>
              <a:gdLst>
                <a:gd name="connsiteX0" fmla="*/ 5675 w 6534"/>
                <a:gd name="connsiteY0" fmla="*/ 5348 h 6567"/>
                <a:gd name="connsiteX1" fmla="*/ 1484 w 6534"/>
                <a:gd name="connsiteY1" fmla="*/ 6110 h 6567"/>
                <a:gd name="connsiteX2" fmla="*/ 560 w 6534"/>
                <a:gd name="connsiteY2" fmla="*/ 1490 h 6567"/>
                <a:gd name="connsiteX3" fmla="*/ 5179 w 6534"/>
                <a:gd name="connsiteY3" fmla="*/ 557 h 6567"/>
                <a:gd name="connsiteX4" fmla="*/ 5770 w 6534"/>
                <a:gd name="connsiteY4" fmla="*/ 1062 h 6567"/>
                <a:gd name="connsiteX5" fmla="*/ 5675 w 6534"/>
                <a:gd name="connsiteY5" fmla="*/ 5348 h 6567"/>
                <a:gd name="connsiteX6" fmla="*/ 5675 w 6534"/>
                <a:gd name="connsiteY6" fmla="*/ 5348 h 6567"/>
                <a:gd name="connsiteX7" fmla="*/ 5379 w 6534"/>
                <a:gd name="connsiteY7" fmla="*/ 2262 h 6567"/>
                <a:gd name="connsiteX8" fmla="*/ 5008 w 6534"/>
                <a:gd name="connsiteY8" fmla="*/ 2014 h 6567"/>
                <a:gd name="connsiteX9" fmla="*/ 2436 w 6534"/>
                <a:gd name="connsiteY9" fmla="*/ 2586 h 6567"/>
                <a:gd name="connsiteX10" fmla="*/ 2436 w 6534"/>
                <a:gd name="connsiteY10" fmla="*/ 5253 h 6567"/>
                <a:gd name="connsiteX11" fmla="*/ 5522 w 6534"/>
                <a:gd name="connsiteY11" fmla="*/ 5491 h 6567"/>
                <a:gd name="connsiteX12" fmla="*/ 5675 w 6534"/>
                <a:gd name="connsiteY12" fmla="*/ 5348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34" h="6567">
                  <a:moveTo>
                    <a:pt x="5675" y="5348"/>
                  </a:moveTo>
                  <a:cubicBezTo>
                    <a:pt x="4665" y="6615"/>
                    <a:pt x="2874" y="6939"/>
                    <a:pt x="1484" y="6110"/>
                  </a:cubicBezTo>
                  <a:cubicBezTo>
                    <a:pt x="-50" y="5091"/>
                    <a:pt x="-459" y="3024"/>
                    <a:pt x="560" y="1490"/>
                  </a:cubicBezTo>
                  <a:cubicBezTo>
                    <a:pt x="1579" y="-43"/>
                    <a:pt x="3646" y="-462"/>
                    <a:pt x="5179" y="557"/>
                  </a:cubicBezTo>
                  <a:cubicBezTo>
                    <a:pt x="5399" y="700"/>
                    <a:pt x="5589" y="871"/>
                    <a:pt x="5770" y="1062"/>
                  </a:cubicBezTo>
                  <a:cubicBezTo>
                    <a:pt x="6827" y="2310"/>
                    <a:pt x="6780" y="4148"/>
                    <a:pt x="5675" y="5348"/>
                  </a:cubicBezTo>
                  <a:close/>
                  <a:moveTo>
                    <a:pt x="5675" y="5348"/>
                  </a:moveTo>
                  <a:cubicBezTo>
                    <a:pt x="6446" y="4415"/>
                    <a:pt x="6313" y="3033"/>
                    <a:pt x="5379" y="2262"/>
                  </a:cubicBezTo>
                  <a:cubicBezTo>
                    <a:pt x="5265" y="2167"/>
                    <a:pt x="5141" y="2081"/>
                    <a:pt x="5008" y="2014"/>
                  </a:cubicBezTo>
                  <a:cubicBezTo>
                    <a:pt x="4122" y="1576"/>
                    <a:pt x="3055" y="1814"/>
                    <a:pt x="2436" y="2586"/>
                  </a:cubicBezTo>
                  <a:cubicBezTo>
                    <a:pt x="1836" y="3376"/>
                    <a:pt x="1836" y="4462"/>
                    <a:pt x="2436" y="5253"/>
                  </a:cubicBezTo>
                  <a:cubicBezTo>
                    <a:pt x="3227" y="6167"/>
                    <a:pt x="4608" y="6272"/>
                    <a:pt x="5522" y="5491"/>
                  </a:cubicBezTo>
                  <a:cubicBezTo>
                    <a:pt x="5580" y="5443"/>
                    <a:pt x="5627" y="5396"/>
                    <a:pt x="5675" y="534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8" name="任意多边形: 形状 267" descr="5230f0f7-64c5-4855-9e52-ccd0c096bc64">
              <a:extLst>
                <a:ext uri="{FF2B5EF4-FFF2-40B4-BE49-F238E27FC236}">
                  <a16:creationId xmlns:a16="http://schemas.microsoft.com/office/drawing/2014/main" id="{D11C9C96-9707-4FCB-9E02-D44464916DE6}"/>
                </a:ext>
              </a:extLst>
            </p:cNvPr>
            <p:cNvSpPr/>
            <p:nvPr/>
          </p:nvSpPr>
          <p:spPr>
            <a:xfrm rot="21190573">
              <a:off x="6097478" y="3223704"/>
              <a:ext cx="7176" cy="7209"/>
            </a:xfrm>
            <a:custGeom>
              <a:avLst/>
              <a:gdLst>
                <a:gd name="connsiteX0" fmla="*/ 5888 w 6666"/>
                <a:gd name="connsiteY0" fmla="*/ 5478 h 6697"/>
                <a:gd name="connsiteX1" fmla="*/ 1697 w 6666"/>
                <a:gd name="connsiteY1" fmla="*/ 6240 h 6697"/>
                <a:gd name="connsiteX2" fmla="*/ 430 w 6666"/>
                <a:gd name="connsiteY2" fmla="*/ 1697 h 6697"/>
                <a:gd name="connsiteX3" fmla="*/ 4973 w 6666"/>
                <a:gd name="connsiteY3" fmla="*/ 430 h 6697"/>
                <a:gd name="connsiteX4" fmla="*/ 5888 w 6666"/>
                <a:gd name="connsiteY4" fmla="*/ 1192 h 6697"/>
                <a:gd name="connsiteX5" fmla="*/ 5888 w 6666"/>
                <a:gd name="connsiteY5" fmla="*/ 5478 h 6697"/>
                <a:gd name="connsiteX6" fmla="*/ 5888 w 6666"/>
                <a:gd name="connsiteY6" fmla="*/ 5478 h 6697"/>
                <a:gd name="connsiteX7" fmla="*/ 5659 w 6666"/>
                <a:gd name="connsiteY7" fmla="*/ 2392 h 6697"/>
                <a:gd name="connsiteX8" fmla="*/ 5126 w 6666"/>
                <a:gd name="connsiteY8" fmla="*/ 2049 h 6697"/>
                <a:gd name="connsiteX9" fmla="*/ 2649 w 6666"/>
                <a:gd name="connsiteY9" fmla="*/ 2716 h 6697"/>
                <a:gd name="connsiteX10" fmla="*/ 2649 w 6666"/>
                <a:gd name="connsiteY10" fmla="*/ 5288 h 6697"/>
                <a:gd name="connsiteX11" fmla="*/ 5573 w 6666"/>
                <a:gd name="connsiteY11" fmla="*/ 5754 h 6697"/>
                <a:gd name="connsiteX12" fmla="*/ 5888 w 6666"/>
                <a:gd name="connsiteY12" fmla="*/ 547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6" h="6697">
                  <a:moveTo>
                    <a:pt x="5888" y="5478"/>
                  </a:moveTo>
                  <a:cubicBezTo>
                    <a:pt x="4878" y="6745"/>
                    <a:pt x="3087" y="7069"/>
                    <a:pt x="1697" y="6240"/>
                  </a:cubicBezTo>
                  <a:cubicBezTo>
                    <a:pt x="96" y="5335"/>
                    <a:pt x="-475" y="3297"/>
                    <a:pt x="430" y="1697"/>
                  </a:cubicBezTo>
                  <a:cubicBezTo>
                    <a:pt x="1335" y="96"/>
                    <a:pt x="3373" y="-475"/>
                    <a:pt x="4973" y="430"/>
                  </a:cubicBezTo>
                  <a:cubicBezTo>
                    <a:pt x="5326" y="630"/>
                    <a:pt x="5630" y="887"/>
                    <a:pt x="5888" y="1192"/>
                  </a:cubicBezTo>
                  <a:cubicBezTo>
                    <a:pt x="6926" y="2430"/>
                    <a:pt x="6926" y="4240"/>
                    <a:pt x="5888" y="5478"/>
                  </a:cubicBezTo>
                  <a:close/>
                  <a:moveTo>
                    <a:pt x="5888" y="5478"/>
                  </a:moveTo>
                  <a:cubicBezTo>
                    <a:pt x="6678" y="4564"/>
                    <a:pt x="6573" y="3183"/>
                    <a:pt x="5659" y="2392"/>
                  </a:cubicBezTo>
                  <a:cubicBezTo>
                    <a:pt x="5497" y="2249"/>
                    <a:pt x="5316" y="2135"/>
                    <a:pt x="5126" y="2049"/>
                  </a:cubicBezTo>
                  <a:cubicBezTo>
                    <a:pt x="4249" y="1678"/>
                    <a:pt x="3230" y="1954"/>
                    <a:pt x="2649" y="2716"/>
                  </a:cubicBezTo>
                  <a:cubicBezTo>
                    <a:pt x="2020" y="3459"/>
                    <a:pt x="2020" y="4545"/>
                    <a:pt x="2649" y="5288"/>
                  </a:cubicBezTo>
                  <a:cubicBezTo>
                    <a:pt x="3326" y="6221"/>
                    <a:pt x="4640" y="6431"/>
                    <a:pt x="5573" y="5754"/>
                  </a:cubicBezTo>
                  <a:cubicBezTo>
                    <a:pt x="5688" y="5678"/>
                    <a:pt x="5793" y="5583"/>
                    <a:pt x="5888" y="547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9" name="任意多边形: 形状 268" descr="912816a1-9d3d-485a-bb6f-b7a7fa9e1fa6">
              <a:extLst>
                <a:ext uri="{FF2B5EF4-FFF2-40B4-BE49-F238E27FC236}">
                  <a16:creationId xmlns:a16="http://schemas.microsoft.com/office/drawing/2014/main" id="{41709193-C29D-4E6C-AE9A-F6A2702799DD}"/>
                </a:ext>
              </a:extLst>
            </p:cNvPr>
            <p:cNvSpPr/>
            <p:nvPr/>
          </p:nvSpPr>
          <p:spPr>
            <a:xfrm rot="21190573">
              <a:off x="6042740" y="3187810"/>
              <a:ext cx="7386" cy="7385"/>
            </a:xfrm>
            <a:custGeom>
              <a:avLst/>
              <a:gdLst>
                <a:gd name="connsiteX0" fmla="*/ 6037 w 6861"/>
                <a:gd name="connsiteY0" fmla="*/ 5658 h 6860"/>
                <a:gd name="connsiteX1" fmla="*/ 1751 w 6861"/>
                <a:gd name="connsiteY1" fmla="*/ 6420 h 6860"/>
                <a:gd name="connsiteX2" fmla="*/ 437 w 6861"/>
                <a:gd name="connsiteY2" fmla="*/ 1753 h 6860"/>
                <a:gd name="connsiteX3" fmla="*/ 5114 w 6861"/>
                <a:gd name="connsiteY3" fmla="*/ 439 h 6860"/>
                <a:gd name="connsiteX4" fmla="*/ 6418 w 6861"/>
                <a:gd name="connsiteY4" fmla="*/ 5106 h 6860"/>
                <a:gd name="connsiteX5" fmla="*/ 6037 w 6861"/>
                <a:gd name="connsiteY5" fmla="*/ 5658 h 6860"/>
                <a:gd name="connsiteX6" fmla="*/ 6037 w 6861"/>
                <a:gd name="connsiteY6" fmla="*/ 5658 h 6860"/>
                <a:gd name="connsiteX7" fmla="*/ 5809 w 6861"/>
                <a:gd name="connsiteY7" fmla="*/ 2572 h 6860"/>
                <a:gd name="connsiteX8" fmla="*/ 5276 w 6861"/>
                <a:gd name="connsiteY8" fmla="*/ 2229 h 6860"/>
                <a:gd name="connsiteX9" fmla="*/ 2799 w 6861"/>
                <a:gd name="connsiteY9" fmla="*/ 2896 h 6860"/>
                <a:gd name="connsiteX10" fmla="*/ 2799 w 6861"/>
                <a:gd name="connsiteY10" fmla="*/ 5468 h 6860"/>
                <a:gd name="connsiteX11" fmla="*/ 6028 w 6861"/>
                <a:gd name="connsiteY11" fmla="*/ 5668 h 6860"/>
                <a:gd name="connsiteX12" fmla="*/ 6037 w 6861"/>
                <a:gd name="connsiteY12" fmla="*/ 5658 h 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61" h="6860">
                  <a:moveTo>
                    <a:pt x="6037" y="5658"/>
                  </a:moveTo>
                  <a:cubicBezTo>
                    <a:pt x="4971" y="6906"/>
                    <a:pt x="3180" y="7221"/>
                    <a:pt x="1751" y="6420"/>
                  </a:cubicBezTo>
                  <a:cubicBezTo>
                    <a:pt x="103" y="5497"/>
                    <a:pt x="-487" y="3401"/>
                    <a:pt x="437" y="1753"/>
                  </a:cubicBezTo>
                  <a:cubicBezTo>
                    <a:pt x="1370" y="96"/>
                    <a:pt x="3456" y="-485"/>
                    <a:pt x="5114" y="439"/>
                  </a:cubicBezTo>
                  <a:cubicBezTo>
                    <a:pt x="6761" y="1372"/>
                    <a:pt x="7352" y="3458"/>
                    <a:pt x="6418" y="5106"/>
                  </a:cubicBezTo>
                  <a:cubicBezTo>
                    <a:pt x="6314" y="5306"/>
                    <a:pt x="6180" y="5487"/>
                    <a:pt x="6037" y="5658"/>
                  </a:cubicBezTo>
                  <a:close/>
                  <a:moveTo>
                    <a:pt x="6037" y="5658"/>
                  </a:moveTo>
                  <a:cubicBezTo>
                    <a:pt x="6828" y="4744"/>
                    <a:pt x="6723" y="3363"/>
                    <a:pt x="5809" y="2572"/>
                  </a:cubicBezTo>
                  <a:cubicBezTo>
                    <a:pt x="5647" y="2429"/>
                    <a:pt x="5466" y="2315"/>
                    <a:pt x="5276" y="2229"/>
                  </a:cubicBezTo>
                  <a:cubicBezTo>
                    <a:pt x="4399" y="1782"/>
                    <a:pt x="3332" y="2068"/>
                    <a:pt x="2799" y="2896"/>
                  </a:cubicBezTo>
                  <a:cubicBezTo>
                    <a:pt x="2208" y="3649"/>
                    <a:pt x="2208" y="4715"/>
                    <a:pt x="2799" y="5468"/>
                  </a:cubicBezTo>
                  <a:cubicBezTo>
                    <a:pt x="3637" y="6411"/>
                    <a:pt x="5075" y="6506"/>
                    <a:pt x="6028" y="5668"/>
                  </a:cubicBezTo>
                  <a:cubicBezTo>
                    <a:pt x="6028" y="5668"/>
                    <a:pt x="6037" y="5658"/>
                    <a:pt x="6037" y="565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0" name="任意多边形: 形状 269" descr="c2294fc0-2857-4c83-9e98-cb8887b42975">
              <a:extLst>
                <a:ext uri="{FF2B5EF4-FFF2-40B4-BE49-F238E27FC236}">
                  <a16:creationId xmlns:a16="http://schemas.microsoft.com/office/drawing/2014/main" id="{73131D0F-7185-41D7-A71A-4EBAD8816446}"/>
                </a:ext>
              </a:extLst>
            </p:cNvPr>
            <p:cNvSpPr/>
            <p:nvPr/>
          </p:nvSpPr>
          <p:spPr>
            <a:xfrm rot="21190573">
              <a:off x="6124940" y="3241631"/>
              <a:ext cx="7068" cy="7103"/>
            </a:xfrm>
            <a:custGeom>
              <a:avLst/>
              <a:gdLst>
                <a:gd name="connsiteX0" fmla="*/ 5675 w 6566"/>
                <a:gd name="connsiteY0" fmla="*/ 5348 h 6598"/>
                <a:gd name="connsiteX1" fmla="*/ 1484 w 6566"/>
                <a:gd name="connsiteY1" fmla="*/ 6110 h 6598"/>
                <a:gd name="connsiteX2" fmla="*/ 560 w 6566"/>
                <a:gd name="connsiteY2" fmla="*/ 1490 h 6598"/>
                <a:gd name="connsiteX3" fmla="*/ 5180 w 6566"/>
                <a:gd name="connsiteY3" fmla="*/ 557 h 6598"/>
                <a:gd name="connsiteX4" fmla="*/ 5770 w 6566"/>
                <a:gd name="connsiteY4" fmla="*/ 1062 h 6598"/>
                <a:gd name="connsiteX5" fmla="*/ 5675 w 6566"/>
                <a:gd name="connsiteY5" fmla="*/ 5348 h 6598"/>
                <a:gd name="connsiteX6" fmla="*/ 5675 w 6566"/>
                <a:gd name="connsiteY6" fmla="*/ 5348 h 6598"/>
                <a:gd name="connsiteX7" fmla="*/ 5380 w 6566"/>
                <a:gd name="connsiteY7" fmla="*/ 2262 h 6598"/>
                <a:gd name="connsiteX8" fmla="*/ 5008 w 6566"/>
                <a:gd name="connsiteY8" fmla="*/ 2014 h 6598"/>
                <a:gd name="connsiteX9" fmla="*/ 2436 w 6566"/>
                <a:gd name="connsiteY9" fmla="*/ 2586 h 6598"/>
                <a:gd name="connsiteX10" fmla="*/ 2436 w 6566"/>
                <a:gd name="connsiteY10" fmla="*/ 5253 h 6598"/>
                <a:gd name="connsiteX11" fmla="*/ 5522 w 6566"/>
                <a:gd name="connsiteY11" fmla="*/ 5491 h 6598"/>
                <a:gd name="connsiteX12" fmla="*/ 5675 w 6566"/>
                <a:gd name="connsiteY12" fmla="*/ 5348 h 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66" h="6598">
                  <a:moveTo>
                    <a:pt x="5675" y="5348"/>
                  </a:moveTo>
                  <a:cubicBezTo>
                    <a:pt x="4694" y="6653"/>
                    <a:pt x="2865" y="6986"/>
                    <a:pt x="1484" y="6110"/>
                  </a:cubicBezTo>
                  <a:cubicBezTo>
                    <a:pt x="-50" y="5091"/>
                    <a:pt x="-459" y="3024"/>
                    <a:pt x="560" y="1490"/>
                  </a:cubicBezTo>
                  <a:cubicBezTo>
                    <a:pt x="1579" y="-43"/>
                    <a:pt x="3646" y="-462"/>
                    <a:pt x="5180" y="557"/>
                  </a:cubicBezTo>
                  <a:cubicBezTo>
                    <a:pt x="5399" y="700"/>
                    <a:pt x="5589" y="871"/>
                    <a:pt x="5770" y="1062"/>
                  </a:cubicBezTo>
                  <a:cubicBezTo>
                    <a:pt x="6865" y="2290"/>
                    <a:pt x="6827" y="4167"/>
                    <a:pt x="5675" y="5348"/>
                  </a:cubicBezTo>
                  <a:close/>
                  <a:moveTo>
                    <a:pt x="5675" y="5348"/>
                  </a:moveTo>
                  <a:cubicBezTo>
                    <a:pt x="6446" y="4415"/>
                    <a:pt x="6313" y="3033"/>
                    <a:pt x="5380" y="2262"/>
                  </a:cubicBezTo>
                  <a:cubicBezTo>
                    <a:pt x="5265" y="2167"/>
                    <a:pt x="5141" y="2081"/>
                    <a:pt x="5008" y="2014"/>
                  </a:cubicBezTo>
                  <a:cubicBezTo>
                    <a:pt x="4122" y="1614"/>
                    <a:pt x="3075" y="1843"/>
                    <a:pt x="2436" y="2586"/>
                  </a:cubicBezTo>
                  <a:cubicBezTo>
                    <a:pt x="1865" y="3386"/>
                    <a:pt x="1865" y="4453"/>
                    <a:pt x="2436" y="5253"/>
                  </a:cubicBezTo>
                  <a:cubicBezTo>
                    <a:pt x="3227" y="6167"/>
                    <a:pt x="4608" y="6272"/>
                    <a:pt x="5522" y="5491"/>
                  </a:cubicBezTo>
                  <a:cubicBezTo>
                    <a:pt x="5580" y="5443"/>
                    <a:pt x="5627" y="5396"/>
                    <a:pt x="5675" y="5348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1" name="任意多边形: 形状 270" descr="b65309ce-c985-486e-bacc-85b71f975299">
              <a:extLst>
                <a:ext uri="{FF2B5EF4-FFF2-40B4-BE49-F238E27FC236}">
                  <a16:creationId xmlns:a16="http://schemas.microsoft.com/office/drawing/2014/main" id="{CF7C603D-AF31-44C3-BD35-F03FA0BB19D3}"/>
                </a:ext>
              </a:extLst>
            </p:cNvPr>
            <p:cNvSpPr/>
            <p:nvPr/>
          </p:nvSpPr>
          <p:spPr>
            <a:xfrm rot="21190573">
              <a:off x="6151596" y="3259117"/>
              <a:ext cx="7720" cy="7808"/>
            </a:xfrm>
            <a:custGeom>
              <a:avLst/>
              <a:gdLst>
                <a:gd name="connsiteX0" fmla="*/ 6110 w 7171"/>
                <a:gd name="connsiteY0" fmla="*/ 5770 h 7253"/>
                <a:gd name="connsiteX1" fmla="*/ 1491 w 7171"/>
                <a:gd name="connsiteY1" fmla="*/ 6694 h 7253"/>
                <a:gd name="connsiteX2" fmla="*/ 557 w 7171"/>
                <a:gd name="connsiteY2" fmla="*/ 2074 h 7253"/>
                <a:gd name="connsiteX3" fmla="*/ 1062 w 7171"/>
                <a:gd name="connsiteY3" fmla="*/ 1484 h 7253"/>
                <a:gd name="connsiteX4" fmla="*/ 5681 w 7171"/>
                <a:gd name="connsiteY4" fmla="*/ 560 h 7253"/>
                <a:gd name="connsiteX5" fmla="*/ 6615 w 7171"/>
                <a:gd name="connsiteY5" fmla="*/ 5180 h 7253"/>
                <a:gd name="connsiteX6" fmla="*/ 6110 w 7171"/>
                <a:gd name="connsiteY6" fmla="*/ 5770 h 7253"/>
                <a:gd name="connsiteX7" fmla="*/ 6110 w 7171"/>
                <a:gd name="connsiteY7" fmla="*/ 5770 h 7253"/>
                <a:gd name="connsiteX8" fmla="*/ 5882 w 7171"/>
                <a:gd name="connsiteY8" fmla="*/ 2684 h 7253"/>
                <a:gd name="connsiteX9" fmla="*/ 5348 w 7171"/>
                <a:gd name="connsiteY9" fmla="*/ 2341 h 7253"/>
                <a:gd name="connsiteX10" fmla="*/ 2872 w 7171"/>
                <a:gd name="connsiteY10" fmla="*/ 3008 h 7253"/>
                <a:gd name="connsiteX11" fmla="*/ 2872 w 7171"/>
                <a:gd name="connsiteY11" fmla="*/ 5580 h 7253"/>
                <a:gd name="connsiteX12" fmla="*/ 5796 w 7171"/>
                <a:gd name="connsiteY12" fmla="*/ 6046 h 7253"/>
                <a:gd name="connsiteX13" fmla="*/ 6110 w 7171"/>
                <a:gd name="connsiteY13" fmla="*/ 5770 h 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71" h="7253">
                  <a:moveTo>
                    <a:pt x="6110" y="5770"/>
                  </a:moveTo>
                  <a:cubicBezTo>
                    <a:pt x="5091" y="7304"/>
                    <a:pt x="3024" y="7713"/>
                    <a:pt x="1491" y="6694"/>
                  </a:cubicBezTo>
                  <a:cubicBezTo>
                    <a:pt x="-43" y="5675"/>
                    <a:pt x="-462" y="3608"/>
                    <a:pt x="557" y="2074"/>
                  </a:cubicBezTo>
                  <a:cubicBezTo>
                    <a:pt x="700" y="1855"/>
                    <a:pt x="871" y="1665"/>
                    <a:pt x="1062" y="1484"/>
                  </a:cubicBezTo>
                  <a:cubicBezTo>
                    <a:pt x="2081" y="-50"/>
                    <a:pt x="4148" y="-459"/>
                    <a:pt x="5681" y="560"/>
                  </a:cubicBezTo>
                  <a:cubicBezTo>
                    <a:pt x="7215" y="1579"/>
                    <a:pt x="7634" y="3646"/>
                    <a:pt x="6615" y="5180"/>
                  </a:cubicBezTo>
                  <a:cubicBezTo>
                    <a:pt x="6472" y="5399"/>
                    <a:pt x="6300" y="5589"/>
                    <a:pt x="6110" y="5770"/>
                  </a:cubicBezTo>
                  <a:close/>
                  <a:moveTo>
                    <a:pt x="6110" y="5770"/>
                  </a:moveTo>
                  <a:cubicBezTo>
                    <a:pt x="6901" y="4856"/>
                    <a:pt x="6796" y="3475"/>
                    <a:pt x="5882" y="2684"/>
                  </a:cubicBezTo>
                  <a:cubicBezTo>
                    <a:pt x="5720" y="2541"/>
                    <a:pt x="5539" y="2427"/>
                    <a:pt x="5348" y="2341"/>
                  </a:cubicBezTo>
                  <a:cubicBezTo>
                    <a:pt x="4472" y="1970"/>
                    <a:pt x="3453" y="2246"/>
                    <a:pt x="2872" y="3008"/>
                  </a:cubicBezTo>
                  <a:cubicBezTo>
                    <a:pt x="2243" y="3751"/>
                    <a:pt x="2243" y="4837"/>
                    <a:pt x="2872" y="5580"/>
                  </a:cubicBezTo>
                  <a:cubicBezTo>
                    <a:pt x="3548" y="6513"/>
                    <a:pt x="4862" y="6723"/>
                    <a:pt x="5796" y="6046"/>
                  </a:cubicBezTo>
                  <a:cubicBezTo>
                    <a:pt x="5910" y="5970"/>
                    <a:pt x="6015" y="5875"/>
                    <a:pt x="6110" y="5770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2" name="任意多边形: 形状 271" descr="04e3415f-ee3b-4ad7-9115-e4ee2d3c17f4">
              <a:extLst>
                <a:ext uri="{FF2B5EF4-FFF2-40B4-BE49-F238E27FC236}">
                  <a16:creationId xmlns:a16="http://schemas.microsoft.com/office/drawing/2014/main" id="{F5EA4650-B9CA-439E-AE2E-C033A201DC59}"/>
                </a:ext>
              </a:extLst>
            </p:cNvPr>
            <p:cNvSpPr/>
            <p:nvPr/>
          </p:nvSpPr>
          <p:spPr>
            <a:xfrm rot="21190573">
              <a:off x="6179360" y="3277243"/>
              <a:ext cx="7189" cy="7225"/>
            </a:xfrm>
            <a:custGeom>
              <a:avLst/>
              <a:gdLst>
                <a:gd name="connsiteX0" fmla="*/ 5900 w 6678"/>
                <a:gd name="connsiteY0" fmla="*/ 5446 h 6712"/>
                <a:gd name="connsiteX1" fmla="*/ 1614 w 6678"/>
                <a:gd name="connsiteY1" fmla="*/ 6303 h 6712"/>
                <a:gd name="connsiteX2" fmla="*/ 566 w 6678"/>
                <a:gd name="connsiteY2" fmla="*/ 1435 h 6712"/>
                <a:gd name="connsiteX3" fmla="*/ 756 w 6678"/>
                <a:gd name="connsiteY3" fmla="*/ 1159 h 6712"/>
                <a:gd name="connsiteX4" fmla="*/ 5595 w 6678"/>
                <a:gd name="connsiteY4" fmla="*/ 854 h 6712"/>
                <a:gd name="connsiteX5" fmla="*/ 5900 w 6678"/>
                <a:gd name="connsiteY5" fmla="*/ 1159 h 6712"/>
                <a:gd name="connsiteX6" fmla="*/ 5900 w 6678"/>
                <a:gd name="connsiteY6" fmla="*/ 5446 h 6712"/>
                <a:gd name="connsiteX7" fmla="*/ 5900 w 6678"/>
                <a:gd name="connsiteY7" fmla="*/ 5446 h 6712"/>
                <a:gd name="connsiteX8" fmla="*/ 5442 w 6678"/>
                <a:gd name="connsiteY8" fmla="*/ 2378 h 6712"/>
                <a:gd name="connsiteX9" fmla="*/ 2375 w 6678"/>
                <a:gd name="connsiteY9" fmla="*/ 2845 h 6712"/>
                <a:gd name="connsiteX10" fmla="*/ 2375 w 6678"/>
                <a:gd name="connsiteY10" fmla="*/ 5446 h 6712"/>
                <a:gd name="connsiteX11" fmla="*/ 5595 w 6678"/>
                <a:gd name="connsiteY11" fmla="*/ 5750 h 6712"/>
                <a:gd name="connsiteX12" fmla="*/ 5900 w 6678"/>
                <a:gd name="connsiteY12" fmla="*/ 5446 h 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8" h="6712">
                  <a:moveTo>
                    <a:pt x="5900" y="5446"/>
                  </a:moveTo>
                  <a:cubicBezTo>
                    <a:pt x="4862" y="6722"/>
                    <a:pt x="3061" y="7084"/>
                    <a:pt x="1614" y="6303"/>
                  </a:cubicBezTo>
                  <a:cubicBezTo>
                    <a:pt x="-25" y="5246"/>
                    <a:pt x="-492" y="3064"/>
                    <a:pt x="566" y="1435"/>
                  </a:cubicBezTo>
                  <a:cubicBezTo>
                    <a:pt x="623" y="1340"/>
                    <a:pt x="690" y="1245"/>
                    <a:pt x="756" y="1159"/>
                  </a:cubicBezTo>
                  <a:cubicBezTo>
                    <a:pt x="2004" y="-260"/>
                    <a:pt x="4176" y="-393"/>
                    <a:pt x="5595" y="854"/>
                  </a:cubicBezTo>
                  <a:cubicBezTo>
                    <a:pt x="5700" y="950"/>
                    <a:pt x="5805" y="1055"/>
                    <a:pt x="5900" y="1159"/>
                  </a:cubicBezTo>
                  <a:cubicBezTo>
                    <a:pt x="6938" y="2397"/>
                    <a:pt x="6938" y="4207"/>
                    <a:pt x="5900" y="5446"/>
                  </a:cubicBezTo>
                  <a:close/>
                  <a:moveTo>
                    <a:pt x="5900" y="5446"/>
                  </a:moveTo>
                  <a:cubicBezTo>
                    <a:pt x="6614" y="4474"/>
                    <a:pt x="6414" y="3102"/>
                    <a:pt x="5442" y="2378"/>
                  </a:cubicBezTo>
                  <a:cubicBezTo>
                    <a:pt x="4461" y="1664"/>
                    <a:pt x="3090" y="1874"/>
                    <a:pt x="2375" y="2845"/>
                  </a:cubicBezTo>
                  <a:cubicBezTo>
                    <a:pt x="1804" y="3617"/>
                    <a:pt x="1804" y="4674"/>
                    <a:pt x="2375" y="5446"/>
                  </a:cubicBezTo>
                  <a:cubicBezTo>
                    <a:pt x="3176" y="6417"/>
                    <a:pt x="4623" y="6560"/>
                    <a:pt x="5595" y="5750"/>
                  </a:cubicBezTo>
                  <a:cubicBezTo>
                    <a:pt x="5709" y="5655"/>
                    <a:pt x="5805" y="5560"/>
                    <a:pt x="5900" y="5446"/>
                  </a:cubicBezTo>
                  <a:close/>
                </a:path>
              </a:pathLst>
            </a:custGeom>
            <a:solidFill>
              <a:srgbClr val="020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Title" descr="4ee2e3f6-ce86-4ee6-b408-b4e5818bb0b9">
              <a:extLst>
                <a:ext uri="{FF2B5EF4-FFF2-40B4-BE49-F238E27FC236}">
                  <a16:creationId xmlns:a16="http://schemas.microsoft.com/office/drawing/2014/main" id="{433E637F-2FCE-6F2A-29DC-783B8233C69F}"/>
                </a:ext>
              </a:extLst>
            </p:cNvPr>
            <p:cNvSpPr/>
            <p:nvPr/>
          </p:nvSpPr>
          <p:spPr>
            <a:xfrm>
              <a:off x="660400" y="1130300"/>
              <a:ext cx="10858500" cy="497316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400" b="1" dirty="0">
                  <a:ln w="3175">
                    <a:noFill/>
                  </a:ln>
                  <a:cs typeface="+mn-ea"/>
                  <a:sym typeface="+mn-lt"/>
                </a:rPr>
                <a:t>外酥里嫩，肉香四溢</a:t>
              </a:r>
              <a:endParaRPr lang="en-US" dirty="0"/>
            </a:p>
          </p:txBody>
        </p:sp>
        <p:grpSp>
          <p:nvGrpSpPr>
            <p:cNvPr id="5" name="组合 4" descr="32c44d0d-b0d1-447e-b718-ea57f0f2fcbf">
              <a:extLst>
                <a:ext uri="{FF2B5EF4-FFF2-40B4-BE49-F238E27FC236}">
                  <a16:creationId xmlns:a16="http://schemas.microsoft.com/office/drawing/2014/main" id="{534442D6-98D1-9641-E7E4-13429AEBA3E6}"/>
                </a:ext>
              </a:extLst>
            </p:cNvPr>
            <p:cNvGrpSpPr/>
            <p:nvPr/>
          </p:nvGrpSpPr>
          <p:grpSpPr>
            <a:xfrm>
              <a:off x="660400" y="1984503"/>
              <a:ext cx="3065174" cy="1081858"/>
              <a:chOff x="660400" y="1984503"/>
              <a:chExt cx="3065174" cy="1081858"/>
            </a:xfrm>
          </p:grpSpPr>
          <p:sp>
            <p:nvSpPr>
              <p:cNvPr id="21" name="ComponentBackground1" descr="854cd861-6f96-4c7a-9aa5-f57f6cd01e81">
                <a:extLst>
                  <a:ext uri="{FF2B5EF4-FFF2-40B4-BE49-F238E27FC236}">
                    <a16:creationId xmlns:a16="http://schemas.microsoft.com/office/drawing/2014/main" id="{A041D526-B1C2-40CB-B239-CC9718C05065}"/>
                  </a:ext>
                </a:extLst>
              </p:cNvPr>
              <p:cNvSpPr/>
              <p:nvPr/>
            </p:nvSpPr>
            <p:spPr>
              <a:xfrm>
                <a:off x="660400" y="1984503"/>
                <a:ext cx="3065174" cy="1081858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01600" dir="5400000" sx="98000" sy="98000" algn="t" rotWithShape="0">
                  <a:schemeClr val="accent1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Bullet1" descr="5a48a883-c04c-42cf-9627-9c11b837954b">
                <a:extLst>
                  <a:ext uri="{FF2B5EF4-FFF2-40B4-BE49-F238E27FC236}">
                    <a16:creationId xmlns:a16="http://schemas.microsoft.com/office/drawing/2014/main" id="{6689721C-A9C3-22B5-BF16-5D4CF5809DE3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295331" y="2091192"/>
                <a:ext cx="2341693" cy="36926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lvl="0">
                  <a:defRPr/>
                </a:pPr>
                <a:r>
                  <a:rPr lang="zh-CN" altLang="en-US" b="1" dirty="0">
                    <a:ln w="3175"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外酥里嫩</a:t>
                </a:r>
                <a:endParaRPr lang="en-US" dirty="0"/>
              </a:p>
            </p:txBody>
          </p:sp>
          <p:sp>
            <p:nvSpPr>
              <p:cNvPr id="12" name="Text1" descr="e2588177-9a5b-4958-a464-5555db5a5d69">
                <a:extLst>
                  <a:ext uri="{FF2B5EF4-FFF2-40B4-BE49-F238E27FC236}">
                    <a16:creationId xmlns:a16="http://schemas.microsoft.com/office/drawing/2014/main" id="{156CF4DA-CF34-2D38-816E-9D2539A16635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295331" y="2460460"/>
                <a:ext cx="2341693" cy="49921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3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馍皮烤得酥脆，内部柔软，口感绝佳。</a:t>
                </a:r>
                <a:endParaRPr lang="en-US" dirty="0"/>
              </a:p>
            </p:txBody>
          </p:sp>
          <p:sp>
            <p:nvSpPr>
              <p:cNvPr id="10" name="Icon1" descr="873dae3a-ea3d-4123-b6a3-4483a1578728">
                <a:extLst>
                  <a:ext uri="{FF2B5EF4-FFF2-40B4-BE49-F238E27FC236}">
                    <a16:creationId xmlns:a16="http://schemas.microsoft.com/office/drawing/2014/main" id="{856EE973-7BDE-82AB-71A6-B2A4350C377A}"/>
                  </a:ext>
                </a:extLst>
              </p:cNvPr>
              <p:cNvSpPr/>
              <p:nvPr/>
            </p:nvSpPr>
            <p:spPr>
              <a:xfrm>
                <a:off x="1021234" y="2143148"/>
                <a:ext cx="207942" cy="364772"/>
              </a:xfrm>
              <a:custGeom>
                <a:avLst/>
                <a:gdLst>
                  <a:gd name="connsiteX0" fmla="*/ 17705 w 345347"/>
                  <a:gd name="connsiteY0" fmla="*/ 158702 h 605804"/>
                  <a:gd name="connsiteX1" fmla="*/ 35516 w 345347"/>
                  <a:gd name="connsiteY1" fmla="*/ 176488 h 605804"/>
                  <a:gd name="connsiteX2" fmla="*/ 35516 w 345347"/>
                  <a:gd name="connsiteY2" fmla="*/ 258389 h 605804"/>
                  <a:gd name="connsiteX3" fmla="*/ 172674 w 345347"/>
                  <a:gd name="connsiteY3" fmla="*/ 395247 h 605804"/>
                  <a:gd name="connsiteX4" fmla="*/ 309831 w 345347"/>
                  <a:gd name="connsiteY4" fmla="*/ 258389 h 605804"/>
                  <a:gd name="connsiteX5" fmla="*/ 309831 w 345347"/>
                  <a:gd name="connsiteY5" fmla="*/ 176488 h 605804"/>
                  <a:gd name="connsiteX6" fmla="*/ 327536 w 345347"/>
                  <a:gd name="connsiteY6" fmla="*/ 158702 h 605804"/>
                  <a:gd name="connsiteX7" fmla="*/ 345347 w 345347"/>
                  <a:gd name="connsiteY7" fmla="*/ 176488 h 605804"/>
                  <a:gd name="connsiteX8" fmla="*/ 345347 w 345347"/>
                  <a:gd name="connsiteY8" fmla="*/ 258389 h 605804"/>
                  <a:gd name="connsiteX9" fmla="*/ 190485 w 345347"/>
                  <a:gd name="connsiteY9" fmla="*/ 429860 h 605804"/>
                  <a:gd name="connsiteX10" fmla="*/ 190485 w 345347"/>
                  <a:gd name="connsiteY10" fmla="*/ 570338 h 605804"/>
                  <a:gd name="connsiteX11" fmla="*/ 266636 w 345347"/>
                  <a:gd name="connsiteY11" fmla="*/ 570338 h 605804"/>
                  <a:gd name="connsiteX12" fmla="*/ 284341 w 345347"/>
                  <a:gd name="connsiteY12" fmla="*/ 588018 h 605804"/>
                  <a:gd name="connsiteX13" fmla="*/ 266636 w 345347"/>
                  <a:gd name="connsiteY13" fmla="*/ 605804 h 605804"/>
                  <a:gd name="connsiteX14" fmla="*/ 78711 w 345347"/>
                  <a:gd name="connsiteY14" fmla="*/ 605804 h 605804"/>
                  <a:gd name="connsiteX15" fmla="*/ 60900 w 345347"/>
                  <a:gd name="connsiteY15" fmla="*/ 588018 h 605804"/>
                  <a:gd name="connsiteX16" fmla="*/ 78711 w 345347"/>
                  <a:gd name="connsiteY16" fmla="*/ 570338 h 605804"/>
                  <a:gd name="connsiteX17" fmla="*/ 154862 w 345347"/>
                  <a:gd name="connsiteY17" fmla="*/ 570338 h 605804"/>
                  <a:gd name="connsiteX18" fmla="*/ 154862 w 345347"/>
                  <a:gd name="connsiteY18" fmla="*/ 429860 h 605804"/>
                  <a:gd name="connsiteX19" fmla="*/ 0 w 345347"/>
                  <a:gd name="connsiteY19" fmla="*/ 258389 h 605804"/>
                  <a:gd name="connsiteX20" fmla="*/ 0 w 345347"/>
                  <a:gd name="connsiteY20" fmla="*/ 176488 h 605804"/>
                  <a:gd name="connsiteX21" fmla="*/ 17705 w 345347"/>
                  <a:gd name="connsiteY21" fmla="*/ 158702 h 605804"/>
                  <a:gd name="connsiteX22" fmla="*/ 172639 w 345347"/>
                  <a:gd name="connsiteY22" fmla="*/ 0 h 605804"/>
                  <a:gd name="connsiteX23" fmla="*/ 293270 w 345347"/>
                  <a:gd name="connsiteY23" fmla="*/ 120463 h 605804"/>
                  <a:gd name="connsiteX24" fmla="*/ 293270 w 345347"/>
                  <a:gd name="connsiteY24" fmla="*/ 254028 h 605804"/>
                  <a:gd name="connsiteX25" fmla="*/ 172639 w 345347"/>
                  <a:gd name="connsiteY25" fmla="*/ 374491 h 605804"/>
                  <a:gd name="connsiteX26" fmla="*/ 52007 w 345347"/>
                  <a:gd name="connsiteY26" fmla="*/ 254028 h 605804"/>
                  <a:gd name="connsiteX27" fmla="*/ 52007 w 345347"/>
                  <a:gd name="connsiteY27" fmla="*/ 120463 h 605804"/>
                  <a:gd name="connsiteX28" fmla="*/ 172639 w 345347"/>
                  <a:gd name="connsiteY28" fmla="*/ 0 h 60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45347" h="605804">
                    <a:moveTo>
                      <a:pt x="17705" y="158702"/>
                    </a:moveTo>
                    <a:cubicBezTo>
                      <a:pt x="27623" y="158702"/>
                      <a:pt x="35516" y="166690"/>
                      <a:pt x="35516" y="176488"/>
                    </a:cubicBezTo>
                    <a:lnTo>
                      <a:pt x="35516" y="258389"/>
                    </a:lnTo>
                    <a:cubicBezTo>
                      <a:pt x="35516" y="333900"/>
                      <a:pt x="97056" y="395247"/>
                      <a:pt x="172674" y="395247"/>
                    </a:cubicBezTo>
                    <a:cubicBezTo>
                      <a:pt x="248292" y="395247"/>
                      <a:pt x="309831" y="333900"/>
                      <a:pt x="309831" y="258389"/>
                    </a:cubicBezTo>
                    <a:lnTo>
                      <a:pt x="309831" y="176488"/>
                    </a:lnTo>
                    <a:cubicBezTo>
                      <a:pt x="309831" y="166690"/>
                      <a:pt x="317724" y="158702"/>
                      <a:pt x="327536" y="158702"/>
                    </a:cubicBezTo>
                    <a:cubicBezTo>
                      <a:pt x="337348" y="158702"/>
                      <a:pt x="345347" y="166690"/>
                      <a:pt x="345347" y="176488"/>
                    </a:cubicBezTo>
                    <a:lnTo>
                      <a:pt x="345347" y="258389"/>
                    </a:lnTo>
                    <a:cubicBezTo>
                      <a:pt x="345347" y="347426"/>
                      <a:pt x="277302" y="421020"/>
                      <a:pt x="190485" y="429860"/>
                    </a:cubicBezTo>
                    <a:lnTo>
                      <a:pt x="190485" y="570338"/>
                    </a:lnTo>
                    <a:lnTo>
                      <a:pt x="266636" y="570338"/>
                    </a:lnTo>
                    <a:cubicBezTo>
                      <a:pt x="276448" y="570338"/>
                      <a:pt x="284341" y="578220"/>
                      <a:pt x="284341" y="588018"/>
                    </a:cubicBezTo>
                    <a:cubicBezTo>
                      <a:pt x="284341" y="597816"/>
                      <a:pt x="276448" y="605804"/>
                      <a:pt x="266636" y="605804"/>
                    </a:cubicBezTo>
                    <a:lnTo>
                      <a:pt x="78711" y="605804"/>
                    </a:lnTo>
                    <a:cubicBezTo>
                      <a:pt x="68899" y="605804"/>
                      <a:pt x="60900" y="597816"/>
                      <a:pt x="60900" y="588018"/>
                    </a:cubicBezTo>
                    <a:cubicBezTo>
                      <a:pt x="60900" y="578220"/>
                      <a:pt x="68899" y="570338"/>
                      <a:pt x="78711" y="570338"/>
                    </a:cubicBezTo>
                    <a:lnTo>
                      <a:pt x="154862" y="570338"/>
                    </a:lnTo>
                    <a:lnTo>
                      <a:pt x="154862" y="429860"/>
                    </a:lnTo>
                    <a:cubicBezTo>
                      <a:pt x="67939" y="421020"/>
                      <a:pt x="0" y="347426"/>
                      <a:pt x="0" y="258389"/>
                    </a:cubicBezTo>
                    <a:lnTo>
                      <a:pt x="0" y="176488"/>
                    </a:lnTo>
                    <a:cubicBezTo>
                      <a:pt x="0" y="166690"/>
                      <a:pt x="7892" y="158702"/>
                      <a:pt x="17705" y="158702"/>
                    </a:cubicBezTo>
                    <a:close/>
                    <a:moveTo>
                      <a:pt x="172639" y="0"/>
                    </a:moveTo>
                    <a:cubicBezTo>
                      <a:pt x="239087" y="0"/>
                      <a:pt x="293270" y="54001"/>
                      <a:pt x="293270" y="120463"/>
                    </a:cubicBezTo>
                    <a:lnTo>
                      <a:pt x="293270" y="254028"/>
                    </a:lnTo>
                    <a:cubicBezTo>
                      <a:pt x="293270" y="320490"/>
                      <a:pt x="239087" y="374491"/>
                      <a:pt x="172639" y="374491"/>
                    </a:cubicBezTo>
                    <a:cubicBezTo>
                      <a:pt x="106083" y="374491"/>
                      <a:pt x="52007" y="320490"/>
                      <a:pt x="52007" y="254028"/>
                    </a:cubicBezTo>
                    <a:lnTo>
                      <a:pt x="52007" y="120463"/>
                    </a:lnTo>
                    <a:cubicBezTo>
                      <a:pt x="52007" y="54001"/>
                      <a:pt x="106083" y="0"/>
                      <a:pt x="1726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108000" tIns="108000" rIns="108000" bIns="108000" rtlCol="0" anchor="ctr" anchorCtr="0">
                <a:normAutofit fontScale="475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40000"/>
                  </a:lnSpc>
                </a:pPr>
                <a:endParaRPr kumimoji="1" lang="en-US" sz="16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 descr="41a46782-7723-4437-a895-77eb134a7b4e">
              <a:extLst>
                <a:ext uri="{FF2B5EF4-FFF2-40B4-BE49-F238E27FC236}">
                  <a16:creationId xmlns:a16="http://schemas.microsoft.com/office/drawing/2014/main" id="{8BF8DF8D-B739-3955-8720-987E85171543}"/>
                </a:ext>
              </a:extLst>
            </p:cNvPr>
            <p:cNvGrpSpPr/>
            <p:nvPr/>
          </p:nvGrpSpPr>
          <p:grpSpPr>
            <a:xfrm>
              <a:off x="709179" y="3457547"/>
              <a:ext cx="3065174" cy="1081858"/>
              <a:chOff x="709179" y="3457547"/>
              <a:chExt cx="3065174" cy="1081858"/>
            </a:xfrm>
          </p:grpSpPr>
          <p:sp>
            <p:nvSpPr>
              <p:cNvPr id="70" name="ComponentBackground2" descr="50c12704-29ed-420b-be13-0290949f3b21">
                <a:extLst>
                  <a:ext uri="{FF2B5EF4-FFF2-40B4-BE49-F238E27FC236}">
                    <a16:creationId xmlns:a16="http://schemas.microsoft.com/office/drawing/2014/main" id="{0181DC30-6B89-E254-FA12-B47727A7C621}"/>
                  </a:ext>
                </a:extLst>
              </p:cNvPr>
              <p:cNvSpPr/>
              <p:nvPr/>
            </p:nvSpPr>
            <p:spPr>
              <a:xfrm>
                <a:off x="709179" y="3457547"/>
                <a:ext cx="3065174" cy="1081858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01600" dir="5400000" sx="98000" sy="98000" algn="t" rotWithShape="0">
                  <a:schemeClr val="accent1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Bullet2" descr="10550aa2-467d-484e-b3c0-90f6582ffb38">
                <a:extLst>
                  <a:ext uri="{FF2B5EF4-FFF2-40B4-BE49-F238E27FC236}">
                    <a16:creationId xmlns:a16="http://schemas.microsoft.com/office/drawing/2014/main" id="{81B422D0-2D30-02CF-E2AA-0954657377C4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344110" y="3564236"/>
                <a:ext cx="2341693" cy="36926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lvl="0">
                  <a:defRPr/>
                </a:pPr>
                <a:r>
                  <a:rPr lang="zh-CN" altLang="en-US" b="1" dirty="0">
                    <a:ln w="3175"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肉香四溢</a:t>
                </a:r>
                <a:endParaRPr lang="en-US" dirty="0"/>
              </a:p>
            </p:txBody>
          </p:sp>
          <p:sp>
            <p:nvSpPr>
              <p:cNvPr id="74" name="Text2" descr="41838957-191b-40b4-8b57-b97d41483f09">
                <a:extLst>
                  <a:ext uri="{FF2B5EF4-FFF2-40B4-BE49-F238E27FC236}">
                    <a16:creationId xmlns:a16="http://schemas.microsoft.com/office/drawing/2014/main" id="{F37FCBE2-90B3-5DE6-18F7-86F0FAD0F408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344110" y="3933504"/>
                <a:ext cx="2341693" cy="49921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3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选用优质猪肉，卤制入味，香气扑鼻。</a:t>
                </a:r>
                <a:endParaRPr lang="en-US" dirty="0"/>
              </a:p>
            </p:txBody>
          </p:sp>
          <p:sp>
            <p:nvSpPr>
              <p:cNvPr id="6" name="Icon2" descr="27c17e37-74aa-42cd-b5cb-2c8001e9402e">
                <a:extLst>
                  <a:ext uri="{FF2B5EF4-FFF2-40B4-BE49-F238E27FC236}">
                    <a16:creationId xmlns:a16="http://schemas.microsoft.com/office/drawing/2014/main" id="{64D37F19-C1FD-3C91-2B7B-6693F81485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5848" y="3615279"/>
                <a:ext cx="298714" cy="364772"/>
              </a:xfrm>
              <a:custGeom>
                <a:avLst/>
                <a:gdLst>
                  <a:gd name="T0" fmla="*/ 4754 w 5583"/>
                  <a:gd name="T1" fmla="*/ 2144 h 6827"/>
                  <a:gd name="T2" fmla="*/ 5552 w 5583"/>
                  <a:gd name="T3" fmla="*/ 2144 h 6827"/>
                  <a:gd name="T4" fmla="*/ 5552 w 5583"/>
                  <a:gd name="T5" fmla="*/ 0 h 6827"/>
                  <a:gd name="T6" fmla="*/ 30 w 5583"/>
                  <a:gd name="T7" fmla="*/ 0 h 6827"/>
                  <a:gd name="T8" fmla="*/ 30 w 5583"/>
                  <a:gd name="T9" fmla="*/ 2144 h 6827"/>
                  <a:gd name="T10" fmla="*/ 829 w 5583"/>
                  <a:gd name="T11" fmla="*/ 2144 h 6827"/>
                  <a:gd name="T12" fmla="*/ 0 w 5583"/>
                  <a:gd name="T13" fmla="*/ 6746 h 6827"/>
                  <a:gd name="T14" fmla="*/ 450 w 5583"/>
                  <a:gd name="T15" fmla="*/ 6827 h 6827"/>
                  <a:gd name="T16" fmla="*/ 952 w 5583"/>
                  <a:gd name="T17" fmla="*/ 4041 h 6827"/>
                  <a:gd name="T18" fmla="*/ 2563 w 5583"/>
                  <a:gd name="T19" fmla="*/ 4041 h 6827"/>
                  <a:gd name="T20" fmla="*/ 2563 w 5583"/>
                  <a:gd name="T21" fmla="*/ 6786 h 6827"/>
                  <a:gd name="T22" fmla="*/ 3020 w 5583"/>
                  <a:gd name="T23" fmla="*/ 6786 h 6827"/>
                  <a:gd name="T24" fmla="*/ 3020 w 5583"/>
                  <a:gd name="T25" fmla="*/ 4041 h 6827"/>
                  <a:gd name="T26" fmla="*/ 4631 w 5583"/>
                  <a:gd name="T27" fmla="*/ 4041 h 6827"/>
                  <a:gd name="T28" fmla="*/ 5133 w 5583"/>
                  <a:gd name="T29" fmla="*/ 6827 h 6827"/>
                  <a:gd name="T30" fmla="*/ 5583 w 5583"/>
                  <a:gd name="T31" fmla="*/ 6746 h 6827"/>
                  <a:gd name="T32" fmla="*/ 4754 w 5583"/>
                  <a:gd name="T33" fmla="*/ 2144 h 6827"/>
                  <a:gd name="T34" fmla="*/ 2563 w 5583"/>
                  <a:gd name="T35" fmla="*/ 3584 h 6827"/>
                  <a:gd name="T36" fmla="*/ 1034 w 5583"/>
                  <a:gd name="T37" fmla="*/ 3584 h 6827"/>
                  <a:gd name="T38" fmla="*/ 1294 w 5583"/>
                  <a:gd name="T39" fmla="*/ 2144 h 6827"/>
                  <a:gd name="T40" fmla="*/ 2563 w 5583"/>
                  <a:gd name="T41" fmla="*/ 2144 h 6827"/>
                  <a:gd name="T42" fmla="*/ 2563 w 5583"/>
                  <a:gd name="T43" fmla="*/ 3584 h 6827"/>
                  <a:gd name="T44" fmla="*/ 3020 w 5583"/>
                  <a:gd name="T45" fmla="*/ 3584 h 6827"/>
                  <a:gd name="T46" fmla="*/ 3020 w 5583"/>
                  <a:gd name="T47" fmla="*/ 2144 h 6827"/>
                  <a:gd name="T48" fmla="*/ 4289 w 5583"/>
                  <a:gd name="T49" fmla="*/ 2144 h 6827"/>
                  <a:gd name="T50" fmla="*/ 4548 w 5583"/>
                  <a:gd name="T51" fmla="*/ 3584 h 6827"/>
                  <a:gd name="T52" fmla="*/ 3020 w 5583"/>
                  <a:gd name="T53" fmla="*/ 3584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83" h="6827">
                    <a:moveTo>
                      <a:pt x="4754" y="2144"/>
                    </a:moveTo>
                    <a:lnTo>
                      <a:pt x="5552" y="2144"/>
                    </a:lnTo>
                    <a:lnTo>
                      <a:pt x="5552" y="0"/>
                    </a:lnTo>
                    <a:lnTo>
                      <a:pt x="30" y="0"/>
                    </a:lnTo>
                    <a:lnTo>
                      <a:pt x="30" y="2144"/>
                    </a:lnTo>
                    <a:lnTo>
                      <a:pt x="829" y="2144"/>
                    </a:lnTo>
                    <a:lnTo>
                      <a:pt x="0" y="6746"/>
                    </a:lnTo>
                    <a:lnTo>
                      <a:pt x="450" y="6827"/>
                    </a:lnTo>
                    <a:lnTo>
                      <a:pt x="952" y="4041"/>
                    </a:lnTo>
                    <a:lnTo>
                      <a:pt x="2563" y="4041"/>
                    </a:lnTo>
                    <a:lnTo>
                      <a:pt x="2563" y="6786"/>
                    </a:lnTo>
                    <a:lnTo>
                      <a:pt x="3020" y="6786"/>
                    </a:lnTo>
                    <a:lnTo>
                      <a:pt x="3020" y="4041"/>
                    </a:lnTo>
                    <a:lnTo>
                      <a:pt x="4631" y="4041"/>
                    </a:lnTo>
                    <a:lnTo>
                      <a:pt x="5133" y="6827"/>
                    </a:lnTo>
                    <a:lnTo>
                      <a:pt x="5583" y="6746"/>
                    </a:lnTo>
                    <a:lnTo>
                      <a:pt x="4754" y="2144"/>
                    </a:lnTo>
                    <a:close/>
                    <a:moveTo>
                      <a:pt x="2563" y="3584"/>
                    </a:moveTo>
                    <a:lnTo>
                      <a:pt x="1034" y="3584"/>
                    </a:lnTo>
                    <a:lnTo>
                      <a:pt x="1294" y="2144"/>
                    </a:lnTo>
                    <a:lnTo>
                      <a:pt x="2563" y="2144"/>
                    </a:lnTo>
                    <a:lnTo>
                      <a:pt x="2563" y="3584"/>
                    </a:lnTo>
                    <a:close/>
                    <a:moveTo>
                      <a:pt x="3020" y="3584"/>
                    </a:moveTo>
                    <a:lnTo>
                      <a:pt x="3020" y="2144"/>
                    </a:lnTo>
                    <a:lnTo>
                      <a:pt x="4289" y="2144"/>
                    </a:lnTo>
                    <a:lnTo>
                      <a:pt x="4548" y="3584"/>
                    </a:lnTo>
                    <a:lnTo>
                      <a:pt x="3020" y="35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kumimoji="1" lang="en-US" b="1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 descr="0316dfa4-120a-4c45-acbf-827bcfd0c086">
              <a:extLst>
                <a:ext uri="{FF2B5EF4-FFF2-40B4-BE49-F238E27FC236}">
                  <a16:creationId xmlns:a16="http://schemas.microsoft.com/office/drawing/2014/main" id="{7B312BD3-0465-CA68-99CA-9BA8A83A61CB}"/>
                </a:ext>
              </a:extLst>
            </p:cNvPr>
            <p:cNvGrpSpPr/>
            <p:nvPr/>
          </p:nvGrpSpPr>
          <p:grpSpPr>
            <a:xfrm>
              <a:off x="653647" y="4930592"/>
              <a:ext cx="3065174" cy="1081858"/>
              <a:chOff x="653647" y="4930592"/>
              <a:chExt cx="3065174" cy="1081858"/>
            </a:xfrm>
          </p:grpSpPr>
          <p:sp>
            <p:nvSpPr>
              <p:cNvPr id="16" name="ComponentBackground3" descr="31d4d2d5-ff8e-4117-8e21-7a951d323679">
                <a:extLst>
                  <a:ext uri="{FF2B5EF4-FFF2-40B4-BE49-F238E27FC236}">
                    <a16:creationId xmlns:a16="http://schemas.microsoft.com/office/drawing/2014/main" id="{5780DD7C-B040-D0A7-34B2-0FB5B6470389}"/>
                  </a:ext>
                </a:extLst>
              </p:cNvPr>
              <p:cNvSpPr/>
              <p:nvPr/>
            </p:nvSpPr>
            <p:spPr>
              <a:xfrm>
                <a:off x="653647" y="4930592"/>
                <a:ext cx="3065174" cy="1081858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01600" dir="5400000" sx="98000" sy="98000" algn="t" rotWithShape="0">
                  <a:schemeClr val="accent1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Bullet3" descr="782f8265-da2e-4c4b-a439-e6d0084e17c7">
                <a:extLst>
                  <a:ext uri="{FF2B5EF4-FFF2-40B4-BE49-F238E27FC236}">
                    <a16:creationId xmlns:a16="http://schemas.microsoft.com/office/drawing/2014/main" id="{5B3CE8B5-19CA-8D4D-F8BA-34266EFF32A4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288578" y="5037281"/>
                <a:ext cx="2341693" cy="36926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lvl="0">
                  <a:defRPr/>
                </a:pPr>
                <a:r>
                  <a:rPr lang="zh-CN" altLang="en-US" b="1" dirty="0">
                    <a:ln w="3175"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制作工艺</a:t>
                </a:r>
                <a:endParaRPr lang="en-US" dirty="0"/>
              </a:p>
            </p:txBody>
          </p:sp>
          <p:sp>
            <p:nvSpPr>
              <p:cNvPr id="20" name="Text3" descr="e609fc14-0f11-4282-8de8-8ff5917a85dd">
                <a:extLst>
                  <a:ext uri="{FF2B5EF4-FFF2-40B4-BE49-F238E27FC236}">
                    <a16:creationId xmlns:a16="http://schemas.microsoft.com/office/drawing/2014/main" id="{7D978AA9-88BB-B330-B92F-602EF698580E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288578" y="5406549"/>
                <a:ext cx="2341693" cy="49921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3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将面粉发酵后烤制，再夹入卤肉。</a:t>
                </a:r>
                <a:endParaRPr lang="en-US" dirty="0"/>
              </a:p>
            </p:txBody>
          </p:sp>
          <p:sp>
            <p:nvSpPr>
              <p:cNvPr id="29" name="Icon3" descr="e0a234ee-1525-49b3-aa5a-87ee7e5a38da">
                <a:extLst>
                  <a:ext uri="{FF2B5EF4-FFF2-40B4-BE49-F238E27FC236}">
                    <a16:creationId xmlns:a16="http://schemas.microsoft.com/office/drawing/2014/main" id="{6188A5B6-F654-9759-1425-25970D71FD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2819" y="5155557"/>
                <a:ext cx="364772" cy="278643"/>
              </a:xfrm>
              <a:custGeom>
                <a:avLst/>
                <a:gdLst>
                  <a:gd name="T0" fmla="*/ 1033 w 3213"/>
                  <a:gd name="T1" fmla="*/ 607 h 2458"/>
                  <a:gd name="T2" fmla="*/ 0 w 3213"/>
                  <a:gd name="T3" fmla="*/ 607 h 2458"/>
                  <a:gd name="T4" fmla="*/ 0 w 3213"/>
                  <a:gd name="T5" fmla="*/ 1996 h 2458"/>
                  <a:gd name="T6" fmla="*/ 276 w 3213"/>
                  <a:gd name="T7" fmla="*/ 1996 h 2458"/>
                  <a:gd name="T8" fmla="*/ 273 w 3213"/>
                  <a:gd name="T9" fmla="*/ 2040 h 2458"/>
                  <a:gd name="T10" fmla="*/ 691 w 3213"/>
                  <a:gd name="T11" fmla="*/ 2458 h 2458"/>
                  <a:gd name="T12" fmla="*/ 1109 w 3213"/>
                  <a:gd name="T13" fmla="*/ 2040 h 2458"/>
                  <a:gd name="T14" fmla="*/ 1107 w 3213"/>
                  <a:gd name="T15" fmla="*/ 1996 h 2458"/>
                  <a:gd name="T16" fmla="*/ 2107 w 3213"/>
                  <a:gd name="T17" fmla="*/ 1996 h 2458"/>
                  <a:gd name="T18" fmla="*/ 2104 w 3213"/>
                  <a:gd name="T19" fmla="*/ 2040 h 2458"/>
                  <a:gd name="T20" fmla="*/ 2522 w 3213"/>
                  <a:gd name="T21" fmla="*/ 2458 h 2458"/>
                  <a:gd name="T22" fmla="*/ 2940 w 3213"/>
                  <a:gd name="T23" fmla="*/ 2040 h 2458"/>
                  <a:gd name="T24" fmla="*/ 2938 w 3213"/>
                  <a:gd name="T25" fmla="*/ 1996 h 2458"/>
                  <a:gd name="T26" fmla="*/ 3213 w 3213"/>
                  <a:gd name="T27" fmla="*/ 1996 h 2458"/>
                  <a:gd name="T28" fmla="*/ 3213 w 3213"/>
                  <a:gd name="T29" fmla="*/ 0 h 2458"/>
                  <a:gd name="T30" fmla="*/ 1033 w 3213"/>
                  <a:gd name="T31" fmla="*/ 0 h 2458"/>
                  <a:gd name="T32" fmla="*/ 1033 w 3213"/>
                  <a:gd name="T33" fmla="*/ 607 h 2458"/>
                  <a:gd name="T34" fmla="*/ 249 w 3213"/>
                  <a:gd name="T35" fmla="*/ 1563 h 2458"/>
                  <a:gd name="T36" fmla="*/ 249 w 3213"/>
                  <a:gd name="T37" fmla="*/ 853 h 2458"/>
                  <a:gd name="T38" fmla="*/ 784 w 3213"/>
                  <a:gd name="T39" fmla="*/ 853 h 2458"/>
                  <a:gd name="T40" fmla="*/ 784 w 3213"/>
                  <a:gd name="T41" fmla="*/ 1163 h 2458"/>
                  <a:gd name="T42" fmla="*/ 249 w 3213"/>
                  <a:gd name="T43" fmla="*/ 1563 h 2458"/>
                  <a:gd name="T44" fmla="*/ 691 w 3213"/>
                  <a:gd name="T45" fmla="*/ 2191 h 2458"/>
                  <a:gd name="T46" fmla="*/ 540 w 3213"/>
                  <a:gd name="T47" fmla="*/ 2040 h 2458"/>
                  <a:gd name="T48" fmla="*/ 691 w 3213"/>
                  <a:gd name="T49" fmla="*/ 1889 h 2458"/>
                  <a:gd name="T50" fmla="*/ 842 w 3213"/>
                  <a:gd name="T51" fmla="*/ 2040 h 2458"/>
                  <a:gd name="T52" fmla="*/ 691 w 3213"/>
                  <a:gd name="T53" fmla="*/ 2191 h 2458"/>
                  <a:gd name="T54" fmla="*/ 2522 w 3213"/>
                  <a:gd name="T55" fmla="*/ 1889 h 2458"/>
                  <a:gd name="T56" fmla="*/ 2673 w 3213"/>
                  <a:gd name="T57" fmla="*/ 2040 h 2458"/>
                  <a:gd name="T58" fmla="*/ 2522 w 3213"/>
                  <a:gd name="T59" fmla="*/ 2191 h 2458"/>
                  <a:gd name="T60" fmla="*/ 2371 w 3213"/>
                  <a:gd name="T61" fmla="*/ 2040 h 2458"/>
                  <a:gd name="T62" fmla="*/ 2522 w 3213"/>
                  <a:gd name="T63" fmla="*/ 1889 h 2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13" h="2458">
                    <a:moveTo>
                      <a:pt x="1033" y="607"/>
                    </a:moveTo>
                    <a:lnTo>
                      <a:pt x="0" y="607"/>
                    </a:lnTo>
                    <a:lnTo>
                      <a:pt x="0" y="1996"/>
                    </a:lnTo>
                    <a:lnTo>
                      <a:pt x="276" y="1996"/>
                    </a:lnTo>
                    <a:cubicBezTo>
                      <a:pt x="274" y="2010"/>
                      <a:pt x="273" y="2025"/>
                      <a:pt x="273" y="2040"/>
                    </a:cubicBezTo>
                    <a:cubicBezTo>
                      <a:pt x="273" y="2270"/>
                      <a:pt x="461" y="2458"/>
                      <a:pt x="691" y="2458"/>
                    </a:cubicBezTo>
                    <a:cubicBezTo>
                      <a:pt x="921" y="2458"/>
                      <a:pt x="1109" y="2270"/>
                      <a:pt x="1109" y="2040"/>
                    </a:cubicBezTo>
                    <a:cubicBezTo>
                      <a:pt x="1109" y="2025"/>
                      <a:pt x="1108" y="2010"/>
                      <a:pt x="1107" y="1996"/>
                    </a:cubicBezTo>
                    <a:lnTo>
                      <a:pt x="2107" y="1996"/>
                    </a:lnTo>
                    <a:cubicBezTo>
                      <a:pt x="2105" y="2010"/>
                      <a:pt x="2104" y="2025"/>
                      <a:pt x="2104" y="2040"/>
                    </a:cubicBezTo>
                    <a:cubicBezTo>
                      <a:pt x="2104" y="2270"/>
                      <a:pt x="2292" y="2458"/>
                      <a:pt x="2522" y="2458"/>
                    </a:cubicBezTo>
                    <a:cubicBezTo>
                      <a:pt x="2753" y="2458"/>
                      <a:pt x="2940" y="2270"/>
                      <a:pt x="2940" y="2040"/>
                    </a:cubicBezTo>
                    <a:cubicBezTo>
                      <a:pt x="2940" y="2025"/>
                      <a:pt x="2939" y="2010"/>
                      <a:pt x="2938" y="1996"/>
                    </a:cubicBezTo>
                    <a:lnTo>
                      <a:pt x="3213" y="1996"/>
                    </a:lnTo>
                    <a:lnTo>
                      <a:pt x="3213" y="0"/>
                    </a:lnTo>
                    <a:lnTo>
                      <a:pt x="1033" y="0"/>
                    </a:lnTo>
                    <a:lnTo>
                      <a:pt x="1033" y="607"/>
                    </a:lnTo>
                    <a:close/>
                    <a:moveTo>
                      <a:pt x="249" y="1563"/>
                    </a:moveTo>
                    <a:lnTo>
                      <a:pt x="249" y="853"/>
                    </a:lnTo>
                    <a:lnTo>
                      <a:pt x="784" y="853"/>
                    </a:lnTo>
                    <a:lnTo>
                      <a:pt x="784" y="1163"/>
                    </a:lnTo>
                    <a:lnTo>
                      <a:pt x="249" y="1563"/>
                    </a:lnTo>
                    <a:close/>
                    <a:moveTo>
                      <a:pt x="691" y="2191"/>
                    </a:moveTo>
                    <a:cubicBezTo>
                      <a:pt x="608" y="2191"/>
                      <a:pt x="540" y="2123"/>
                      <a:pt x="540" y="2040"/>
                    </a:cubicBezTo>
                    <a:cubicBezTo>
                      <a:pt x="540" y="1956"/>
                      <a:pt x="608" y="1889"/>
                      <a:pt x="691" y="1889"/>
                    </a:cubicBezTo>
                    <a:cubicBezTo>
                      <a:pt x="774" y="1889"/>
                      <a:pt x="842" y="1956"/>
                      <a:pt x="842" y="2040"/>
                    </a:cubicBezTo>
                    <a:cubicBezTo>
                      <a:pt x="842" y="2123"/>
                      <a:pt x="774" y="2191"/>
                      <a:pt x="691" y="2191"/>
                    </a:cubicBezTo>
                    <a:close/>
                    <a:moveTo>
                      <a:pt x="2522" y="1889"/>
                    </a:moveTo>
                    <a:cubicBezTo>
                      <a:pt x="2606" y="1889"/>
                      <a:pt x="2673" y="1956"/>
                      <a:pt x="2673" y="2040"/>
                    </a:cubicBezTo>
                    <a:cubicBezTo>
                      <a:pt x="2673" y="2123"/>
                      <a:pt x="2606" y="2191"/>
                      <a:pt x="2522" y="2191"/>
                    </a:cubicBezTo>
                    <a:cubicBezTo>
                      <a:pt x="2439" y="2191"/>
                      <a:pt x="2371" y="2123"/>
                      <a:pt x="2371" y="2040"/>
                    </a:cubicBezTo>
                    <a:cubicBezTo>
                      <a:pt x="2371" y="1956"/>
                      <a:pt x="2439" y="1889"/>
                      <a:pt x="2522" y="188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108000" tIns="108000" rIns="108000" bIns="108000" rtlCol="0" anchor="ctr" anchorCtr="0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40000"/>
                  </a:lnSpc>
                </a:pPr>
                <a:endParaRPr kumimoji="1" lang="en-US" sz="1600" b="1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 descr="e7258728-c522-4ec9-85d1-5c2d352fdd6b">
              <a:extLst>
                <a:ext uri="{FF2B5EF4-FFF2-40B4-BE49-F238E27FC236}">
                  <a16:creationId xmlns:a16="http://schemas.microsoft.com/office/drawing/2014/main" id="{64D00F5C-CB11-04E3-2DA3-C36B41BEAF28}"/>
                </a:ext>
              </a:extLst>
            </p:cNvPr>
            <p:cNvGrpSpPr/>
            <p:nvPr/>
          </p:nvGrpSpPr>
          <p:grpSpPr>
            <a:xfrm>
              <a:off x="8453726" y="1984503"/>
              <a:ext cx="3065174" cy="1081858"/>
              <a:chOff x="8453726" y="1984503"/>
              <a:chExt cx="3065174" cy="1081858"/>
            </a:xfrm>
          </p:grpSpPr>
          <p:sp>
            <p:nvSpPr>
              <p:cNvPr id="87" name="ComponentBackground4" descr="9de969b2-bfd4-4bd6-8912-0e572e5aba4a">
                <a:extLst>
                  <a:ext uri="{FF2B5EF4-FFF2-40B4-BE49-F238E27FC236}">
                    <a16:creationId xmlns:a16="http://schemas.microsoft.com/office/drawing/2014/main" id="{DDD3C94E-51F5-E14D-70B8-71B464139A2B}"/>
                  </a:ext>
                </a:extLst>
              </p:cNvPr>
              <p:cNvSpPr/>
              <p:nvPr/>
            </p:nvSpPr>
            <p:spPr>
              <a:xfrm flipH="1">
                <a:off x="8453726" y="1984503"/>
                <a:ext cx="3065174" cy="1081858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01600" dir="5400000" sx="98000" sy="98000" algn="t" rotWithShape="0">
                  <a:schemeClr val="accent1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Bullet4" descr="d568cd81-2aad-42e4-b3d5-98e56299e4d9">
                <a:extLst>
                  <a:ext uri="{FF2B5EF4-FFF2-40B4-BE49-F238E27FC236}">
                    <a16:creationId xmlns:a16="http://schemas.microsoft.com/office/drawing/2014/main" id="{B7060B25-648B-AB19-7406-C99A7AE69C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76" y="2091192"/>
                <a:ext cx="2341693" cy="36926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lvl="0">
                  <a:defRPr/>
                </a:pPr>
                <a:r>
                  <a:rPr lang="zh-CN" altLang="en-US" b="1" dirty="0">
                    <a:ln w="3175"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历史渊源</a:t>
                </a:r>
                <a:endParaRPr lang="en-US" dirty="0"/>
              </a:p>
            </p:txBody>
          </p:sp>
          <p:sp>
            <p:nvSpPr>
              <p:cNvPr id="91" name="Text4" descr="abf7216a-2674-4c8e-a6e6-dc365ec67ef1">
                <a:extLst>
                  <a:ext uri="{FF2B5EF4-FFF2-40B4-BE49-F238E27FC236}">
                    <a16:creationId xmlns:a16="http://schemas.microsoft.com/office/drawing/2014/main" id="{C0F20B0D-F4EA-6F19-510E-2E315486CA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76" y="2460460"/>
                <a:ext cx="2341693" cy="49921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3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起源于唐代，是灵宝的传统小吃。</a:t>
                </a:r>
                <a:endParaRPr lang="en-US" dirty="0"/>
              </a:p>
            </p:txBody>
          </p:sp>
          <p:sp>
            <p:nvSpPr>
              <p:cNvPr id="4" name="Icon4" descr="5a0bab42-6d85-4f99-b407-828f06d4bd60">
                <a:extLst>
                  <a:ext uri="{FF2B5EF4-FFF2-40B4-BE49-F238E27FC236}">
                    <a16:creationId xmlns:a16="http://schemas.microsoft.com/office/drawing/2014/main" id="{72F90DC1-3CFB-974A-4979-2D58D12457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03300" y="2172827"/>
                <a:ext cx="364772" cy="305415"/>
              </a:xfrm>
              <a:custGeom>
                <a:avLst/>
                <a:gdLst>
                  <a:gd name="T0" fmla="*/ 4532 w 4667"/>
                  <a:gd name="T1" fmla="*/ 1805 h 3913"/>
                  <a:gd name="T2" fmla="*/ 4452 w 4667"/>
                  <a:gd name="T3" fmla="*/ 1826 h 3913"/>
                  <a:gd name="T4" fmla="*/ 3715 w 4667"/>
                  <a:gd name="T5" fmla="*/ 2211 h 3913"/>
                  <a:gd name="T6" fmla="*/ 3693 w 4667"/>
                  <a:gd name="T7" fmla="*/ 2224 h 3913"/>
                  <a:gd name="T8" fmla="*/ 3693 w 4667"/>
                  <a:gd name="T9" fmla="*/ 1941 h 3913"/>
                  <a:gd name="T10" fmla="*/ 3497 w 4667"/>
                  <a:gd name="T11" fmla="*/ 1740 h 3913"/>
                  <a:gd name="T12" fmla="*/ 3056 w 4667"/>
                  <a:gd name="T13" fmla="*/ 1740 h 3913"/>
                  <a:gd name="T14" fmla="*/ 3512 w 4667"/>
                  <a:gd name="T15" fmla="*/ 937 h 3913"/>
                  <a:gd name="T16" fmla="*/ 2575 w 4667"/>
                  <a:gd name="T17" fmla="*/ 0 h 3913"/>
                  <a:gd name="T18" fmla="*/ 1638 w 4667"/>
                  <a:gd name="T19" fmla="*/ 936 h 3913"/>
                  <a:gd name="T20" fmla="*/ 2094 w 4667"/>
                  <a:gd name="T21" fmla="*/ 1740 h 3913"/>
                  <a:gd name="T22" fmla="*/ 1203 w 4667"/>
                  <a:gd name="T23" fmla="*/ 1740 h 3913"/>
                  <a:gd name="T24" fmla="*/ 1524 w 4667"/>
                  <a:gd name="T25" fmla="*/ 1154 h 3913"/>
                  <a:gd name="T26" fmla="*/ 828 w 4667"/>
                  <a:gd name="T27" fmla="*/ 458 h 3913"/>
                  <a:gd name="T28" fmla="*/ 132 w 4667"/>
                  <a:gd name="T29" fmla="*/ 1154 h 3913"/>
                  <a:gd name="T30" fmla="*/ 454 w 4667"/>
                  <a:gd name="T31" fmla="*/ 1740 h 3913"/>
                  <a:gd name="T32" fmla="*/ 204 w 4667"/>
                  <a:gd name="T33" fmla="*/ 1740 h 3913"/>
                  <a:gd name="T34" fmla="*/ 0 w 4667"/>
                  <a:gd name="T35" fmla="*/ 1941 h 3913"/>
                  <a:gd name="T36" fmla="*/ 0 w 4667"/>
                  <a:gd name="T37" fmla="*/ 3719 h 3913"/>
                  <a:gd name="T38" fmla="*/ 204 w 4667"/>
                  <a:gd name="T39" fmla="*/ 3913 h 3913"/>
                  <a:gd name="T40" fmla="*/ 3497 w 4667"/>
                  <a:gd name="T41" fmla="*/ 3913 h 3913"/>
                  <a:gd name="T42" fmla="*/ 3693 w 4667"/>
                  <a:gd name="T43" fmla="*/ 3719 h 3913"/>
                  <a:gd name="T44" fmla="*/ 3693 w 4667"/>
                  <a:gd name="T45" fmla="*/ 3437 h 3913"/>
                  <a:gd name="T46" fmla="*/ 3715 w 4667"/>
                  <a:gd name="T47" fmla="*/ 3449 h 3913"/>
                  <a:gd name="T48" fmla="*/ 4451 w 4667"/>
                  <a:gd name="T49" fmla="*/ 3835 h 3913"/>
                  <a:gd name="T50" fmla="*/ 4531 w 4667"/>
                  <a:gd name="T51" fmla="*/ 3856 h 3913"/>
                  <a:gd name="T52" fmla="*/ 4667 w 4667"/>
                  <a:gd name="T53" fmla="*/ 3704 h 3913"/>
                  <a:gd name="T54" fmla="*/ 4667 w 4667"/>
                  <a:gd name="T55" fmla="*/ 1956 h 3913"/>
                  <a:gd name="T56" fmla="*/ 4532 w 4667"/>
                  <a:gd name="T57" fmla="*/ 1805 h 3913"/>
                  <a:gd name="T58" fmla="*/ 2400 w 4667"/>
                  <a:gd name="T59" fmla="*/ 3326 h 3913"/>
                  <a:gd name="T60" fmla="*/ 2267 w 4667"/>
                  <a:gd name="T61" fmla="*/ 3460 h 3913"/>
                  <a:gd name="T62" fmla="*/ 693 w 4667"/>
                  <a:gd name="T63" fmla="*/ 3460 h 3913"/>
                  <a:gd name="T64" fmla="*/ 560 w 4667"/>
                  <a:gd name="T65" fmla="*/ 3326 h 3913"/>
                  <a:gd name="T66" fmla="*/ 560 w 4667"/>
                  <a:gd name="T67" fmla="*/ 2340 h 3913"/>
                  <a:gd name="T68" fmla="*/ 693 w 4667"/>
                  <a:gd name="T69" fmla="*/ 2206 h 3913"/>
                  <a:gd name="T70" fmla="*/ 2267 w 4667"/>
                  <a:gd name="T71" fmla="*/ 2206 h 3913"/>
                  <a:gd name="T72" fmla="*/ 2400 w 4667"/>
                  <a:gd name="T73" fmla="*/ 2340 h 3913"/>
                  <a:gd name="T74" fmla="*/ 2400 w 4667"/>
                  <a:gd name="T75" fmla="*/ 3326 h 3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7" h="3913">
                    <a:moveTo>
                      <a:pt x="4532" y="1805"/>
                    </a:moveTo>
                    <a:cubicBezTo>
                      <a:pt x="4505" y="1805"/>
                      <a:pt x="4479" y="1812"/>
                      <a:pt x="4452" y="1826"/>
                    </a:cubicBezTo>
                    <a:lnTo>
                      <a:pt x="3715" y="2211"/>
                    </a:lnTo>
                    <a:cubicBezTo>
                      <a:pt x="3708" y="2215"/>
                      <a:pt x="3707" y="2219"/>
                      <a:pt x="3693" y="2224"/>
                    </a:cubicBezTo>
                    <a:lnTo>
                      <a:pt x="3693" y="1941"/>
                    </a:lnTo>
                    <a:cubicBezTo>
                      <a:pt x="3693" y="1831"/>
                      <a:pt x="3607" y="1740"/>
                      <a:pt x="3497" y="1740"/>
                    </a:cubicBezTo>
                    <a:lnTo>
                      <a:pt x="3056" y="1740"/>
                    </a:lnTo>
                    <a:cubicBezTo>
                      <a:pt x="3329" y="1580"/>
                      <a:pt x="3512" y="1278"/>
                      <a:pt x="3512" y="937"/>
                    </a:cubicBezTo>
                    <a:cubicBezTo>
                      <a:pt x="3512" y="420"/>
                      <a:pt x="3092" y="0"/>
                      <a:pt x="2575" y="0"/>
                    </a:cubicBezTo>
                    <a:cubicBezTo>
                      <a:pt x="2058" y="0"/>
                      <a:pt x="1638" y="420"/>
                      <a:pt x="1638" y="936"/>
                    </a:cubicBezTo>
                    <a:cubicBezTo>
                      <a:pt x="1638" y="1277"/>
                      <a:pt x="1821" y="1580"/>
                      <a:pt x="2094" y="1740"/>
                    </a:cubicBezTo>
                    <a:lnTo>
                      <a:pt x="1203" y="1740"/>
                    </a:lnTo>
                    <a:cubicBezTo>
                      <a:pt x="1396" y="1620"/>
                      <a:pt x="1524" y="1400"/>
                      <a:pt x="1524" y="1154"/>
                    </a:cubicBezTo>
                    <a:cubicBezTo>
                      <a:pt x="1524" y="770"/>
                      <a:pt x="1212" y="458"/>
                      <a:pt x="828" y="458"/>
                    </a:cubicBezTo>
                    <a:cubicBezTo>
                      <a:pt x="445" y="458"/>
                      <a:pt x="132" y="770"/>
                      <a:pt x="132" y="1154"/>
                    </a:cubicBezTo>
                    <a:cubicBezTo>
                      <a:pt x="132" y="1400"/>
                      <a:pt x="261" y="1620"/>
                      <a:pt x="454" y="1740"/>
                    </a:cubicBezTo>
                    <a:lnTo>
                      <a:pt x="204" y="1740"/>
                    </a:lnTo>
                    <a:cubicBezTo>
                      <a:pt x="94" y="1740"/>
                      <a:pt x="0" y="1831"/>
                      <a:pt x="0" y="1941"/>
                    </a:cubicBezTo>
                    <a:lnTo>
                      <a:pt x="0" y="3719"/>
                    </a:lnTo>
                    <a:cubicBezTo>
                      <a:pt x="0" y="3830"/>
                      <a:pt x="94" y="3913"/>
                      <a:pt x="204" y="3913"/>
                    </a:cubicBezTo>
                    <a:lnTo>
                      <a:pt x="3497" y="3913"/>
                    </a:lnTo>
                    <a:cubicBezTo>
                      <a:pt x="3607" y="3913"/>
                      <a:pt x="3693" y="3830"/>
                      <a:pt x="3693" y="3719"/>
                    </a:cubicBezTo>
                    <a:lnTo>
                      <a:pt x="3693" y="3437"/>
                    </a:lnTo>
                    <a:cubicBezTo>
                      <a:pt x="3707" y="3441"/>
                      <a:pt x="3708" y="3446"/>
                      <a:pt x="3715" y="3449"/>
                    </a:cubicBezTo>
                    <a:lnTo>
                      <a:pt x="4451" y="3835"/>
                    </a:lnTo>
                    <a:cubicBezTo>
                      <a:pt x="4478" y="3849"/>
                      <a:pt x="4505" y="3856"/>
                      <a:pt x="4531" y="3856"/>
                    </a:cubicBezTo>
                    <a:cubicBezTo>
                      <a:pt x="4611" y="3856"/>
                      <a:pt x="4667" y="3794"/>
                      <a:pt x="4667" y="3704"/>
                    </a:cubicBezTo>
                    <a:lnTo>
                      <a:pt x="4667" y="1956"/>
                    </a:lnTo>
                    <a:cubicBezTo>
                      <a:pt x="4667" y="1867"/>
                      <a:pt x="4612" y="1805"/>
                      <a:pt x="4532" y="1805"/>
                    </a:cubicBezTo>
                    <a:close/>
                    <a:moveTo>
                      <a:pt x="2400" y="3326"/>
                    </a:moveTo>
                    <a:cubicBezTo>
                      <a:pt x="2400" y="3400"/>
                      <a:pt x="2340" y="3460"/>
                      <a:pt x="2267" y="3460"/>
                    </a:cubicBezTo>
                    <a:lnTo>
                      <a:pt x="693" y="3460"/>
                    </a:lnTo>
                    <a:cubicBezTo>
                      <a:pt x="620" y="3460"/>
                      <a:pt x="560" y="3400"/>
                      <a:pt x="560" y="3326"/>
                    </a:cubicBezTo>
                    <a:lnTo>
                      <a:pt x="560" y="2340"/>
                    </a:lnTo>
                    <a:cubicBezTo>
                      <a:pt x="560" y="2266"/>
                      <a:pt x="620" y="2206"/>
                      <a:pt x="693" y="2206"/>
                    </a:cubicBezTo>
                    <a:lnTo>
                      <a:pt x="2267" y="2206"/>
                    </a:lnTo>
                    <a:cubicBezTo>
                      <a:pt x="2340" y="2206"/>
                      <a:pt x="2400" y="2266"/>
                      <a:pt x="2400" y="2340"/>
                    </a:cubicBezTo>
                    <a:lnTo>
                      <a:pt x="2400" y="332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kumimoji="1" lang="en-US" b="1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 descr="7d31e279-aeff-4e4f-a606-84510ec56560">
              <a:extLst>
                <a:ext uri="{FF2B5EF4-FFF2-40B4-BE49-F238E27FC236}">
                  <a16:creationId xmlns:a16="http://schemas.microsoft.com/office/drawing/2014/main" id="{08D3A7E2-6877-E212-E82A-2AA572EFC2DA}"/>
                </a:ext>
              </a:extLst>
            </p:cNvPr>
            <p:cNvGrpSpPr/>
            <p:nvPr/>
          </p:nvGrpSpPr>
          <p:grpSpPr>
            <a:xfrm>
              <a:off x="8453726" y="3457548"/>
              <a:ext cx="3065174" cy="1081858"/>
              <a:chOff x="8453726" y="3457548"/>
              <a:chExt cx="3065174" cy="1081858"/>
            </a:xfrm>
          </p:grpSpPr>
          <p:sp>
            <p:nvSpPr>
              <p:cNvPr id="301" name="ComponentBackground5" descr="6c0d5cbc-64f4-4988-9c24-fd0293c21eb0">
                <a:extLst>
                  <a:ext uri="{FF2B5EF4-FFF2-40B4-BE49-F238E27FC236}">
                    <a16:creationId xmlns:a16="http://schemas.microsoft.com/office/drawing/2014/main" id="{5C48B56F-83EB-C84C-592C-7586E6808368}"/>
                  </a:ext>
                </a:extLst>
              </p:cNvPr>
              <p:cNvSpPr/>
              <p:nvPr/>
            </p:nvSpPr>
            <p:spPr>
              <a:xfrm flipH="1">
                <a:off x="8453726" y="3457548"/>
                <a:ext cx="3065174" cy="1081858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01600" dir="5400000" sx="98000" sy="98000" algn="t" rotWithShape="0">
                  <a:schemeClr val="accent1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8" name="Bullet5" descr="8d5d8eb9-d63e-435d-be2e-f7118767b908">
                <a:extLst>
                  <a:ext uri="{FF2B5EF4-FFF2-40B4-BE49-F238E27FC236}">
                    <a16:creationId xmlns:a16="http://schemas.microsoft.com/office/drawing/2014/main" id="{432BBDDF-1D9C-C01D-2A41-FC796AF8C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76" y="3564237"/>
                <a:ext cx="2341693" cy="36926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lvl="0">
                  <a:defRPr/>
                </a:pPr>
                <a:r>
                  <a:rPr lang="zh-CN" altLang="en-US" b="1" dirty="0">
                    <a:ln w="3175"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地方特色</a:t>
                </a:r>
                <a:endParaRPr lang="en-US" dirty="0"/>
              </a:p>
            </p:txBody>
          </p:sp>
          <p:sp>
            <p:nvSpPr>
              <p:cNvPr id="96" name="Text5" descr="9d8b1d75-a7a8-4602-ba4a-c8e50845311c">
                <a:extLst>
                  <a:ext uri="{FF2B5EF4-FFF2-40B4-BE49-F238E27FC236}">
                    <a16:creationId xmlns:a16="http://schemas.microsoft.com/office/drawing/2014/main" id="{7C0F31B6-3D81-2DE3-7B2D-53DA83FA8A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76" y="3933505"/>
                <a:ext cx="2341693" cy="49921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3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结合了陕西肉夹馍和河南卤肉的特色。</a:t>
                </a:r>
                <a:endParaRPr lang="en-US" dirty="0"/>
              </a:p>
            </p:txBody>
          </p:sp>
          <p:sp>
            <p:nvSpPr>
              <p:cNvPr id="8" name="Icon5" descr="5e946839-147d-478f-bd32-75bc21e758ff">
                <a:extLst>
                  <a:ext uri="{FF2B5EF4-FFF2-40B4-BE49-F238E27FC236}">
                    <a16:creationId xmlns:a16="http://schemas.microsoft.com/office/drawing/2014/main" id="{A4B166E7-52A5-F52A-4C75-3DEA258485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03300" y="3616453"/>
                <a:ext cx="364772" cy="362425"/>
              </a:xfrm>
              <a:custGeom>
                <a:avLst/>
                <a:gdLst>
                  <a:gd name="connsiteX0" fmla="*/ 274520 w 603122"/>
                  <a:gd name="connsiteY0" fmla="*/ 331446 h 599242"/>
                  <a:gd name="connsiteX1" fmla="*/ 325236 w 603122"/>
                  <a:gd name="connsiteY1" fmla="*/ 331446 h 599242"/>
                  <a:gd name="connsiteX2" fmla="*/ 325236 w 603122"/>
                  <a:gd name="connsiteY2" fmla="*/ 518115 h 599242"/>
                  <a:gd name="connsiteX3" fmla="*/ 244151 w 603122"/>
                  <a:gd name="connsiteY3" fmla="*/ 599242 h 599242"/>
                  <a:gd name="connsiteX4" fmla="*/ 163218 w 603122"/>
                  <a:gd name="connsiteY4" fmla="*/ 518115 h 599242"/>
                  <a:gd name="connsiteX5" fmla="*/ 188424 w 603122"/>
                  <a:gd name="connsiteY5" fmla="*/ 492791 h 599242"/>
                  <a:gd name="connsiteX6" fmla="*/ 213782 w 603122"/>
                  <a:gd name="connsiteY6" fmla="*/ 518115 h 599242"/>
                  <a:gd name="connsiteX7" fmla="*/ 244151 w 603122"/>
                  <a:gd name="connsiteY7" fmla="*/ 548746 h 599242"/>
                  <a:gd name="connsiteX8" fmla="*/ 274520 w 603122"/>
                  <a:gd name="connsiteY8" fmla="*/ 518115 h 599242"/>
                  <a:gd name="connsiteX9" fmla="*/ 377595 w 603122"/>
                  <a:gd name="connsiteY9" fmla="*/ 9103 h 599242"/>
                  <a:gd name="connsiteX10" fmla="*/ 603122 w 603122"/>
                  <a:gd name="connsiteY10" fmla="*/ 301173 h 599242"/>
                  <a:gd name="connsiteX11" fmla="*/ 452771 w 603122"/>
                  <a:gd name="connsiteY11" fmla="*/ 301173 h 599242"/>
                  <a:gd name="connsiteX12" fmla="*/ 452771 w 603122"/>
                  <a:gd name="connsiteY12" fmla="*/ 299353 h 599242"/>
                  <a:gd name="connsiteX13" fmla="*/ 415107 w 603122"/>
                  <a:gd name="connsiteY13" fmla="*/ 75372 h 599242"/>
                  <a:gd name="connsiteX14" fmla="*/ 377595 w 603122"/>
                  <a:gd name="connsiteY14" fmla="*/ 9103 h 599242"/>
                  <a:gd name="connsiteX15" fmla="*/ 225597 w 603122"/>
                  <a:gd name="connsiteY15" fmla="*/ 9103 h 599242"/>
                  <a:gd name="connsiteX16" fmla="*/ 187188 w 603122"/>
                  <a:gd name="connsiteY16" fmla="*/ 75221 h 599242"/>
                  <a:gd name="connsiteX17" fmla="*/ 149082 w 603122"/>
                  <a:gd name="connsiteY17" fmla="*/ 299353 h 599242"/>
                  <a:gd name="connsiteX18" fmla="*/ 149082 w 603122"/>
                  <a:gd name="connsiteY18" fmla="*/ 301173 h 599242"/>
                  <a:gd name="connsiteX19" fmla="*/ 0 w 603122"/>
                  <a:gd name="connsiteY19" fmla="*/ 301173 h 599242"/>
                  <a:gd name="connsiteX20" fmla="*/ 225597 w 603122"/>
                  <a:gd name="connsiteY20" fmla="*/ 9103 h 599242"/>
                  <a:gd name="connsiteX21" fmla="*/ 301561 w 603122"/>
                  <a:gd name="connsiteY21" fmla="*/ 0 h 599242"/>
                  <a:gd name="connsiteX22" fmla="*/ 422404 w 603122"/>
                  <a:gd name="connsiteY22" fmla="*/ 301173 h 599242"/>
                  <a:gd name="connsiteX23" fmla="*/ 180718 w 603122"/>
                  <a:gd name="connsiteY23" fmla="*/ 301173 h 599242"/>
                  <a:gd name="connsiteX24" fmla="*/ 301561 w 603122"/>
                  <a:gd name="connsiteY24" fmla="*/ 0 h 59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3122" h="599242">
                    <a:moveTo>
                      <a:pt x="274520" y="331446"/>
                    </a:moveTo>
                    <a:lnTo>
                      <a:pt x="325236" y="331446"/>
                    </a:lnTo>
                    <a:lnTo>
                      <a:pt x="325236" y="518115"/>
                    </a:lnTo>
                    <a:cubicBezTo>
                      <a:pt x="325236" y="562848"/>
                      <a:pt x="288945" y="599242"/>
                      <a:pt x="244151" y="599242"/>
                    </a:cubicBezTo>
                    <a:cubicBezTo>
                      <a:pt x="199357" y="599242"/>
                      <a:pt x="163218" y="562848"/>
                      <a:pt x="163218" y="518115"/>
                    </a:cubicBezTo>
                    <a:cubicBezTo>
                      <a:pt x="163218" y="504164"/>
                      <a:pt x="174454" y="492791"/>
                      <a:pt x="188424" y="492791"/>
                    </a:cubicBezTo>
                    <a:cubicBezTo>
                      <a:pt x="202394" y="492791"/>
                      <a:pt x="213782" y="504164"/>
                      <a:pt x="213782" y="518115"/>
                    </a:cubicBezTo>
                    <a:cubicBezTo>
                      <a:pt x="213782" y="534947"/>
                      <a:pt x="227297" y="548746"/>
                      <a:pt x="244151" y="548746"/>
                    </a:cubicBezTo>
                    <a:cubicBezTo>
                      <a:pt x="261158" y="548746"/>
                      <a:pt x="274520" y="534947"/>
                      <a:pt x="274520" y="518115"/>
                    </a:cubicBezTo>
                    <a:close/>
                    <a:moveTo>
                      <a:pt x="377595" y="9103"/>
                    </a:moveTo>
                    <a:cubicBezTo>
                      <a:pt x="507292" y="42465"/>
                      <a:pt x="603122" y="159687"/>
                      <a:pt x="603122" y="301173"/>
                    </a:cubicBezTo>
                    <a:lnTo>
                      <a:pt x="452771" y="301173"/>
                    </a:lnTo>
                    <a:lnTo>
                      <a:pt x="452771" y="299353"/>
                    </a:lnTo>
                    <a:cubicBezTo>
                      <a:pt x="452771" y="215190"/>
                      <a:pt x="439406" y="135879"/>
                      <a:pt x="415107" y="75372"/>
                    </a:cubicBezTo>
                    <a:cubicBezTo>
                      <a:pt x="404324" y="48379"/>
                      <a:pt x="391871" y="26239"/>
                      <a:pt x="377595" y="9103"/>
                    </a:cubicBezTo>
                    <a:close/>
                    <a:moveTo>
                      <a:pt x="225597" y="9103"/>
                    </a:moveTo>
                    <a:cubicBezTo>
                      <a:pt x="211175" y="26239"/>
                      <a:pt x="198119" y="48076"/>
                      <a:pt x="187188" y="75221"/>
                    </a:cubicBezTo>
                    <a:cubicBezTo>
                      <a:pt x="163049" y="135576"/>
                      <a:pt x="149082" y="215190"/>
                      <a:pt x="149082" y="299353"/>
                    </a:cubicBezTo>
                    <a:lnTo>
                      <a:pt x="149082" y="301173"/>
                    </a:lnTo>
                    <a:lnTo>
                      <a:pt x="0" y="301173"/>
                    </a:lnTo>
                    <a:cubicBezTo>
                      <a:pt x="0" y="159687"/>
                      <a:pt x="95643" y="42313"/>
                      <a:pt x="225597" y="9103"/>
                    </a:cubicBezTo>
                    <a:close/>
                    <a:moveTo>
                      <a:pt x="301561" y="0"/>
                    </a:moveTo>
                    <a:cubicBezTo>
                      <a:pt x="368359" y="0"/>
                      <a:pt x="422404" y="133450"/>
                      <a:pt x="422404" y="301173"/>
                    </a:cubicBezTo>
                    <a:lnTo>
                      <a:pt x="180718" y="301173"/>
                    </a:lnTo>
                    <a:cubicBezTo>
                      <a:pt x="180718" y="133450"/>
                      <a:pt x="234764" y="0"/>
                      <a:pt x="3015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108000" tIns="108000" rIns="108000" bIns="108000" rtlCol="0" anchor="ctr" anchorCtr="0">
                <a:normAutofit fontScale="475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40000"/>
                  </a:lnSpc>
                </a:pPr>
                <a:endParaRPr kumimoji="1" lang="en-US" sz="1600" b="1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 descr="b5ddc50d-c617-4e8e-a0a1-6e63cc35c0ad">
              <a:extLst>
                <a:ext uri="{FF2B5EF4-FFF2-40B4-BE49-F238E27FC236}">
                  <a16:creationId xmlns:a16="http://schemas.microsoft.com/office/drawing/2014/main" id="{462269E7-09CB-67F1-EC0D-98B7C62C8D04}"/>
                </a:ext>
              </a:extLst>
            </p:cNvPr>
            <p:cNvGrpSpPr/>
            <p:nvPr/>
          </p:nvGrpSpPr>
          <p:grpSpPr>
            <a:xfrm>
              <a:off x="8453726" y="4930592"/>
              <a:ext cx="3065174" cy="1081858"/>
              <a:chOff x="8453726" y="4930592"/>
              <a:chExt cx="3065174" cy="1081858"/>
            </a:xfrm>
          </p:grpSpPr>
          <p:sp>
            <p:nvSpPr>
              <p:cNvPr id="356" name="ComponentBackground6" descr="41cc72d7-1d7a-4c2d-b6de-f093bbbf756c">
                <a:extLst>
                  <a:ext uri="{FF2B5EF4-FFF2-40B4-BE49-F238E27FC236}">
                    <a16:creationId xmlns:a16="http://schemas.microsoft.com/office/drawing/2014/main" id="{9B76964A-EE40-D6EC-B472-3FBDC9EB9769}"/>
                  </a:ext>
                </a:extLst>
              </p:cNvPr>
              <p:cNvSpPr/>
              <p:nvPr/>
            </p:nvSpPr>
            <p:spPr>
              <a:xfrm flipH="1">
                <a:off x="8453726" y="4930592"/>
                <a:ext cx="3065174" cy="1081858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01600" dir="5400000" sx="98000" sy="98000" algn="t" rotWithShape="0">
                  <a:schemeClr val="accent1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Bullet6" descr="4e02b74d-b05e-4d1a-a07d-d2d7bf0e813a">
                <a:extLst>
                  <a:ext uri="{FF2B5EF4-FFF2-40B4-BE49-F238E27FC236}">
                    <a16:creationId xmlns:a16="http://schemas.microsoft.com/office/drawing/2014/main" id="{72393D62-D351-DEF1-670E-564E421EB0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76" y="5037281"/>
                <a:ext cx="2341693" cy="36926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lvl="0">
                  <a:defRPr/>
                </a:pPr>
                <a:r>
                  <a:rPr lang="zh-CN" altLang="en-US" b="1" dirty="0">
                    <a:ln w="3175"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食用方法</a:t>
                </a:r>
                <a:endParaRPr lang="en-US" dirty="0"/>
              </a:p>
            </p:txBody>
          </p:sp>
          <p:sp>
            <p:nvSpPr>
              <p:cNvPr id="360" name="Text6" descr="6d4c89f2-b204-4008-8547-286ba037d7cf">
                <a:extLst>
                  <a:ext uri="{FF2B5EF4-FFF2-40B4-BE49-F238E27FC236}">
                    <a16:creationId xmlns:a16="http://schemas.microsoft.com/office/drawing/2014/main" id="{3586654A-F7F3-644B-7C91-D63433551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76" y="5406549"/>
                <a:ext cx="2341693" cy="49921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100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3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可直接食用，也可搭配当地特色饮品。</a:t>
                </a:r>
                <a:endParaRPr lang="en-US" dirty="0"/>
              </a:p>
            </p:txBody>
          </p:sp>
          <p:sp>
            <p:nvSpPr>
              <p:cNvPr id="31" name="Icon6" descr="24c35271-7b59-4e69-a041-1592a8bc6d07">
                <a:extLst>
                  <a:ext uri="{FF2B5EF4-FFF2-40B4-BE49-F238E27FC236}">
                    <a16:creationId xmlns:a16="http://schemas.microsoft.com/office/drawing/2014/main" id="{75203FD6-20CF-A2EA-C386-9E079CAF56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53658" y="5112493"/>
                <a:ext cx="264056" cy="364772"/>
              </a:xfrm>
              <a:custGeom>
                <a:avLst/>
                <a:gdLst>
                  <a:gd name="connsiteX0" fmla="*/ 316634 w 439764"/>
                  <a:gd name="connsiteY0" fmla="*/ 183356 h 607498"/>
                  <a:gd name="connsiteX1" fmla="*/ 316634 w 439764"/>
                  <a:gd name="connsiteY1" fmla="*/ 540363 h 607498"/>
                  <a:gd name="connsiteX2" fmla="*/ 352213 w 439764"/>
                  <a:gd name="connsiteY2" fmla="*/ 540363 h 607498"/>
                  <a:gd name="connsiteX3" fmla="*/ 352213 w 439764"/>
                  <a:gd name="connsiteY3" fmla="*/ 183356 h 607498"/>
                  <a:gd name="connsiteX4" fmla="*/ 202136 w 439764"/>
                  <a:gd name="connsiteY4" fmla="*/ 183356 h 607498"/>
                  <a:gd name="connsiteX5" fmla="*/ 202136 w 439764"/>
                  <a:gd name="connsiteY5" fmla="*/ 540363 h 607498"/>
                  <a:gd name="connsiteX6" fmla="*/ 237715 w 439764"/>
                  <a:gd name="connsiteY6" fmla="*/ 540363 h 607498"/>
                  <a:gd name="connsiteX7" fmla="*/ 237715 w 439764"/>
                  <a:gd name="connsiteY7" fmla="*/ 183356 h 607498"/>
                  <a:gd name="connsiteX8" fmla="*/ 87552 w 439764"/>
                  <a:gd name="connsiteY8" fmla="*/ 183356 h 607498"/>
                  <a:gd name="connsiteX9" fmla="*/ 87552 w 439764"/>
                  <a:gd name="connsiteY9" fmla="*/ 540363 h 607498"/>
                  <a:gd name="connsiteX10" fmla="*/ 123131 w 439764"/>
                  <a:gd name="connsiteY10" fmla="*/ 540363 h 607498"/>
                  <a:gd name="connsiteX11" fmla="*/ 123131 w 439764"/>
                  <a:gd name="connsiteY11" fmla="*/ 183356 h 607498"/>
                  <a:gd name="connsiteX12" fmla="*/ 0 w 439764"/>
                  <a:gd name="connsiteY12" fmla="*/ 116221 h 607498"/>
                  <a:gd name="connsiteX13" fmla="*/ 439764 w 439764"/>
                  <a:gd name="connsiteY13" fmla="*/ 116221 h 607498"/>
                  <a:gd name="connsiteX14" fmla="*/ 439764 w 439764"/>
                  <a:gd name="connsiteY14" fmla="*/ 607498 h 607498"/>
                  <a:gd name="connsiteX15" fmla="*/ 0 w 439764"/>
                  <a:gd name="connsiteY15" fmla="*/ 607498 h 607498"/>
                  <a:gd name="connsiteX16" fmla="*/ 0 w 439764"/>
                  <a:gd name="connsiteY16" fmla="*/ 0 h 607498"/>
                  <a:gd name="connsiteX17" fmla="*/ 439764 w 439764"/>
                  <a:gd name="connsiteY17" fmla="*/ 0 h 607498"/>
                  <a:gd name="connsiteX18" fmla="*/ 439764 w 439764"/>
                  <a:gd name="connsiteY18" fmla="*/ 89971 h 607498"/>
                  <a:gd name="connsiteX19" fmla="*/ 0 w 439764"/>
                  <a:gd name="connsiteY19" fmla="*/ 89971 h 60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9764" h="607498">
                    <a:moveTo>
                      <a:pt x="316634" y="183356"/>
                    </a:moveTo>
                    <a:lnTo>
                      <a:pt x="316634" y="540363"/>
                    </a:lnTo>
                    <a:lnTo>
                      <a:pt x="352213" y="540363"/>
                    </a:lnTo>
                    <a:lnTo>
                      <a:pt x="352213" y="183356"/>
                    </a:lnTo>
                    <a:close/>
                    <a:moveTo>
                      <a:pt x="202136" y="183356"/>
                    </a:moveTo>
                    <a:lnTo>
                      <a:pt x="202136" y="540363"/>
                    </a:lnTo>
                    <a:lnTo>
                      <a:pt x="237715" y="540363"/>
                    </a:lnTo>
                    <a:lnTo>
                      <a:pt x="237715" y="183356"/>
                    </a:lnTo>
                    <a:close/>
                    <a:moveTo>
                      <a:pt x="87552" y="183356"/>
                    </a:moveTo>
                    <a:lnTo>
                      <a:pt x="87552" y="540363"/>
                    </a:lnTo>
                    <a:lnTo>
                      <a:pt x="123131" y="540363"/>
                    </a:lnTo>
                    <a:lnTo>
                      <a:pt x="123131" y="183356"/>
                    </a:lnTo>
                    <a:close/>
                    <a:moveTo>
                      <a:pt x="0" y="116221"/>
                    </a:moveTo>
                    <a:lnTo>
                      <a:pt x="439764" y="116221"/>
                    </a:lnTo>
                    <a:lnTo>
                      <a:pt x="439764" y="607498"/>
                    </a:lnTo>
                    <a:lnTo>
                      <a:pt x="0" y="607498"/>
                    </a:lnTo>
                    <a:close/>
                    <a:moveTo>
                      <a:pt x="0" y="0"/>
                    </a:moveTo>
                    <a:lnTo>
                      <a:pt x="439764" y="0"/>
                    </a:lnTo>
                    <a:lnTo>
                      <a:pt x="439764" y="89971"/>
                    </a:lnTo>
                    <a:lnTo>
                      <a:pt x="0" y="899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kumimoji="1" lang="en-US" b="1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EBF1AEEE-9AB1-1388-B198-1B4FF1CB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39" y="2689840"/>
            <a:ext cx="4305300" cy="2486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济源鸡蛋不翻</a:t>
            </a:r>
            <a:endParaRPr lang="en-US" dirty="0"/>
          </a:p>
        </p:txBody>
      </p:sp>
      <p:grpSp>
        <p:nvGrpSpPr>
          <p:cNvPr id="125" name="c0c9f994-ab33-4806-a62e-dca94c11c79d.source.6.zh-Hans.pptx" descr="4a754f8b-2bea-4083-86f6-9c7d89073bfc">
            <a:extLst>
              <a:ext uri="{FF2B5EF4-FFF2-40B4-BE49-F238E27FC236}">
                <a16:creationId xmlns:a16="http://schemas.microsoft.com/office/drawing/2014/main" id="{92351BEF-B7CB-0936-C7B7-EA4DC1331C2E}"/>
              </a:ext>
            </a:extLst>
          </p:cNvPr>
          <p:cNvGrpSpPr/>
          <p:nvPr/>
        </p:nvGrpSpPr>
        <p:grpSpPr>
          <a:xfrm>
            <a:off x="660400" y="1130300"/>
            <a:ext cx="11210525" cy="5255237"/>
            <a:chOff x="660400" y="1130300"/>
            <a:chExt cx="11210525" cy="5255237"/>
          </a:xfrm>
        </p:grpSpPr>
        <p:sp>
          <p:nvSpPr>
            <p:cNvPr id="39" name="Title" descr="b46f7678-9148-4375-8d70-0014ef53f85c">
              <a:extLst>
                <a:ext uri="{FF2B5EF4-FFF2-40B4-BE49-F238E27FC236}">
                  <a16:creationId xmlns:a16="http://schemas.microsoft.com/office/drawing/2014/main" id="{A9B4DD15-73D7-6F18-25EE-FB84FF9FF6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00" y="1130300"/>
              <a:ext cx="10858500" cy="7827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香软可口，营养丰富</a:t>
              </a:r>
              <a:endParaRPr lang="en-US" dirty="0"/>
            </a:p>
          </p:txBody>
        </p:sp>
        <p:grpSp>
          <p:nvGrpSpPr>
            <p:cNvPr id="119" name="组合 118" descr="58ce86f4-2730-4a0f-86af-688d4bff3ac9">
              <a:extLst>
                <a:ext uri="{FF2B5EF4-FFF2-40B4-BE49-F238E27FC236}">
                  <a16:creationId xmlns:a16="http://schemas.microsoft.com/office/drawing/2014/main" id="{D469639A-9F01-4F68-9F53-639B239808EB}"/>
                </a:ext>
              </a:extLst>
            </p:cNvPr>
            <p:cNvGrpSpPr/>
            <p:nvPr/>
          </p:nvGrpSpPr>
          <p:grpSpPr>
            <a:xfrm>
              <a:off x="660400" y="2011678"/>
              <a:ext cx="3518493" cy="2028525"/>
              <a:chOff x="660400" y="2011678"/>
              <a:chExt cx="3518493" cy="2028525"/>
            </a:xfrm>
          </p:grpSpPr>
          <p:sp>
            <p:nvSpPr>
              <p:cNvPr id="34" name="Shape1" descr="47ad88a4-c17f-4574-949b-80c935a070b4">
                <a:extLst>
                  <a:ext uri="{FF2B5EF4-FFF2-40B4-BE49-F238E27FC236}">
                    <a16:creationId xmlns:a16="http://schemas.microsoft.com/office/drawing/2014/main" id="{E70FF248-28F5-2869-0F1E-ABF7EB32FF94}"/>
                  </a:ext>
                </a:extLst>
              </p:cNvPr>
              <p:cNvSpPr/>
              <p:nvPr/>
            </p:nvSpPr>
            <p:spPr>
              <a:xfrm>
                <a:off x="660400" y="2011678"/>
                <a:ext cx="3518493" cy="2028525"/>
              </a:xfrm>
              <a:custGeom>
                <a:avLst/>
                <a:gdLst>
                  <a:gd name="connsiteX0" fmla="*/ 108567 w 11893179"/>
                  <a:gd name="connsiteY0" fmla="*/ 5390271 h 6856802"/>
                  <a:gd name="connsiteX1" fmla="*/ 135625 w 11893179"/>
                  <a:gd name="connsiteY1" fmla="*/ 5400179 h 6856802"/>
                  <a:gd name="connsiteX2" fmla="*/ 401832 w 11893179"/>
                  <a:gd name="connsiteY2" fmla="*/ 5545787 h 6856802"/>
                  <a:gd name="connsiteX3" fmla="*/ 382936 w 11893179"/>
                  <a:gd name="connsiteY3" fmla="*/ 5615812 h 6856802"/>
                  <a:gd name="connsiteX4" fmla="*/ 84496 w 11893179"/>
                  <a:gd name="connsiteY4" fmla="*/ 5451309 h 6856802"/>
                  <a:gd name="connsiteX5" fmla="*/ 108567 w 11893179"/>
                  <a:gd name="connsiteY5" fmla="*/ 5390271 h 6856802"/>
                  <a:gd name="connsiteX6" fmla="*/ 45177 w 11893179"/>
                  <a:gd name="connsiteY6" fmla="*/ 5027582 h 6856802"/>
                  <a:gd name="connsiteX7" fmla="*/ 66157 w 11893179"/>
                  <a:gd name="connsiteY7" fmla="*/ 5045609 h 6856802"/>
                  <a:gd name="connsiteX8" fmla="*/ 675818 w 11893179"/>
                  <a:gd name="connsiteY8" fmla="*/ 5493546 h 6856802"/>
                  <a:gd name="connsiteX9" fmla="*/ 700828 w 11893179"/>
                  <a:gd name="connsiteY9" fmla="*/ 5538562 h 6856802"/>
                  <a:gd name="connsiteX10" fmla="*/ 656368 w 11893179"/>
                  <a:gd name="connsiteY10" fmla="*/ 5563571 h 6856802"/>
                  <a:gd name="connsiteX11" fmla="*/ 3912 w 11893179"/>
                  <a:gd name="connsiteY11" fmla="*/ 5082289 h 6856802"/>
                  <a:gd name="connsiteX12" fmla="*/ 45177 w 11893179"/>
                  <a:gd name="connsiteY12" fmla="*/ 5027582 h 6856802"/>
                  <a:gd name="connsiteX13" fmla="*/ 11856609 w 11893179"/>
                  <a:gd name="connsiteY13" fmla="*/ 3028223 h 6856802"/>
                  <a:gd name="connsiteX14" fmla="*/ 11893150 w 11893179"/>
                  <a:gd name="connsiteY14" fmla="*/ 3063236 h 6856802"/>
                  <a:gd name="connsiteX15" fmla="*/ 11703637 w 11893179"/>
                  <a:gd name="connsiteY15" fmla="*/ 3615655 h 6856802"/>
                  <a:gd name="connsiteX16" fmla="*/ 11652508 w 11893179"/>
                  <a:gd name="connsiteY16" fmla="*/ 3564525 h 6856802"/>
                  <a:gd name="connsiteX17" fmla="*/ 11820902 w 11893179"/>
                  <a:gd name="connsiteY17" fmla="*/ 3063236 h 6856802"/>
                  <a:gd name="connsiteX18" fmla="*/ 11856609 w 11893179"/>
                  <a:gd name="connsiteY18" fmla="*/ 3028223 h 6856802"/>
                  <a:gd name="connsiteX19" fmla="*/ 11611799 w 11893179"/>
                  <a:gd name="connsiteY19" fmla="*/ 2272467 h 6856802"/>
                  <a:gd name="connsiteX20" fmla="*/ 11633613 w 11893179"/>
                  <a:gd name="connsiteY20" fmla="*/ 2289071 h 6856802"/>
                  <a:gd name="connsiteX21" fmla="*/ 11718087 w 11893179"/>
                  <a:gd name="connsiteY21" fmla="*/ 2567503 h 6856802"/>
                  <a:gd name="connsiteX22" fmla="*/ 11538023 w 11893179"/>
                  <a:gd name="connsiteY22" fmla="*/ 3547297 h 6856802"/>
                  <a:gd name="connsiteX23" fmla="*/ 11475778 w 11893179"/>
                  <a:gd name="connsiteY23" fmla="*/ 3510617 h 6856802"/>
                  <a:gd name="connsiteX24" fmla="*/ 11594154 w 11893179"/>
                  <a:gd name="connsiteY24" fmla="*/ 3265530 h 6856802"/>
                  <a:gd name="connsiteX25" fmla="*/ 11571369 w 11893179"/>
                  <a:gd name="connsiteY25" fmla="*/ 2325750 h 6856802"/>
                  <a:gd name="connsiteX26" fmla="*/ 11584150 w 11893179"/>
                  <a:gd name="connsiteY26" fmla="*/ 2276288 h 6856802"/>
                  <a:gd name="connsiteX27" fmla="*/ 11611799 w 11893179"/>
                  <a:gd name="connsiteY27" fmla="*/ 2272467 h 6856802"/>
                  <a:gd name="connsiteX28" fmla="*/ 11139547 w 11893179"/>
                  <a:gd name="connsiteY28" fmla="*/ 1068636 h 6856802"/>
                  <a:gd name="connsiteX29" fmla="*/ 11140103 w 11893179"/>
                  <a:gd name="connsiteY29" fmla="*/ 1081418 h 6856802"/>
                  <a:gd name="connsiteX30" fmla="*/ 11140659 w 11893179"/>
                  <a:gd name="connsiteY30" fmla="*/ 1078639 h 6856802"/>
                  <a:gd name="connsiteX31" fmla="*/ 11139547 w 11893179"/>
                  <a:gd name="connsiteY31" fmla="*/ 1068636 h 6856802"/>
                  <a:gd name="connsiteX32" fmla="*/ 3219224 w 11893179"/>
                  <a:gd name="connsiteY32" fmla="*/ 338 h 6856802"/>
                  <a:gd name="connsiteX33" fmla="*/ 3551287 w 11893179"/>
                  <a:gd name="connsiteY33" fmla="*/ 33822 h 6856802"/>
                  <a:gd name="connsiteX34" fmla="*/ 4034237 w 11893179"/>
                  <a:gd name="connsiteY34" fmla="*/ 321703 h 6856802"/>
                  <a:gd name="connsiteX35" fmla="*/ 4092035 w 11893179"/>
                  <a:gd name="connsiteY35" fmla="*/ 397285 h 6856802"/>
                  <a:gd name="connsiteX36" fmla="*/ 4422153 w 11893179"/>
                  <a:gd name="connsiteY36" fmla="*/ 468978 h 6856802"/>
                  <a:gd name="connsiteX37" fmla="*/ 4867868 w 11893179"/>
                  <a:gd name="connsiteY37" fmla="*/ 290581 h 6856802"/>
                  <a:gd name="connsiteX38" fmla="*/ 5730953 w 11893179"/>
                  <a:gd name="connsiteY38" fmla="*/ 635148 h 6856802"/>
                  <a:gd name="connsiteX39" fmla="*/ 7516034 w 11893179"/>
                  <a:gd name="connsiteY39" fmla="*/ 413958 h 6856802"/>
                  <a:gd name="connsiteX40" fmla="*/ 7886721 w 11893179"/>
                  <a:gd name="connsiteY40" fmla="*/ 449526 h 6856802"/>
                  <a:gd name="connsiteX41" fmla="*/ 9147171 w 11893179"/>
                  <a:gd name="connsiteY41" fmla="*/ 416737 h 6856802"/>
                  <a:gd name="connsiteX42" fmla="*/ 9334459 w 11893179"/>
                  <a:gd name="connsiteY42" fmla="*/ 651821 h 6856802"/>
                  <a:gd name="connsiteX43" fmla="*/ 9450612 w 11893179"/>
                  <a:gd name="connsiteY43" fmla="*/ 680720 h 6856802"/>
                  <a:gd name="connsiteX44" fmla="*/ 11229579 w 11893179"/>
                  <a:gd name="connsiteY44" fmla="*/ 1103092 h 6856802"/>
                  <a:gd name="connsiteX45" fmla="*/ 11145105 w 11893179"/>
                  <a:gd name="connsiteY45" fmla="*/ 1884482 h 6856802"/>
                  <a:gd name="connsiteX46" fmla="*/ 11270149 w 11893179"/>
                  <a:gd name="connsiteY46" fmla="*/ 2197927 h 6856802"/>
                  <a:gd name="connsiteX47" fmla="*/ 11566366 w 11893179"/>
                  <a:gd name="connsiteY47" fmla="*/ 2921519 h 6856802"/>
                  <a:gd name="connsiteX48" fmla="*/ 11389081 w 11893179"/>
                  <a:gd name="connsiteY48" fmla="*/ 3470047 h 6856802"/>
                  <a:gd name="connsiteX49" fmla="*/ 11339063 w 11893179"/>
                  <a:gd name="connsiteY49" fmla="*/ 3895755 h 6856802"/>
                  <a:gd name="connsiteX50" fmla="*/ 11331282 w 11893179"/>
                  <a:gd name="connsiteY50" fmla="*/ 4703821 h 6856802"/>
                  <a:gd name="connsiteX51" fmla="*/ 10990605 w 11893179"/>
                  <a:gd name="connsiteY51" fmla="*/ 5179546 h 6856802"/>
                  <a:gd name="connsiteX52" fmla="*/ 10754965 w 11893179"/>
                  <a:gd name="connsiteY52" fmla="*/ 5465759 h 6856802"/>
                  <a:gd name="connsiteX53" fmla="*/ 10764969 w 11893179"/>
                  <a:gd name="connsiteY53" fmla="*/ 5581355 h 6856802"/>
                  <a:gd name="connsiteX54" fmla="*/ 10716063 w 11893179"/>
                  <a:gd name="connsiteY54" fmla="*/ 5939817 h 6856802"/>
                  <a:gd name="connsiteX55" fmla="*/ 10653263 w 11893179"/>
                  <a:gd name="connsiteY55" fmla="*/ 6110433 h 6856802"/>
                  <a:gd name="connsiteX56" fmla="*/ 10423736 w 11893179"/>
                  <a:gd name="connsiteY56" fmla="*/ 6494459 h 6856802"/>
                  <a:gd name="connsiteX57" fmla="*/ 9794068 w 11893179"/>
                  <a:gd name="connsiteY57" fmla="*/ 6837359 h 6856802"/>
                  <a:gd name="connsiteX58" fmla="*/ 8700900 w 11893179"/>
                  <a:gd name="connsiteY58" fmla="*/ 6440551 h 6856802"/>
                  <a:gd name="connsiteX59" fmla="*/ 8324655 w 11893179"/>
                  <a:gd name="connsiteY59" fmla="*/ 6515022 h 6856802"/>
                  <a:gd name="connsiteX60" fmla="*/ 7882831 w 11893179"/>
                  <a:gd name="connsiteY60" fmla="*/ 6580045 h 6856802"/>
                  <a:gd name="connsiteX61" fmla="*/ 7667199 w 11893179"/>
                  <a:gd name="connsiteY61" fmla="*/ 6508908 h 6856802"/>
                  <a:gd name="connsiteX62" fmla="*/ 7422667 w 11893179"/>
                  <a:gd name="connsiteY62" fmla="*/ 6441662 h 6856802"/>
                  <a:gd name="connsiteX63" fmla="*/ 6960836 w 11893179"/>
                  <a:gd name="connsiteY63" fmla="*/ 6678413 h 6856802"/>
                  <a:gd name="connsiteX64" fmla="*/ 6136097 w 11893179"/>
                  <a:gd name="connsiteY64" fmla="*/ 6796789 h 6856802"/>
                  <a:gd name="connsiteX65" fmla="*/ 6069962 w 11893179"/>
                  <a:gd name="connsiteY65" fmla="*/ 6792342 h 6856802"/>
                  <a:gd name="connsiteX66" fmla="*/ 4960678 w 11893179"/>
                  <a:gd name="connsiteY66" fmla="*/ 6154893 h 6856802"/>
                  <a:gd name="connsiteX67" fmla="*/ 4533860 w 11893179"/>
                  <a:gd name="connsiteY67" fmla="*/ 6352741 h 6856802"/>
                  <a:gd name="connsiteX68" fmla="*/ 3572406 w 11893179"/>
                  <a:gd name="connsiteY68" fmla="*/ 6553925 h 6856802"/>
                  <a:gd name="connsiteX69" fmla="*/ 3147254 w 11893179"/>
                  <a:gd name="connsiteY69" fmla="*/ 6329400 h 6856802"/>
                  <a:gd name="connsiteX70" fmla="*/ 2905501 w 11893179"/>
                  <a:gd name="connsiteY70" fmla="*/ 6104875 h 6856802"/>
                  <a:gd name="connsiteX71" fmla="*/ 2686534 w 11893179"/>
                  <a:gd name="connsiteY71" fmla="*/ 6183237 h 6856802"/>
                  <a:gd name="connsiteX72" fmla="*/ 2268052 w 11893179"/>
                  <a:gd name="connsiteY72" fmla="*/ 6387199 h 6856802"/>
                  <a:gd name="connsiteX73" fmla="*/ 1222123 w 11893179"/>
                  <a:gd name="connsiteY73" fmla="*/ 6147668 h 6856802"/>
                  <a:gd name="connsiteX74" fmla="*/ 928686 w 11893179"/>
                  <a:gd name="connsiteY74" fmla="*/ 5647490 h 6856802"/>
                  <a:gd name="connsiteX75" fmla="*/ 834763 w 11893179"/>
                  <a:gd name="connsiteY75" fmla="*/ 5336268 h 6856802"/>
                  <a:gd name="connsiteX76" fmla="*/ 202871 w 11893179"/>
                  <a:gd name="connsiteY76" fmla="*/ 4537095 h 6856802"/>
                  <a:gd name="connsiteX77" fmla="*/ 715832 w 11893179"/>
                  <a:gd name="connsiteY77" fmla="*/ 3857407 h 6856802"/>
                  <a:gd name="connsiteX78" fmla="*/ 220100 w 11893179"/>
                  <a:gd name="connsiteY78" fmla="*/ 3113809 h 6856802"/>
                  <a:gd name="connsiteX79" fmla="*/ 669704 w 11893179"/>
                  <a:gd name="connsiteY79" fmla="*/ 2276844 h 6856802"/>
                  <a:gd name="connsiteX80" fmla="*/ 1109861 w 11893179"/>
                  <a:gd name="connsiteY80" fmla="*/ 2100670 h 6856802"/>
                  <a:gd name="connsiteX81" fmla="*/ 1148208 w 11893179"/>
                  <a:gd name="connsiteY81" fmla="*/ 2072327 h 6856802"/>
                  <a:gd name="connsiteX82" fmla="*/ 1119309 w 11893179"/>
                  <a:gd name="connsiteY82" fmla="*/ 1761661 h 6856802"/>
                  <a:gd name="connsiteX83" fmla="*/ 1497777 w 11893179"/>
                  <a:gd name="connsiteY83" fmla="*/ 1257592 h 6856802"/>
                  <a:gd name="connsiteX84" fmla="*/ 1491664 w 11893179"/>
                  <a:gd name="connsiteY84" fmla="*/ 1235362 h 6856802"/>
                  <a:gd name="connsiteX85" fmla="*/ 1628379 w 11893179"/>
                  <a:gd name="connsiteY85" fmla="*/ 602914 h 6856802"/>
                  <a:gd name="connsiteX86" fmla="*/ 2885494 w 11893179"/>
                  <a:gd name="connsiteY86" fmla="*/ 17706 h 6856802"/>
                  <a:gd name="connsiteX87" fmla="*/ 3219224 w 11893179"/>
                  <a:gd name="connsiteY87" fmla="*/ 338 h 68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1893179" h="6856802">
                    <a:moveTo>
                      <a:pt x="108567" y="5390271"/>
                    </a:moveTo>
                    <a:cubicBezTo>
                      <a:pt x="117598" y="5389481"/>
                      <a:pt x="127150" y="5392260"/>
                      <a:pt x="135625" y="5400179"/>
                    </a:cubicBezTo>
                    <a:cubicBezTo>
                      <a:pt x="210653" y="5470760"/>
                      <a:pt x="301797" y="5520222"/>
                      <a:pt x="401832" y="5545787"/>
                    </a:cubicBezTo>
                    <a:cubicBezTo>
                      <a:pt x="446847" y="5556902"/>
                      <a:pt x="427397" y="5626927"/>
                      <a:pt x="382936" y="5615812"/>
                    </a:cubicBezTo>
                    <a:cubicBezTo>
                      <a:pt x="270674" y="5587468"/>
                      <a:pt x="168416" y="5530781"/>
                      <a:pt x="84496" y="5451309"/>
                    </a:cubicBezTo>
                    <a:cubicBezTo>
                      <a:pt x="59071" y="5427134"/>
                      <a:pt x="81474" y="5392642"/>
                      <a:pt x="108567" y="5390271"/>
                    </a:cubicBezTo>
                    <a:close/>
                    <a:moveTo>
                      <a:pt x="45177" y="5027582"/>
                    </a:moveTo>
                    <a:cubicBezTo>
                      <a:pt x="53514" y="5029423"/>
                      <a:pt x="61155" y="5035050"/>
                      <a:pt x="66157" y="5045609"/>
                    </a:cubicBezTo>
                    <a:cubicBezTo>
                      <a:pt x="180087" y="5286250"/>
                      <a:pt x="412392" y="5456867"/>
                      <a:pt x="675818" y="5493546"/>
                    </a:cubicBezTo>
                    <a:cubicBezTo>
                      <a:pt x="695271" y="5496325"/>
                      <a:pt x="705830" y="5520779"/>
                      <a:pt x="700828" y="5538562"/>
                    </a:cubicBezTo>
                    <a:cubicBezTo>
                      <a:pt x="694715" y="5558570"/>
                      <a:pt x="675818" y="5566350"/>
                      <a:pt x="656368" y="5563571"/>
                    </a:cubicBezTo>
                    <a:cubicBezTo>
                      <a:pt x="376824" y="5524113"/>
                      <a:pt x="124511" y="5337380"/>
                      <a:pt x="3912" y="5082289"/>
                    </a:cubicBezTo>
                    <a:cubicBezTo>
                      <a:pt x="-11093" y="5050611"/>
                      <a:pt x="20168" y="5022059"/>
                      <a:pt x="45177" y="5027582"/>
                    </a:cubicBezTo>
                    <a:close/>
                    <a:moveTo>
                      <a:pt x="11856609" y="3028223"/>
                    </a:moveTo>
                    <a:cubicBezTo>
                      <a:pt x="11874671" y="3028223"/>
                      <a:pt x="11892872" y="3039894"/>
                      <a:pt x="11893150" y="3063236"/>
                    </a:cubicBezTo>
                    <a:cubicBezTo>
                      <a:pt x="11894817" y="3263863"/>
                      <a:pt x="11826459" y="3457821"/>
                      <a:pt x="11703637" y="3615655"/>
                    </a:cubicBezTo>
                    <a:cubicBezTo>
                      <a:pt x="11675295" y="3652334"/>
                      <a:pt x="11624166" y="3600649"/>
                      <a:pt x="11652508" y="3564525"/>
                    </a:cubicBezTo>
                    <a:cubicBezTo>
                      <a:pt x="11763104" y="3422252"/>
                      <a:pt x="11822013" y="3243300"/>
                      <a:pt x="11820902" y="3063236"/>
                    </a:cubicBezTo>
                    <a:cubicBezTo>
                      <a:pt x="11820624" y="3039894"/>
                      <a:pt x="11838547" y="3028223"/>
                      <a:pt x="11856609" y="3028223"/>
                    </a:cubicBezTo>
                    <a:close/>
                    <a:moveTo>
                      <a:pt x="11611799" y="2272467"/>
                    </a:moveTo>
                    <a:cubicBezTo>
                      <a:pt x="11621246" y="2274482"/>
                      <a:pt x="11629722" y="2279901"/>
                      <a:pt x="11633613" y="2289071"/>
                    </a:cubicBezTo>
                    <a:cubicBezTo>
                      <a:pt x="11671404" y="2379103"/>
                      <a:pt x="11700303" y="2471358"/>
                      <a:pt x="11718087" y="2567503"/>
                    </a:cubicBezTo>
                    <a:cubicBezTo>
                      <a:pt x="11780331" y="2902623"/>
                      <a:pt x="11718087" y="3257749"/>
                      <a:pt x="11538023" y="3547297"/>
                    </a:cubicBezTo>
                    <a:cubicBezTo>
                      <a:pt x="11513569" y="3586756"/>
                      <a:pt x="11451325" y="3550076"/>
                      <a:pt x="11475778" y="3510617"/>
                    </a:cubicBezTo>
                    <a:cubicBezTo>
                      <a:pt x="11523573" y="3433367"/>
                      <a:pt x="11563587" y="3351671"/>
                      <a:pt x="11594154" y="3265530"/>
                    </a:cubicBezTo>
                    <a:cubicBezTo>
                      <a:pt x="11700858" y="2963755"/>
                      <a:pt x="11696413" y="2621411"/>
                      <a:pt x="11571369" y="2325750"/>
                    </a:cubicBezTo>
                    <a:cubicBezTo>
                      <a:pt x="11563587" y="2307966"/>
                      <a:pt x="11565255" y="2286848"/>
                      <a:pt x="11584150" y="2276288"/>
                    </a:cubicBezTo>
                    <a:cubicBezTo>
                      <a:pt x="11591930" y="2271842"/>
                      <a:pt x="11602351" y="2270453"/>
                      <a:pt x="11611799" y="2272467"/>
                    </a:cubicBezTo>
                    <a:close/>
                    <a:moveTo>
                      <a:pt x="11139547" y="1068636"/>
                    </a:moveTo>
                    <a:cubicBezTo>
                      <a:pt x="11140103" y="1073082"/>
                      <a:pt x="11140103" y="1076972"/>
                      <a:pt x="11140103" y="1081418"/>
                    </a:cubicBezTo>
                    <a:cubicBezTo>
                      <a:pt x="11140659" y="1080307"/>
                      <a:pt x="11140659" y="1079751"/>
                      <a:pt x="11140659" y="1078639"/>
                    </a:cubicBezTo>
                    <a:cubicBezTo>
                      <a:pt x="11141214" y="1075305"/>
                      <a:pt x="11140659" y="1071415"/>
                      <a:pt x="11139547" y="1068636"/>
                    </a:cubicBezTo>
                    <a:close/>
                    <a:moveTo>
                      <a:pt x="3219224" y="338"/>
                    </a:moveTo>
                    <a:cubicBezTo>
                      <a:pt x="3330653" y="2283"/>
                      <a:pt x="3441804" y="12703"/>
                      <a:pt x="3551287" y="33822"/>
                    </a:cubicBezTo>
                    <a:cubicBezTo>
                      <a:pt x="3745245" y="70502"/>
                      <a:pt x="3906969" y="170538"/>
                      <a:pt x="4034237" y="321703"/>
                    </a:cubicBezTo>
                    <a:cubicBezTo>
                      <a:pt x="4054244" y="346156"/>
                      <a:pt x="4073695" y="371165"/>
                      <a:pt x="4092035" y="397285"/>
                    </a:cubicBezTo>
                    <a:cubicBezTo>
                      <a:pt x="4223193" y="625700"/>
                      <a:pt x="4201519" y="582907"/>
                      <a:pt x="4422153" y="468978"/>
                    </a:cubicBezTo>
                    <a:cubicBezTo>
                      <a:pt x="4563870" y="395618"/>
                      <a:pt x="4707810" y="315590"/>
                      <a:pt x="4867868" y="290581"/>
                    </a:cubicBezTo>
                    <a:cubicBezTo>
                      <a:pt x="5189093" y="246676"/>
                      <a:pt x="5567006" y="332818"/>
                      <a:pt x="5730953" y="635148"/>
                    </a:cubicBezTo>
                    <a:cubicBezTo>
                      <a:pt x="6413418" y="310032"/>
                      <a:pt x="6759097" y="-38981"/>
                      <a:pt x="7516034" y="413958"/>
                    </a:cubicBezTo>
                    <a:cubicBezTo>
                      <a:pt x="7692763" y="555675"/>
                      <a:pt x="7685539" y="513994"/>
                      <a:pt x="7886721" y="449526"/>
                    </a:cubicBezTo>
                    <a:cubicBezTo>
                      <a:pt x="8279083" y="317813"/>
                      <a:pt x="8769258" y="180541"/>
                      <a:pt x="9147171" y="416737"/>
                    </a:cubicBezTo>
                    <a:cubicBezTo>
                      <a:pt x="9241649" y="473979"/>
                      <a:pt x="9293333" y="582907"/>
                      <a:pt x="9334459" y="651821"/>
                    </a:cubicBezTo>
                    <a:cubicBezTo>
                      <a:pt x="9372806" y="661824"/>
                      <a:pt x="9411709" y="671272"/>
                      <a:pt x="9450612" y="680720"/>
                    </a:cubicBezTo>
                    <a:cubicBezTo>
                      <a:pt x="10133078" y="148308"/>
                      <a:pt x="11174004" y="-53987"/>
                      <a:pt x="11229579" y="1103092"/>
                    </a:cubicBezTo>
                    <a:cubicBezTo>
                      <a:pt x="11243473" y="1366520"/>
                      <a:pt x="11202347" y="1628280"/>
                      <a:pt x="11145105" y="1884482"/>
                    </a:cubicBezTo>
                    <a:cubicBezTo>
                      <a:pt x="11092864" y="2094557"/>
                      <a:pt x="11081193" y="2087888"/>
                      <a:pt x="11270149" y="2197927"/>
                    </a:cubicBezTo>
                    <a:cubicBezTo>
                      <a:pt x="11496897" y="2361319"/>
                      <a:pt x="11595821" y="2651422"/>
                      <a:pt x="11566366" y="2921519"/>
                    </a:cubicBezTo>
                    <a:cubicBezTo>
                      <a:pt x="11549138" y="3114365"/>
                      <a:pt x="11476334" y="3297764"/>
                      <a:pt x="11389081" y="3470047"/>
                    </a:cubicBezTo>
                    <a:cubicBezTo>
                      <a:pt x="11290712" y="3676788"/>
                      <a:pt x="11209017" y="3672342"/>
                      <a:pt x="11339063" y="3895755"/>
                    </a:cubicBezTo>
                    <a:cubicBezTo>
                      <a:pt x="11446324" y="4152513"/>
                      <a:pt x="11441877" y="4449285"/>
                      <a:pt x="11331282" y="4703821"/>
                    </a:cubicBezTo>
                    <a:cubicBezTo>
                      <a:pt x="11254032" y="4884441"/>
                      <a:pt x="11127320" y="5039496"/>
                      <a:pt x="10990605" y="5179546"/>
                    </a:cubicBezTo>
                    <a:cubicBezTo>
                      <a:pt x="10926138" y="5264020"/>
                      <a:pt x="10753854" y="5365723"/>
                      <a:pt x="10754965" y="5465759"/>
                    </a:cubicBezTo>
                    <a:cubicBezTo>
                      <a:pt x="10757744" y="5504106"/>
                      <a:pt x="10761635" y="5542453"/>
                      <a:pt x="10764969" y="5581355"/>
                    </a:cubicBezTo>
                    <a:cubicBezTo>
                      <a:pt x="10774973" y="5703065"/>
                      <a:pt x="10758300" y="5825331"/>
                      <a:pt x="10716063" y="5939817"/>
                    </a:cubicBezTo>
                    <a:lnTo>
                      <a:pt x="10653263" y="6110433"/>
                    </a:lnTo>
                    <a:cubicBezTo>
                      <a:pt x="10601578" y="6251595"/>
                      <a:pt x="10524328" y="6382197"/>
                      <a:pt x="10423736" y="6494459"/>
                    </a:cubicBezTo>
                    <a:cubicBezTo>
                      <a:pt x="10259233" y="6677302"/>
                      <a:pt x="10048603" y="6811238"/>
                      <a:pt x="9794068" y="6837359"/>
                    </a:cubicBezTo>
                    <a:cubicBezTo>
                      <a:pt x="9301670" y="6913497"/>
                      <a:pt x="9043800" y="6762888"/>
                      <a:pt x="8700900" y="6440551"/>
                    </a:cubicBezTo>
                    <a:cubicBezTo>
                      <a:pt x="8571966" y="6430547"/>
                      <a:pt x="8448588" y="6472784"/>
                      <a:pt x="8324655" y="6515022"/>
                    </a:cubicBezTo>
                    <a:cubicBezTo>
                      <a:pt x="8180715" y="6564483"/>
                      <a:pt x="8036219" y="6613390"/>
                      <a:pt x="7882831" y="6580045"/>
                    </a:cubicBezTo>
                    <a:cubicBezTo>
                      <a:pt x="7811139" y="6576710"/>
                      <a:pt x="7737780" y="6542810"/>
                      <a:pt x="7667199" y="6508908"/>
                    </a:cubicBezTo>
                    <a:cubicBezTo>
                      <a:pt x="7579946" y="6466671"/>
                      <a:pt x="7496027" y="6424989"/>
                      <a:pt x="7422667" y="6441662"/>
                    </a:cubicBezTo>
                    <a:cubicBezTo>
                      <a:pt x="7257053" y="6501684"/>
                      <a:pt x="7125339" y="6617836"/>
                      <a:pt x="6960836" y="6678413"/>
                    </a:cubicBezTo>
                    <a:cubicBezTo>
                      <a:pt x="6702410" y="6786229"/>
                      <a:pt x="6415086" y="6812906"/>
                      <a:pt x="6136097" y="6796789"/>
                    </a:cubicBezTo>
                    <a:cubicBezTo>
                      <a:pt x="6113867" y="6795678"/>
                      <a:pt x="6092193" y="6794010"/>
                      <a:pt x="6069962" y="6792342"/>
                    </a:cubicBezTo>
                    <a:cubicBezTo>
                      <a:pt x="5601463" y="6744548"/>
                      <a:pt x="5244113" y="6518912"/>
                      <a:pt x="4960678" y="6154893"/>
                    </a:cubicBezTo>
                    <a:cubicBezTo>
                      <a:pt x="4899545" y="6083201"/>
                      <a:pt x="4621113" y="6324398"/>
                      <a:pt x="4533860" y="6352741"/>
                    </a:cubicBezTo>
                    <a:cubicBezTo>
                      <a:pt x="4243756" y="6506686"/>
                      <a:pt x="3904191" y="6637843"/>
                      <a:pt x="3572406" y="6553925"/>
                    </a:cubicBezTo>
                    <a:cubicBezTo>
                      <a:pt x="3415683" y="6513354"/>
                      <a:pt x="3269520" y="6434993"/>
                      <a:pt x="3147254" y="6329400"/>
                    </a:cubicBezTo>
                    <a:cubicBezTo>
                      <a:pt x="3059445" y="6263821"/>
                      <a:pt x="3002203" y="6156005"/>
                      <a:pt x="2905501" y="6104875"/>
                    </a:cubicBezTo>
                    <a:cubicBezTo>
                      <a:pt x="2824917" y="6093760"/>
                      <a:pt x="2753781" y="6147668"/>
                      <a:pt x="2686534" y="6183237"/>
                    </a:cubicBezTo>
                    <a:cubicBezTo>
                      <a:pt x="2553709" y="6263821"/>
                      <a:pt x="2416438" y="6338848"/>
                      <a:pt x="2268052" y="6387199"/>
                    </a:cubicBezTo>
                    <a:cubicBezTo>
                      <a:pt x="1912370" y="6512799"/>
                      <a:pt x="1492220" y="6402204"/>
                      <a:pt x="1222123" y="6147668"/>
                    </a:cubicBezTo>
                    <a:cubicBezTo>
                      <a:pt x="1086520" y="6007619"/>
                      <a:pt x="987595" y="5832001"/>
                      <a:pt x="928686" y="5647490"/>
                    </a:cubicBezTo>
                    <a:cubicBezTo>
                      <a:pt x="892006" y="5583023"/>
                      <a:pt x="896452" y="5345160"/>
                      <a:pt x="834763" y="5336268"/>
                    </a:cubicBezTo>
                    <a:cubicBezTo>
                      <a:pt x="345144" y="5399068"/>
                      <a:pt x="86163" y="4976140"/>
                      <a:pt x="202871" y="4537095"/>
                    </a:cubicBezTo>
                    <a:cubicBezTo>
                      <a:pt x="269562" y="4248658"/>
                      <a:pt x="515761" y="4058035"/>
                      <a:pt x="715832" y="3857407"/>
                    </a:cubicBezTo>
                    <a:cubicBezTo>
                      <a:pt x="396829" y="3725694"/>
                      <a:pt x="256779" y="3440037"/>
                      <a:pt x="220100" y="3113809"/>
                    </a:cubicBezTo>
                    <a:cubicBezTo>
                      <a:pt x="165636" y="2773132"/>
                      <a:pt x="406833" y="2467468"/>
                      <a:pt x="669704" y="2276844"/>
                    </a:cubicBezTo>
                    <a:cubicBezTo>
                      <a:pt x="799751" y="2177364"/>
                      <a:pt x="955917" y="2141240"/>
                      <a:pt x="1109861" y="2100670"/>
                    </a:cubicBezTo>
                    <a:cubicBezTo>
                      <a:pt x="1123755" y="2090111"/>
                      <a:pt x="1137093" y="2080663"/>
                      <a:pt x="1148208" y="2072327"/>
                    </a:cubicBezTo>
                    <a:cubicBezTo>
                      <a:pt x="1168215" y="1997856"/>
                      <a:pt x="1099302" y="1848358"/>
                      <a:pt x="1119309" y="1761661"/>
                    </a:cubicBezTo>
                    <a:cubicBezTo>
                      <a:pt x="1143762" y="1548251"/>
                      <a:pt x="1286591" y="1326505"/>
                      <a:pt x="1497777" y="1257592"/>
                    </a:cubicBezTo>
                    <a:cubicBezTo>
                      <a:pt x="1495554" y="1249811"/>
                      <a:pt x="1493887" y="1242587"/>
                      <a:pt x="1491664" y="1235362"/>
                    </a:cubicBezTo>
                    <a:cubicBezTo>
                      <a:pt x="1447759" y="1015839"/>
                      <a:pt x="1500000" y="785757"/>
                      <a:pt x="1628379" y="602914"/>
                    </a:cubicBezTo>
                    <a:cubicBezTo>
                      <a:pt x="1914037" y="218888"/>
                      <a:pt x="2426442" y="69391"/>
                      <a:pt x="2885494" y="17706"/>
                    </a:cubicBezTo>
                    <a:cubicBezTo>
                      <a:pt x="2996089" y="4923"/>
                      <a:pt x="3107796" y="-1607"/>
                      <a:pt x="3219224" y="338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5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Bullet1" descr="f24c32d5-6597-4811-abba-0c8e6dd9a26b">
                <a:extLst>
                  <a:ext uri="{FF2B5EF4-FFF2-40B4-BE49-F238E27FC236}">
                    <a16:creationId xmlns:a16="http://schemas.microsoft.com/office/drawing/2014/main" id="{D556B3E5-18A0-7263-868A-56648B007F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2425" y="2263115"/>
                <a:ext cx="2814443" cy="668974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香软可口</a:t>
                </a:r>
                <a:endParaRPr lang="en-US" dirty="0"/>
              </a:p>
            </p:txBody>
          </p:sp>
          <p:sp>
            <p:nvSpPr>
              <p:cNvPr id="38" name="Text1" descr="705a40b0-8715-446c-90d0-b9f730ea7a13">
                <a:extLst>
                  <a:ext uri="{FF2B5EF4-FFF2-40B4-BE49-F238E27FC236}">
                    <a16:creationId xmlns:a16="http://schemas.microsoft.com/office/drawing/2014/main" id="{3B406262-13E2-D453-08F4-B33B727138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2425" y="2932090"/>
                <a:ext cx="2814443" cy="856675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鸡蛋不翻口感软糯，香气四溢，令人垂涎。</a:t>
                </a:r>
                <a:endParaRPr lang="en-US" dirty="0"/>
              </a:p>
            </p:txBody>
          </p:sp>
        </p:grpSp>
        <p:grpSp>
          <p:nvGrpSpPr>
            <p:cNvPr id="120" name="组合 119" descr="329e9169-8db7-4e0d-b173-033cdcf0741b">
              <a:extLst>
                <a:ext uri="{FF2B5EF4-FFF2-40B4-BE49-F238E27FC236}">
                  <a16:creationId xmlns:a16="http://schemas.microsoft.com/office/drawing/2014/main" id="{6978F571-C4C0-40CE-EB60-6C66AF081806}"/>
                </a:ext>
              </a:extLst>
            </p:cNvPr>
            <p:cNvGrpSpPr/>
            <p:nvPr/>
          </p:nvGrpSpPr>
          <p:grpSpPr>
            <a:xfrm>
              <a:off x="4330404" y="2011678"/>
              <a:ext cx="3518493" cy="2028525"/>
              <a:chOff x="4330404" y="2011678"/>
              <a:chExt cx="3518493" cy="2028525"/>
            </a:xfrm>
          </p:grpSpPr>
          <p:sp>
            <p:nvSpPr>
              <p:cNvPr id="44" name="Shape2" descr="e580a785-3112-4c99-be28-0b1fe1ca679c">
                <a:extLst>
                  <a:ext uri="{FF2B5EF4-FFF2-40B4-BE49-F238E27FC236}">
                    <a16:creationId xmlns:a16="http://schemas.microsoft.com/office/drawing/2014/main" id="{944AAF36-45F0-C1B2-DF4C-D0B0CE976DF7}"/>
                  </a:ext>
                </a:extLst>
              </p:cNvPr>
              <p:cNvSpPr/>
              <p:nvPr/>
            </p:nvSpPr>
            <p:spPr>
              <a:xfrm>
                <a:off x="4330404" y="2011678"/>
                <a:ext cx="3518493" cy="2028525"/>
              </a:xfrm>
              <a:custGeom>
                <a:avLst/>
                <a:gdLst>
                  <a:gd name="connsiteX0" fmla="*/ 108567 w 11893179"/>
                  <a:gd name="connsiteY0" fmla="*/ 5390271 h 6856802"/>
                  <a:gd name="connsiteX1" fmla="*/ 135625 w 11893179"/>
                  <a:gd name="connsiteY1" fmla="*/ 5400179 h 6856802"/>
                  <a:gd name="connsiteX2" fmla="*/ 401832 w 11893179"/>
                  <a:gd name="connsiteY2" fmla="*/ 5545787 h 6856802"/>
                  <a:gd name="connsiteX3" fmla="*/ 382936 w 11893179"/>
                  <a:gd name="connsiteY3" fmla="*/ 5615812 h 6856802"/>
                  <a:gd name="connsiteX4" fmla="*/ 84496 w 11893179"/>
                  <a:gd name="connsiteY4" fmla="*/ 5451309 h 6856802"/>
                  <a:gd name="connsiteX5" fmla="*/ 108567 w 11893179"/>
                  <a:gd name="connsiteY5" fmla="*/ 5390271 h 6856802"/>
                  <a:gd name="connsiteX6" fmla="*/ 45177 w 11893179"/>
                  <a:gd name="connsiteY6" fmla="*/ 5027582 h 6856802"/>
                  <a:gd name="connsiteX7" fmla="*/ 66157 w 11893179"/>
                  <a:gd name="connsiteY7" fmla="*/ 5045609 h 6856802"/>
                  <a:gd name="connsiteX8" fmla="*/ 675818 w 11893179"/>
                  <a:gd name="connsiteY8" fmla="*/ 5493546 h 6856802"/>
                  <a:gd name="connsiteX9" fmla="*/ 700828 w 11893179"/>
                  <a:gd name="connsiteY9" fmla="*/ 5538562 h 6856802"/>
                  <a:gd name="connsiteX10" fmla="*/ 656368 w 11893179"/>
                  <a:gd name="connsiteY10" fmla="*/ 5563571 h 6856802"/>
                  <a:gd name="connsiteX11" fmla="*/ 3912 w 11893179"/>
                  <a:gd name="connsiteY11" fmla="*/ 5082289 h 6856802"/>
                  <a:gd name="connsiteX12" fmla="*/ 45177 w 11893179"/>
                  <a:gd name="connsiteY12" fmla="*/ 5027582 h 6856802"/>
                  <a:gd name="connsiteX13" fmla="*/ 11856609 w 11893179"/>
                  <a:gd name="connsiteY13" fmla="*/ 3028223 h 6856802"/>
                  <a:gd name="connsiteX14" fmla="*/ 11893150 w 11893179"/>
                  <a:gd name="connsiteY14" fmla="*/ 3063236 h 6856802"/>
                  <a:gd name="connsiteX15" fmla="*/ 11703637 w 11893179"/>
                  <a:gd name="connsiteY15" fmla="*/ 3615655 h 6856802"/>
                  <a:gd name="connsiteX16" fmla="*/ 11652508 w 11893179"/>
                  <a:gd name="connsiteY16" fmla="*/ 3564525 h 6856802"/>
                  <a:gd name="connsiteX17" fmla="*/ 11820902 w 11893179"/>
                  <a:gd name="connsiteY17" fmla="*/ 3063236 h 6856802"/>
                  <a:gd name="connsiteX18" fmla="*/ 11856609 w 11893179"/>
                  <a:gd name="connsiteY18" fmla="*/ 3028223 h 6856802"/>
                  <a:gd name="connsiteX19" fmla="*/ 11611799 w 11893179"/>
                  <a:gd name="connsiteY19" fmla="*/ 2272467 h 6856802"/>
                  <a:gd name="connsiteX20" fmla="*/ 11633613 w 11893179"/>
                  <a:gd name="connsiteY20" fmla="*/ 2289071 h 6856802"/>
                  <a:gd name="connsiteX21" fmla="*/ 11718087 w 11893179"/>
                  <a:gd name="connsiteY21" fmla="*/ 2567503 h 6856802"/>
                  <a:gd name="connsiteX22" fmla="*/ 11538023 w 11893179"/>
                  <a:gd name="connsiteY22" fmla="*/ 3547297 h 6856802"/>
                  <a:gd name="connsiteX23" fmla="*/ 11475778 w 11893179"/>
                  <a:gd name="connsiteY23" fmla="*/ 3510617 h 6856802"/>
                  <a:gd name="connsiteX24" fmla="*/ 11594154 w 11893179"/>
                  <a:gd name="connsiteY24" fmla="*/ 3265530 h 6856802"/>
                  <a:gd name="connsiteX25" fmla="*/ 11571369 w 11893179"/>
                  <a:gd name="connsiteY25" fmla="*/ 2325750 h 6856802"/>
                  <a:gd name="connsiteX26" fmla="*/ 11584150 w 11893179"/>
                  <a:gd name="connsiteY26" fmla="*/ 2276288 h 6856802"/>
                  <a:gd name="connsiteX27" fmla="*/ 11611799 w 11893179"/>
                  <a:gd name="connsiteY27" fmla="*/ 2272467 h 6856802"/>
                  <a:gd name="connsiteX28" fmla="*/ 11139547 w 11893179"/>
                  <a:gd name="connsiteY28" fmla="*/ 1068636 h 6856802"/>
                  <a:gd name="connsiteX29" fmla="*/ 11140103 w 11893179"/>
                  <a:gd name="connsiteY29" fmla="*/ 1081418 h 6856802"/>
                  <a:gd name="connsiteX30" fmla="*/ 11140659 w 11893179"/>
                  <a:gd name="connsiteY30" fmla="*/ 1078639 h 6856802"/>
                  <a:gd name="connsiteX31" fmla="*/ 11139547 w 11893179"/>
                  <a:gd name="connsiteY31" fmla="*/ 1068636 h 6856802"/>
                  <a:gd name="connsiteX32" fmla="*/ 3219224 w 11893179"/>
                  <a:gd name="connsiteY32" fmla="*/ 338 h 6856802"/>
                  <a:gd name="connsiteX33" fmla="*/ 3551287 w 11893179"/>
                  <a:gd name="connsiteY33" fmla="*/ 33822 h 6856802"/>
                  <a:gd name="connsiteX34" fmla="*/ 4034237 w 11893179"/>
                  <a:gd name="connsiteY34" fmla="*/ 321703 h 6856802"/>
                  <a:gd name="connsiteX35" fmla="*/ 4092035 w 11893179"/>
                  <a:gd name="connsiteY35" fmla="*/ 397285 h 6856802"/>
                  <a:gd name="connsiteX36" fmla="*/ 4422153 w 11893179"/>
                  <a:gd name="connsiteY36" fmla="*/ 468978 h 6856802"/>
                  <a:gd name="connsiteX37" fmla="*/ 4867868 w 11893179"/>
                  <a:gd name="connsiteY37" fmla="*/ 290581 h 6856802"/>
                  <a:gd name="connsiteX38" fmla="*/ 5730953 w 11893179"/>
                  <a:gd name="connsiteY38" fmla="*/ 635148 h 6856802"/>
                  <a:gd name="connsiteX39" fmla="*/ 7516034 w 11893179"/>
                  <a:gd name="connsiteY39" fmla="*/ 413958 h 6856802"/>
                  <a:gd name="connsiteX40" fmla="*/ 7886721 w 11893179"/>
                  <a:gd name="connsiteY40" fmla="*/ 449526 h 6856802"/>
                  <a:gd name="connsiteX41" fmla="*/ 9147171 w 11893179"/>
                  <a:gd name="connsiteY41" fmla="*/ 416737 h 6856802"/>
                  <a:gd name="connsiteX42" fmla="*/ 9334459 w 11893179"/>
                  <a:gd name="connsiteY42" fmla="*/ 651821 h 6856802"/>
                  <a:gd name="connsiteX43" fmla="*/ 9450612 w 11893179"/>
                  <a:gd name="connsiteY43" fmla="*/ 680720 h 6856802"/>
                  <a:gd name="connsiteX44" fmla="*/ 11229579 w 11893179"/>
                  <a:gd name="connsiteY44" fmla="*/ 1103092 h 6856802"/>
                  <a:gd name="connsiteX45" fmla="*/ 11145105 w 11893179"/>
                  <a:gd name="connsiteY45" fmla="*/ 1884482 h 6856802"/>
                  <a:gd name="connsiteX46" fmla="*/ 11270149 w 11893179"/>
                  <a:gd name="connsiteY46" fmla="*/ 2197927 h 6856802"/>
                  <a:gd name="connsiteX47" fmla="*/ 11566366 w 11893179"/>
                  <a:gd name="connsiteY47" fmla="*/ 2921519 h 6856802"/>
                  <a:gd name="connsiteX48" fmla="*/ 11389081 w 11893179"/>
                  <a:gd name="connsiteY48" fmla="*/ 3470047 h 6856802"/>
                  <a:gd name="connsiteX49" fmla="*/ 11339063 w 11893179"/>
                  <a:gd name="connsiteY49" fmla="*/ 3895755 h 6856802"/>
                  <a:gd name="connsiteX50" fmla="*/ 11331282 w 11893179"/>
                  <a:gd name="connsiteY50" fmla="*/ 4703821 h 6856802"/>
                  <a:gd name="connsiteX51" fmla="*/ 10990605 w 11893179"/>
                  <a:gd name="connsiteY51" fmla="*/ 5179546 h 6856802"/>
                  <a:gd name="connsiteX52" fmla="*/ 10754965 w 11893179"/>
                  <a:gd name="connsiteY52" fmla="*/ 5465759 h 6856802"/>
                  <a:gd name="connsiteX53" fmla="*/ 10764969 w 11893179"/>
                  <a:gd name="connsiteY53" fmla="*/ 5581355 h 6856802"/>
                  <a:gd name="connsiteX54" fmla="*/ 10716063 w 11893179"/>
                  <a:gd name="connsiteY54" fmla="*/ 5939817 h 6856802"/>
                  <a:gd name="connsiteX55" fmla="*/ 10653263 w 11893179"/>
                  <a:gd name="connsiteY55" fmla="*/ 6110433 h 6856802"/>
                  <a:gd name="connsiteX56" fmla="*/ 10423736 w 11893179"/>
                  <a:gd name="connsiteY56" fmla="*/ 6494459 h 6856802"/>
                  <a:gd name="connsiteX57" fmla="*/ 9794068 w 11893179"/>
                  <a:gd name="connsiteY57" fmla="*/ 6837359 h 6856802"/>
                  <a:gd name="connsiteX58" fmla="*/ 8700900 w 11893179"/>
                  <a:gd name="connsiteY58" fmla="*/ 6440551 h 6856802"/>
                  <a:gd name="connsiteX59" fmla="*/ 8324655 w 11893179"/>
                  <a:gd name="connsiteY59" fmla="*/ 6515022 h 6856802"/>
                  <a:gd name="connsiteX60" fmla="*/ 7882831 w 11893179"/>
                  <a:gd name="connsiteY60" fmla="*/ 6580045 h 6856802"/>
                  <a:gd name="connsiteX61" fmla="*/ 7667199 w 11893179"/>
                  <a:gd name="connsiteY61" fmla="*/ 6508908 h 6856802"/>
                  <a:gd name="connsiteX62" fmla="*/ 7422667 w 11893179"/>
                  <a:gd name="connsiteY62" fmla="*/ 6441662 h 6856802"/>
                  <a:gd name="connsiteX63" fmla="*/ 6960836 w 11893179"/>
                  <a:gd name="connsiteY63" fmla="*/ 6678413 h 6856802"/>
                  <a:gd name="connsiteX64" fmla="*/ 6136097 w 11893179"/>
                  <a:gd name="connsiteY64" fmla="*/ 6796789 h 6856802"/>
                  <a:gd name="connsiteX65" fmla="*/ 6069962 w 11893179"/>
                  <a:gd name="connsiteY65" fmla="*/ 6792342 h 6856802"/>
                  <a:gd name="connsiteX66" fmla="*/ 4960678 w 11893179"/>
                  <a:gd name="connsiteY66" fmla="*/ 6154893 h 6856802"/>
                  <a:gd name="connsiteX67" fmla="*/ 4533860 w 11893179"/>
                  <a:gd name="connsiteY67" fmla="*/ 6352741 h 6856802"/>
                  <a:gd name="connsiteX68" fmla="*/ 3572406 w 11893179"/>
                  <a:gd name="connsiteY68" fmla="*/ 6553925 h 6856802"/>
                  <a:gd name="connsiteX69" fmla="*/ 3147254 w 11893179"/>
                  <a:gd name="connsiteY69" fmla="*/ 6329400 h 6856802"/>
                  <a:gd name="connsiteX70" fmla="*/ 2905501 w 11893179"/>
                  <a:gd name="connsiteY70" fmla="*/ 6104875 h 6856802"/>
                  <a:gd name="connsiteX71" fmla="*/ 2686534 w 11893179"/>
                  <a:gd name="connsiteY71" fmla="*/ 6183237 h 6856802"/>
                  <a:gd name="connsiteX72" fmla="*/ 2268052 w 11893179"/>
                  <a:gd name="connsiteY72" fmla="*/ 6387199 h 6856802"/>
                  <a:gd name="connsiteX73" fmla="*/ 1222123 w 11893179"/>
                  <a:gd name="connsiteY73" fmla="*/ 6147668 h 6856802"/>
                  <a:gd name="connsiteX74" fmla="*/ 928686 w 11893179"/>
                  <a:gd name="connsiteY74" fmla="*/ 5647490 h 6856802"/>
                  <a:gd name="connsiteX75" fmla="*/ 834763 w 11893179"/>
                  <a:gd name="connsiteY75" fmla="*/ 5336268 h 6856802"/>
                  <a:gd name="connsiteX76" fmla="*/ 202871 w 11893179"/>
                  <a:gd name="connsiteY76" fmla="*/ 4537095 h 6856802"/>
                  <a:gd name="connsiteX77" fmla="*/ 715832 w 11893179"/>
                  <a:gd name="connsiteY77" fmla="*/ 3857407 h 6856802"/>
                  <a:gd name="connsiteX78" fmla="*/ 220100 w 11893179"/>
                  <a:gd name="connsiteY78" fmla="*/ 3113809 h 6856802"/>
                  <a:gd name="connsiteX79" fmla="*/ 669704 w 11893179"/>
                  <a:gd name="connsiteY79" fmla="*/ 2276844 h 6856802"/>
                  <a:gd name="connsiteX80" fmla="*/ 1109861 w 11893179"/>
                  <a:gd name="connsiteY80" fmla="*/ 2100670 h 6856802"/>
                  <a:gd name="connsiteX81" fmla="*/ 1148208 w 11893179"/>
                  <a:gd name="connsiteY81" fmla="*/ 2072327 h 6856802"/>
                  <a:gd name="connsiteX82" fmla="*/ 1119309 w 11893179"/>
                  <a:gd name="connsiteY82" fmla="*/ 1761661 h 6856802"/>
                  <a:gd name="connsiteX83" fmla="*/ 1497777 w 11893179"/>
                  <a:gd name="connsiteY83" fmla="*/ 1257592 h 6856802"/>
                  <a:gd name="connsiteX84" fmla="*/ 1491664 w 11893179"/>
                  <a:gd name="connsiteY84" fmla="*/ 1235362 h 6856802"/>
                  <a:gd name="connsiteX85" fmla="*/ 1628379 w 11893179"/>
                  <a:gd name="connsiteY85" fmla="*/ 602914 h 6856802"/>
                  <a:gd name="connsiteX86" fmla="*/ 2885494 w 11893179"/>
                  <a:gd name="connsiteY86" fmla="*/ 17706 h 6856802"/>
                  <a:gd name="connsiteX87" fmla="*/ 3219224 w 11893179"/>
                  <a:gd name="connsiteY87" fmla="*/ 338 h 68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1893179" h="6856802">
                    <a:moveTo>
                      <a:pt x="108567" y="5390271"/>
                    </a:moveTo>
                    <a:cubicBezTo>
                      <a:pt x="117598" y="5389481"/>
                      <a:pt x="127150" y="5392260"/>
                      <a:pt x="135625" y="5400179"/>
                    </a:cubicBezTo>
                    <a:cubicBezTo>
                      <a:pt x="210653" y="5470760"/>
                      <a:pt x="301797" y="5520222"/>
                      <a:pt x="401832" y="5545787"/>
                    </a:cubicBezTo>
                    <a:cubicBezTo>
                      <a:pt x="446847" y="5556902"/>
                      <a:pt x="427397" y="5626927"/>
                      <a:pt x="382936" y="5615812"/>
                    </a:cubicBezTo>
                    <a:cubicBezTo>
                      <a:pt x="270674" y="5587468"/>
                      <a:pt x="168416" y="5530781"/>
                      <a:pt x="84496" y="5451309"/>
                    </a:cubicBezTo>
                    <a:cubicBezTo>
                      <a:pt x="59071" y="5427134"/>
                      <a:pt x="81474" y="5392642"/>
                      <a:pt x="108567" y="5390271"/>
                    </a:cubicBezTo>
                    <a:close/>
                    <a:moveTo>
                      <a:pt x="45177" y="5027582"/>
                    </a:moveTo>
                    <a:cubicBezTo>
                      <a:pt x="53514" y="5029423"/>
                      <a:pt x="61155" y="5035050"/>
                      <a:pt x="66157" y="5045609"/>
                    </a:cubicBezTo>
                    <a:cubicBezTo>
                      <a:pt x="180087" y="5286250"/>
                      <a:pt x="412392" y="5456867"/>
                      <a:pt x="675818" y="5493546"/>
                    </a:cubicBezTo>
                    <a:cubicBezTo>
                      <a:pt x="695271" y="5496325"/>
                      <a:pt x="705830" y="5520779"/>
                      <a:pt x="700828" y="5538562"/>
                    </a:cubicBezTo>
                    <a:cubicBezTo>
                      <a:pt x="694715" y="5558570"/>
                      <a:pt x="675818" y="5566350"/>
                      <a:pt x="656368" y="5563571"/>
                    </a:cubicBezTo>
                    <a:cubicBezTo>
                      <a:pt x="376824" y="5524113"/>
                      <a:pt x="124511" y="5337380"/>
                      <a:pt x="3912" y="5082289"/>
                    </a:cubicBezTo>
                    <a:cubicBezTo>
                      <a:pt x="-11093" y="5050611"/>
                      <a:pt x="20168" y="5022059"/>
                      <a:pt x="45177" y="5027582"/>
                    </a:cubicBezTo>
                    <a:close/>
                    <a:moveTo>
                      <a:pt x="11856609" y="3028223"/>
                    </a:moveTo>
                    <a:cubicBezTo>
                      <a:pt x="11874671" y="3028223"/>
                      <a:pt x="11892872" y="3039894"/>
                      <a:pt x="11893150" y="3063236"/>
                    </a:cubicBezTo>
                    <a:cubicBezTo>
                      <a:pt x="11894817" y="3263863"/>
                      <a:pt x="11826459" y="3457821"/>
                      <a:pt x="11703637" y="3615655"/>
                    </a:cubicBezTo>
                    <a:cubicBezTo>
                      <a:pt x="11675295" y="3652334"/>
                      <a:pt x="11624166" y="3600649"/>
                      <a:pt x="11652508" y="3564525"/>
                    </a:cubicBezTo>
                    <a:cubicBezTo>
                      <a:pt x="11763104" y="3422252"/>
                      <a:pt x="11822013" y="3243300"/>
                      <a:pt x="11820902" y="3063236"/>
                    </a:cubicBezTo>
                    <a:cubicBezTo>
                      <a:pt x="11820624" y="3039894"/>
                      <a:pt x="11838547" y="3028223"/>
                      <a:pt x="11856609" y="3028223"/>
                    </a:cubicBezTo>
                    <a:close/>
                    <a:moveTo>
                      <a:pt x="11611799" y="2272467"/>
                    </a:moveTo>
                    <a:cubicBezTo>
                      <a:pt x="11621246" y="2274482"/>
                      <a:pt x="11629722" y="2279901"/>
                      <a:pt x="11633613" y="2289071"/>
                    </a:cubicBezTo>
                    <a:cubicBezTo>
                      <a:pt x="11671404" y="2379103"/>
                      <a:pt x="11700303" y="2471358"/>
                      <a:pt x="11718087" y="2567503"/>
                    </a:cubicBezTo>
                    <a:cubicBezTo>
                      <a:pt x="11780331" y="2902623"/>
                      <a:pt x="11718087" y="3257749"/>
                      <a:pt x="11538023" y="3547297"/>
                    </a:cubicBezTo>
                    <a:cubicBezTo>
                      <a:pt x="11513569" y="3586756"/>
                      <a:pt x="11451325" y="3550076"/>
                      <a:pt x="11475778" y="3510617"/>
                    </a:cubicBezTo>
                    <a:cubicBezTo>
                      <a:pt x="11523573" y="3433367"/>
                      <a:pt x="11563587" y="3351671"/>
                      <a:pt x="11594154" y="3265530"/>
                    </a:cubicBezTo>
                    <a:cubicBezTo>
                      <a:pt x="11700858" y="2963755"/>
                      <a:pt x="11696413" y="2621411"/>
                      <a:pt x="11571369" y="2325750"/>
                    </a:cubicBezTo>
                    <a:cubicBezTo>
                      <a:pt x="11563587" y="2307966"/>
                      <a:pt x="11565255" y="2286848"/>
                      <a:pt x="11584150" y="2276288"/>
                    </a:cubicBezTo>
                    <a:cubicBezTo>
                      <a:pt x="11591930" y="2271842"/>
                      <a:pt x="11602351" y="2270453"/>
                      <a:pt x="11611799" y="2272467"/>
                    </a:cubicBezTo>
                    <a:close/>
                    <a:moveTo>
                      <a:pt x="11139547" y="1068636"/>
                    </a:moveTo>
                    <a:cubicBezTo>
                      <a:pt x="11140103" y="1073082"/>
                      <a:pt x="11140103" y="1076972"/>
                      <a:pt x="11140103" y="1081418"/>
                    </a:cubicBezTo>
                    <a:cubicBezTo>
                      <a:pt x="11140659" y="1080307"/>
                      <a:pt x="11140659" y="1079751"/>
                      <a:pt x="11140659" y="1078639"/>
                    </a:cubicBezTo>
                    <a:cubicBezTo>
                      <a:pt x="11141214" y="1075305"/>
                      <a:pt x="11140659" y="1071415"/>
                      <a:pt x="11139547" y="1068636"/>
                    </a:cubicBezTo>
                    <a:close/>
                    <a:moveTo>
                      <a:pt x="3219224" y="338"/>
                    </a:moveTo>
                    <a:cubicBezTo>
                      <a:pt x="3330653" y="2283"/>
                      <a:pt x="3441804" y="12703"/>
                      <a:pt x="3551287" y="33822"/>
                    </a:cubicBezTo>
                    <a:cubicBezTo>
                      <a:pt x="3745245" y="70502"/>
                      <a:pt x="3906969" y="170538"/>
                      <a:pt x="4034237" y="321703"/>
                    </a:cubicBezTo>
                    <a:cubicBezTo>
                      <a:pt x="4054244" y="346156"/>
                      <a:pt x="4073695" y="371165"/>
                      <a:pt x="4092035" y="397285"/>
                    </a:cubicBezTo>
                    <a:cubicBezTo>
                      <a:pt x="4223193" y="625700"/>
                      <a:pt x="4201519" y="582907"/>
                      <a:pt x="4422153" y="468978"/>
                    </a:cubicBezTo>
                    <a:cubicBezTo>
                      <a:pt x="4563870" y="395618"/>
                      <a:pt x="4707810" y="315590"/>
                      <a:pt x="4867868" y="290581"/>
                    </a:cubicBezTo>
                    <a:cubicBezTo>
                      <a:pt x="5189093" y="246676"/>
                      <a:pt x="5567006" y="332818"/>
                      <a:pt x="5730953" y="635148"/>
                    </a:cubicBezTo>
                    <a:cubicBezTo>
                      <a:pt x="6413418" y="310032"/>
                      <a:pt x="6759097" y="-38981"/>
                      <a:pt x="7516034" y="413958"/>
                    </a:cubicBezTo>
                    <a:cubicBezTo>
                      <a:pt x="7692763" y="555675"/>
                      <a:pt x="7685539" y="513994"/>
                      <a:pt x="7886721" y="449526"/>
                    </a:cubicBezTo>
                    <a:cubicBezTo>
                      <a:pt x="8279083" y="317813"/>
                      <a:pt x="8769258" y="180541"/>
                      <a:pt x="9147171" y="416737"/>
                    </a:cubicBezTo>
                    <a:cubicBezTo>
                      <a:pt x="9241649" y="473979"/>
                      <a:pt x="9293333" y="582907"/>
                      <a:pt x="9334459" y="651821"/>
                    </a:cubicBezTo>
                    <a:cubicBezTo>
                      <a:pt x="9372806" y="661824"/>
                      <a:pt x="9411709" y="671272"/>
                      <a:pt x="9450612" y="680720"/>
                    </a:cubicBezTo>
                    <a:cubicBezTo>
                      <a:pt x="10133078" y="148308"/>
                      <a:pt x="11174004" y="-53987"/>
                      <a:pt x="11229579" y="1103092"/>
                    </a:cubicBezTo>
                    <a:cubicBezTo>
                      <a:pt x="11243473" y="1366520"/>
                      <a:pt x="11202347" y="1628280"/>
                      <a:pt x="11145105" y="1884482"/>
                    </a:cubicBezTo>
                    <a:cubicBezTo>
                      <a:pt x="11092864" y="2094557"/>
                      <a:pt x="11081193" y="2087888"/>
                      <a:pt x="11270149" y="2197927"/>
                    </a:cubicBezTo>
                    <a:cubicBezTo>
                      <a:pt x="11496897" y="2361319"/>
                      <a:pt x="11595821" y="2651422"/>
                      <a:pt x="11566366" y="2921519"/>
                    </a:cubicBezTo>
                    <a:cubicBezTo>
                      <a:pt x="11549138" y="3114365"/>
                      <a:pt x="11476334" y="3297764"/>
                      <a:pt x="11389081" y="3470047"/>
                    </a:cubicBezTo>
                    <a:cubicBezTo>
                      <a:pt x="11290712" y="3676788"/>
                      <a:pt x="11209017" y="3672342"/>
                      <a:pt x="11339063" y="3895755"/>
                    </a:cubicBezTo>
                    <a:cubicBezTo>
                      <a:pt x="11446324" y="4152513"/>
                      <a:pt x="11441877" y="4449285"/>
                      <a:pt x="11331282" y="4703821"/>
                    </a:cubicBezTo>
                    <a:cubicBezTo>
                      <a:pt x="11254032" y="4884441"/>
                      <a:pt x="11127320" y="5039496"/>
                      <a:pt x="10990605" y="5179546"/>
                    </a:cubicBezTo>
                    <a:cubicBezTo>
                      <a:pt x="10926138" y="5264020"/>
                      <a:pt x="10753854" y="5365723"/>
                      <a:pt x="10754965" y="5465759"/>
                    </a:cubicBezTo>
                    <a:cubicBezTo>
                      <a:pt x="10757744" y="5504106"/>
                      <a:pt x="10761635" y="5542453"/>
                      <a:pt x="10764969" y="5581355"/>
                    </a:cubicBezTo>
                    <a:cubicBezTo>
                      <a:pt x="10774973" y="5703065"/>
                      <a:pt x="10758300" y="5825331"/>
                      <a:pt x="10716063" y="5939817"/>
                    </a:cubicBezTo>
                    <a:lnTo>
                      <a:pt x="10653263" y="6110433"/>
                    </a:lnTo>
                    <a:cubicBezTo>
                      <a:pt x="10601578" y="6251595"/>
                      <a:pt x="10524328" y="6382197"/>
                      <a:pt x="10423736" y="6494459"/>
                    </a:cubicBezTo>
                    <a:cubicBezTo>
                      <a:pt x="10259233" y="6677302"/>
                      <a:pt x="10048603" y="6811238"/>
                      <a:pt x="9794068" y="6837359"/>
                    </a:cubicBezTo>
                    <a:cubicBezTo>
                      <a:pt x="9301670" y="6913497"/>
                      <a:pt x="9043800" y="6762888"/>
                      <a:pt x="8700900" y="6440551"/>
                    </a:cubicBezTo>
                    <a:cubicBezTo>
                      <a:pt x="8571966" y="6430547"/>
                      <a:pt x="8448588" y="6472784"/>
                      <a:pt x="8324655" y="6515022"/>
                    </a:cubicBezTo>
                    <a:cubicBezTo>
                      <a:pt x="8180715" y="6564483"/>
                      <a:pt x="8036219" y="6613390"/>
                      <a:pt x="7882831" y="6580045"/>
                    </a:cubicBezTo>
                    <a:cubicBezTo>
                      <a:pt x="7811139" y="6576710"/>
                      <a:pt x="7737780" y="6542810"/>
                      <a:pt x="7667199" y="6508908"/>
                    </a:cubicBezTo>
                    <a:cubicBezTo>
                      <a:pt x="7579946" y="6466671"/>
                      <a:pt x="7496027" y="6424989"/>
                      <a:pt x="7422667" y="6441662"/>
                    </a:cubicBezTo>
                    <a:cubicBezTo>
                      <a:pt x="7257053" y="6501684"/>
                      <a:pt x="7125339" y="6617836"/>
                      <a:pt x="6960836" y="6678413"/>
                    </a:cubicBezTo>
                    <a:cubicBezTo>
                      <a:pt x="6702410" y="6786229"/>
                      <a:pt x="6415086" y="6812906"/>
                      <a:pt x="6136097" y="6796789"/>
                    </a:cubicBezTo>
                    <a:cubicBezTo>
                      <a:pt x="6113867" y="6795678"/>
                      <a:pt x="6092193" y="6794010"/>
                      <a:pt x="6069962" y="6792342"/>
                    </a:cubicBezTo>
                    <a:cubicBezTo>
                      <a:pt x="5601463" y="6744548"/>
                      <a:pt x="5244113" y="6518912"/>
                      <a:pt x="4960678" y="6154893"/>
                    </a:cubicBezTo>
                    <a:cubicBezTo>
                      <a:pt x="4899545" y="6083201"/>
                      <a:pt x="4621113" y="6324398"/>
                      <a:pt x="4533860" y="6352741"/>
                    </a:cubicBezTo>
                    <a:cubicBezTo>
                      <a:pt x="4243756" y="6506686"/>
                      <a:pt x="3904191" y="6637843"/>
                      <a:pt x="3572406" y="6553925"/>
                    </a:cubicBezTo>
                    <a:cubicBezTo>
                      <a:pt x="3415683" y="6513354"/>
                      <a:pt x="3269520" y="6434993"/>
                      <a:pt x="3147254" y="6329400"/>
                    </a:cubicBezTo>
                    <a:cubicBezTo>
                      <a:pt x="3059445" y="6263821"/>
                      <a:pt x="3002203" y="6156005"/>
                      <a:pt x="2905501" y="6104875"/>
                    </a:cubicBezTo>
                    <a:cubicBezTo>
                      <a:pt x="2824917" y="6093760"/>
                      <a:pt x="2753781" y="6147668"/>
                      <a:pt x="2686534" y="6183237"/>
                    </a:cubicBezTo>
                    <a:cubicBezTo>
                      <a:pt x="2553709" y="6263821"/>
                      <a:pt x="2416438" y="6338848"/>
                      <a:pt x="2268052" y="6387199"/>
                    </a:cubicBezTo>
                    <a:cubicBezTo>
                      <a:pt x="1912370" y="6512799"/>
                      <a:pt x="1492220" y="6402204"/>
                      <a:pt x="1222123" y="6147668"/>
                    </a:cubicBezTo>
                    <a:cubicBezTo>
                      <a:pt x="1086520" y="6007619"/>
                      <a:pt x="987595" y="5832001"/>
                      <a:pt x="928686" y="5647490"/>
                    </a:cubicBezTo>
                    <a:cubicBezTo>
                      <a:pt x="892006" y="5583023"/>
                      <a:pt x="896452" y="5345160"/>
                      <a:pt x="834763" y="5336268"/>
                    </a:cubicBezTo>
                    <a:cubicBezTo>
                      <a:pt x="345144" y="5399068"/>
                      <a:pt x="86163" y="4976140"/>
                      <a:pt x="202871" y="4537095"/>
                    </a:cubicBezTo>
                    <a:cubicBezTo>
                      <a:pt x="269562" y="4248658"/>
                      <a:pt x="515761" y="4058035"/>
                      <a:pt x="715832" y="3857407"/>
                    </a:cubicBezTo>
                    <a:cubicBezTo>
                      <a:pt x="396829" y="3725694"/>
                      <a:pt x="256779" y="3440037"/>
                      <a:pt x="220100" y="3113809"/>
                    </a:cubicBezTo>
                    <a:cubicBezTo>
                      <a:pt x="165636" y="2773132"/>
                      <a:pt x="406833" y="2467468"/>
                      <a:pt x="669704" y="2276844"/>
                    </a:cubicBezTo>
                    <a:cubicBezTo>
                      <a:pt x="799751" y="2177364"/>
                      <a:pt x="955917" y="2141240"/>
                      <a:pt x="1109861" y="2100670"/>
                    </a:cubicBezTo>
                    <a:cubicBezTo>
                      <a:pt x="1123755" y="2090111"/>
                      <a:pt x="1137093" y="2080663"/>
                      <a:pt x="1148208" y="2072327"/>
                    </a:cubicBezTo>
                    <a:cubicBezTo>
                      <a:pt x="1168215" y="1997856"/>
                      <a:pt x="1099302" y="1848358"/>
                      <a:pt x="1119309" y="1761661"/>
                    </a:cubicBezTo>
                    <a:cubicBezTo>
                      <a:pt x="1143762" y="1548251"/>
                      <a:pt x="1286591" y="1326505"/>
                      <a:pt x="1497777" y="1257592"/>
                    </a:cubicBezTo>
                    <a:cubicBezTo>
                      <a:pt x="1495554" y="1249811"/>
                      <a:pt x="1493887" y="1242587"/>
                      <a:pt x="1491664" y="1235362"/>
                    </a:cubicBezTo>
                    <a:cubicBezTo>
                      <a:pt x="1447759" y="1015839"/>
                      <a:pt x="1500000" y="785757"/>
                      <a:pt x="1628379" y="602914"/>
                    </a:cubicBezTo>
                    <a:cubicBezTo>
                      <a:pt x="1914037" y="218888"/>
                      <a:pt x="2426442" y="69391"/>
                      <a:pt x="2885494" y="17706"/>
                    </a:cubicBezTo>
                    <a:cubicBezTo>
                      <a:pt x="2996089" y="4923"/>
                      <a:pt x="3107796" y="-1607"/>
                      <a:pt x="3219224" y="338"/>
                    </a:cubicBezTo>
                    <a:close/>
                  </a:path>
                </a:pathLst>
              </a:custGeom>
              <a:solidFill>
                <a:schemeClr val="accent2">
                  <a:alpha val="15000"/>
                </a:schemeClr>
              </a:solidFill>
              <a:ln w="5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Bullet2" descr="9ca233fd-14b6-4475-9172-6e649d790794">
                <a:extLst>
                  <a:ext uri="{FF2B5EF4-FFF2-40B4-BE49-F238E27FC236}">
                    <a16:creationId xmlns:a16="http://schemas.microsoft.com/office/drawing/2014/main" id="{7FD871B2-FAEB-1C8A-6CA1-7F49E48605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82429" y="2263115"/>
                <a:ext cx="2814443" cy="668974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营养丰富</a:t>
                </a:r>
                <a:endParaRPr lang="en-US" dirty="0"/>
              </a:p>
            </p:txBody>
          </p:sp>
          <p:sp>
            <p:nvSpPr>
              <p:cNvPr id="46" name="Text2" descr="bbde2891-dbb1-4e14-a587-3046158ea968">
                <a:extLst>
                  <a:ext uri="{FF2B5EF4-FFF2-40B4-BE49-F238E27FC236}">
                    <a16:creationId xmlns:a16="http://schemas.microsoft.com/office/drawing/2014/main" id="{7B4B5B8D-9FFF-C31D-844E-1B9CC8A81C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429" y="2932090"/>
                <a:ext cx="2814443" cy="856675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富含蛋白质和多种维生素，有益健康。</a:t>
                </a:r>
                <a:endParaRPr lang="en-US" dirty="0"/>
              </a:p>
            </p:txBody>
          </p:sp>
        </p:grpSp>
        <p:grpSp>
          <p:nvGrpSpPr>
            <p:cNvPr id="121" name="组合 120" descr="3d40da86-912e-4a11-ae71-ca37519f6b7a">
              <a:extLst>
                <a:ext uri="{FF2B5EF4-FFF2-40B4-BE49-F238E27FC236}">
                  <a16:creationId xmlns:a16="http://schemas.microsoft.com/office/drawing/2014/main" id="{C4F0E01A-6B1F-06BE-D8D3-06DAE8E56C6A}"/>
                </a:ext>
              </a:extLst>
            </p:cNvPr>
            <p:cNvGrpSpPr/>
            <p:nvPr/>
          </p:nvGrpSpPr>
          <p:grpSpPr>
            <a:xfrm>
              <a:off x="8000407" y="2011678"/>
              <a:ext cx="3518493" cy="2028525"/>
              <a:chOff x="8000407" y="2011678"/>
              <a:chExt cx="3518493" cy="2028525"/>
            </a:xfrm>
          </p:grpSpPr>
          <p:sp>
            <p:nvSpPr>
              <p:cNvPr id="49" name="Shape3" descr="a20eded5-83a8-40d6-84d4-dcc6cf5725e1">
                <a:extLst>
                  <a:ext uri="{FF2B5EF4-FFF2-40B4-BE49-F238E27FC236}">
                    <a16:creationId xmlns:a16="http://schemas.microsoft.com/office/drawing/2014/main" id="{6ACFB04C-B066-0A10-D0B2-031790B5831F}"/>
                  </a:ext>
                </a:extLst>
              </p:cNvPr>
              <p:cNvSpPr/>
              <p:nvPr/>
            </p:nvSpPr>
            <p:spPr>
              <a:xfrm>
                <a:off x="8000407" y="2011678"/>
                <a:ext cx="3518493" cy="2028525"/>
              </a:xfrm>
              <a:custGeom>
                <a:avLst/>
                <a:gdLst>
                  <a:gd name="connsiteX0" fmla="*/ 108567 w 11893179"/>
                  <a:gd name="connsiteY0" fmla="*/ 5390271 h 6856802"/>
                  <a:gd name="connsiteX1" fmla="*/ 135625 w 11893179"/>
                  <a:gd name="connsiteY1" fmla="*/ 5400179 h 6856802"/>
                  <a:gd name="connsiteX2" fmla="*/ 401832 w 11893179"/>
                  <a:gd name="connsiteY2" fmla="*/ 5545787 h 6856802"/>
                  <a:gd name="connsiteX3" fmla="*/ 382936 w 11893179"/>
                  <a:gd name="connsiteY3" fmla="*/ 5615812 h 6856802"/>
                  <a:gd name="connsiteX4" fmla="*/ 84496 w 11893179"/>
                  <a:gd name="connsiteY4" fmla="*/ 5451309 h 6856802"/>
                  <a:gd name="connsiteX5" fmla="*/ 108567 w 11893179"/>
                  <a:gd name="connsiteY5" fmla="*/ 5390271 h 6856802"/>
                  <a:gd name="connsiteX6" fmla="*/ 45177 w 11893179"/>
                  <a:gd name="connsiteY6" fmla="*/ 5027582 h 6856802"/>
                  <a:gd name="connsiteX7" fmla="*/ 66157 w 11893179"/>
                  <a:gd name="connsiteY7" fmla="*/ 5045609 h 6856802"/>
                  <a:gd name="connsiteX8" fmla="*/ 675818 w 11893179"/>
                  <a:gd name="connsiteY8" fmla="*/ 5493546 h 6856802"/>
                  <a:gd name="connsiteX9" fmla="*/ 700828 w 11893179"/>
                  <a:gd name="connsiteY9" fmla="*/ 5538562 h 6856802"/>
                  <a:gd name="connsiteX10" fmla="*/ 656368 w 11893179"/>
                  <a:gd name="connsiteY10" fmla="*/ 5563571 h 6856802"/>
                  <a:gd name="connsiteX11" fmla="*/ 3912 w 11893179"/>
                  <a:gd name="connsiteY11" fmla="*/ 5082289 h 6856802"/>
                  <a:gd name="connsiteX12" fmla="*/ 45177 w 11893179"/>
                  <a:gd name="connsiteY12" fmla="*/ 5027582 h 6856802"/>
                  <a:gd name="connsiteX13" fmla="*/ 11856609 w 11893179"/>
                  <a:gd name="connsiteY13" fmla="*/ 3028223 h 6856802"/>
                  <a:gd name="connsiteX14" fmla="*/ 11893150 w 11893179"/>
                  <a:gd name="connsiteY14" fmla="*/ 3063236 h 6856802"/>
                  <a:gd name="connsiteX15" fmla="*/ 11703637 w 11893179"/>
                  <a:gd name="connsiteY15" fmla="*/ 3615655 h 6856802"/>
                  <a:gd name="connsiteX16" fmla="*/ 11652508 w 11893179"/>
                  <a:gd name="connsiteY16" fmla="*/ 3564525 h 6856802"/>
                  <a:gd name="connsiteX17" fmla="*/ 11820902 w 11893179"/>
                  <a:gd name="connsiteY17" fmla="*/ 3063236 h 6856802"/>
                  <a:gd name="connsiteX18" fmla="*/ 11856609 w 11893179"/>
                  <a:gd name="connsiteY18" fmla="*/ 3028223 h 6856802"/>
                  <a:gd name="connsiteX19" fmla="*/ 11611799 w 11893179"/>
                  <a:gd name="connsiteY19" fmla="*/ 2272467 h 6856802"/>
                  <a:gd name="connsiteX20" fmla="*/ 11633613 w 11893179"/>
                  <a:gd name="connsiteY20" fmla="*/ 2289071 h 6856802"/>
                  <a:gd name="connsiteX21" fmla="*/ 11718087 w 11893179"/>
                  <a:gd name="connsiteY21" fmla="*/ 2567503 h 6856802"/>
                  <a:gd name="connsiteX22" fmla="*/ 11538023 w 11893179"/>
                  <a:gd name="connsiteY22" fmla="*/ 3547297 h 6856802"/>
                  <a:gd name="connsiteX23" fmla="*/ 11475778 w 11893179"/>
                  <a:gd name="connsiteY23" fmla="*/ 3510617 h 6856802"/>
                  <a:gd name="connsiteX24" fmla="*/ 11594154 w 11893179"/>
                  <a:gd name="connsiteY24" fmla="*/ 3265530 h 6856802"/>
                  <a:gd name="connsiteX25" fmla="*/ 11571369 w 11893179"/>
                  <a:gd name="connsiteY25" fmla="*/ 2325750 h 6856802"/>
                  <a:gd name="connsiteX26" fmla="*/ 11584150 w 11893179"/>
                  <a:gd name="connsiteY26" fmla="*/ 2276288 h 6856802"/>
                  <a:gd name="connsiteX27" fmla="*/ 11611799 w 11893179"/>
                  <a:gd name="connsiteY27" fmla="*/ 2272467 h 6856802"/>
                  <a:gd name="connsiteX28" fmla="*/ 11139547 w 11893179"/>
                  <a:gd name="connsiteY28" fmla="*/ 1068636 h 6856802"/>
                  <a:gd name="connsiteX29" fmla="*/ 11140103 w 11893179"/>
                  <a:gd name="connsiteY29" fmla="*/ 1081418 h 6856802"/>
                  <a:gd name="connsiteX30" fmla="*/ 11140659 w 11893179"/>
                  <a:gd name="connsiteY30" fmla="*/ 1078639 h 6856802"/>
                  <a:gd name="connsiteX31" fmla="*/ 11139547 w 11893179"/>
                  <a:gd name="connsiteY31" fmla="*/ 1068636 h 6856802"/>
                  <a:gd name="connsiteX32" fmla="*/ 3219224 w 11893179"/>
                  <a:gd name="connsiteY32" fmla="*/ 338 h 6856802"/>
                  <a:gd name="connsiteX33" fmla="*/ 3551287 w 11893179"/>
                  <a:gd name="connsiteY33" fmla="*/ 33822 h 6856802"/>
                  <a:gd name="connsiteX34" fmla="*/ 4034237 w 11893179"/>
                  <a:gd name="connsiteY34" fmla="*/ 321703 h 6856802"/>
                  <a:gd name="connsiteX35" fmla="*/ 4092035 w 11893179"/>
                  <a:gd name="connsiteY35" fmla="*/ 397285 h 6856802"/>
                  <a:gd name="connsiteX36" fmla="*/ 4422153 w 11893179"/>
                  <a:gd name="connsiteY36" fmla="*/ 468978 h 6856802"/>
                  <a:gd name="connsiteX37" fmla="*/ 4867868 w 11893179"/>
                  <a:gd name="connsiteY37" fmla="*/ 290581 h 6856802"/>
                  <a:gd name="connsiteX38" fmla="*/ 5730953 w 11893179"/>
                  <a:gd name="connsiteY38" fmla="*/ 635148 h 6856802"/>
                  <a:gd name="connsiteX39" fmla="*/ 7516034 w 11893179"/>
                  <a:gd name="connsiteY39" fmla="*/ 413958 h 6856802"/>
                  <a:gd name="connsiteX40" fmla="*/ 7886721 w 11893179"/>
                  <a:gd name="connsiteY40" fmla="*/ 449526 h 6856802"/>
                  <a:gd name="connsiteX41" fmla="*/ 9147171 w 11893179"/>
                  <a:gd name="connsiteY41" fmla="*/ 416737 h 6856802"/>
                  <a:gd name="connsiteX42" fmla="*/ 9334459 w 11893179"/>
                  <a:gd name="connsiteY42" fmla="*/ 651821 h 6856802"/>
                  <a:gd name="connsiteX43" fmla="*/ 9450612 w 11893179"/>
                  <a:gd name="connsiteY43" fmla="*/ 680720 h 6856802"/>
                  <a:gd name="connsiteX44" fmla="*/ 11229579 w 11893179"/>
                  <a:gd name="connsiteY44" fmla="*/ 1103092 h 6856802"/>
                  <a:gd name="connsiteX45" fmla="*/ 11145105 w 11893179"/>
                  <a:gd name="connsiteY45" fmla="*/ 1884482 h 6856802"/>
                  <a:gd name="connsiteX46" fmla="*/ 11270149 w 11893179"/>
                  <a:gd name="connsiteY46" fmla="*/ 2197927 h 6856802"/>
                  <a:gd name="connsiteX47" fmla="*/ 11566366 w 11893179"/>
                  <a:gd name="connsiteY47" fmla="*/ 2921519 h 6856802"/>
                  <a:gd name="connsiteX48" fmla="*/ 11389081 w 11893179"/>
                  <a:gd name="connsiteY48" fmla="*/ 3470047 h 6856802"/>
                  <a:gd name="connsiteX49" fmla="*/ 11339063 w 11893179"/>
                  <a:gd name="connsiteY49" fmla="*/ 3895755 h 6856802"/>
                  <a:gd name="connsiteX50" fmla="*/ 11331282 w 11893179"/>
                  <a:gd name="connsiteY50" fmla="*/ 4703821 h 6856802"/>
                  <a:gd name="connsiteX51" fmla="*/ 10990605 w 11893179"/>
                  <a:gd name="connsiteY51" fmla="*/ 5179546 h 6856802"/>
                  <a:gd name="connsiteX52" fmla="*/ 10754965 w 11893179"/>
                  <a:gd name="connsiteY52" fmla="*/ 5465759 h 6856802"/>
                  <a:gd name="connsiteX53" fmla="*/ 10764969 w 11893179"/>
                  <a:gd name="connsiteY53" fmla="*/ 5581355 h 6856802"/>
                  <a:gd name="connsiteX54" fmla="*/ 10716063 w 11893179"/>
                  <a:gd name="connsiteY54" fmla="*/ 5939817 h 6856802"/>
                  <a:gd name="connsiteX55" fmla="*/ 10653263 w 11893179"/>
                  <a:gd name="connsiteY55" fmla="*/ 6110433 h 6856802"/>
                  <a:gd name="connsiteX56" fmla="*/ 10423736 w 11893179"/>
                  <a:gd name="connsiteY56" fmla="*/ 6494459 h 6856802"/>
                  <a:gd name="connsiteX57" fmla="*/ 9794068 w 11893179"/>
                  <a:gd name="connsiteY57" fmla="*/ 6837359 h 6856802"/>
                  <a:gd name="connsiteX58" fmla="*/ 8700900 w 11893179"/>
                  <a:gd name="connsiteY58" fmla="*/ 6440551 h 6856802"/>
                  <a:gd name="connsiteX59" fmla="*/ 8324655 w 11893179"/>
                  <a:gd name="connsiteY59" fmla="*/ 6515022 h 6856802"/>
                  <a:gd name="connsiteX60" fmla="*/ 7882831 w 11893179"/>
                  <a:gd name="connsiteY60" fmla="*/ 6580045 h 6856802"/>
                  <a:gd name="connsiteX61" fmla="*/ 7667199 w 11893179"/>
                  <a:gd name="connsiteY61" fmla="*/ 6508908 h 6856802"/>
                  <a:gd name="connsiteX62" fmla="*/ 7422667 w 11893179"/>
                  <a:gd name="connsiteY62" fmla="*/ 6441662 h 6856802"/>
                  <a:gd name="connsiteX63" fmla="*/ 6960836 w 11893179"/>
                  <a:gd name="connsiteY63" fmla="*/ 6678413 h 6856802"/>
                  <a:gd name="connsiteX64" fmla="*/ 6136097 w 11893179"/>
                  <a:gd name="connsiteY64" fmla="*/ 6796789 h 6856802"/>
                  <a:gd name="connsiteX65" fmla="*/ 6069962 w 11893179"/>
                  <a:gd name="connsiteY65" fmla="*/ 6792342 h 6856802"/>
                  <a:gd name="connsiteX66" fmla="*/ 4960678 w 11893179"/>
                  <a:gd name="connsiteY66" fmla="*/ 6154893 h 6856802"/>
                  <a:gd name="connsiteX67" fmla="*/ 4533860 w 11893179"/>
                  <a:gd name="connsiteY67" fmla="*/ 6352741 h 6856802"/>
                  <a:gd name="connsiteX68" fmla="*/ 3572406 w 11893179"/>
                  <a:gd name="connsiteY68" fmla="*/ 6553925 h 6856802"/>
                  <a:gd name="connsiteX69" fmla="*/ 3147254 w 11893179"/>
                  <a:gd name="connsiteY69" fmla="*/ 6329400 h 6856802"/>
                  <a:gd name="connsiteX70" fmla="*/ 2905501 w 11893179"/>
                  <a:gd name="connsiteY70" fmla="*/ 6104875 h 6856802"/>
                  <a:gd name="connsiteX71" fmla="*/ 2686534 w 11893179"/>
                  <a:gd name="connsiteY71" fmla="*/ 6183237 h 6856802"/>
                  <a:gd name="connsiteX72" fmla="*/ 2268052 w 11893179"/>
                  <a:gd name="connsiteY72" fmla="*/ 6387199 h 6856802"/>
                  <a:gd name="connsiteX73" fmla="*/ 1222123 w 11893179"/>
                  <a:gd name="connsiteY73" fmla="*/ 6147668 h 6856802"/>
                  <a:gd name="connsiteX74" fmla="*/ 928686 w 11893179"/>
                  <a:gd name="connsiteY74" fmla="*/ 5647490 h 6856802"/>
                  <a:gd name="connsiteX75" fmla="*/ 834763 w 11893179"/>
                  <a:gd name="connsiteY75" fmla="*/ 5336268 h 6856802"/>
                  <a:gd name="connsiteX76" fmla="*/ 202871 w 11893179"/>
                  <a:gd name="connsiteY76" fmla="*/ 4537095 h 6856802"/>
                  <a:gd name="connsiteX77" fmla="*/ 715832 w 11893179"/>
                  <a:gd name="connsiteY77" fmla="*/ 3857407 h 6856802"/>
                  <a:gd name="connsiteX78" fmla="*/ 220100 w 11893179"/>
                  <a:gd name="connsiteY78" fmla="*/ 3113809 h 6856802"/>
                  <a:gd name="connsiteX79" fmla="*/ 669704 w 11893179"/>
                  <a:gd name="connsiteY79" fmla="*/ 2276844 h 6856802"/>
                  <a:gd name="connsiteX80" fmla="*/ 1109861 w 11893179"/>
                  <a:gd name="connsiteY80" fmla="*/ 2100670 h 6856802"/>
                  <a:gd name="connsiteX81" fmla="*/ 1148208 w 11893179"/>
                  <a:gd name="connsiteY81" fmla="*/ 2072327 h 6856802"/>
                  <a:gd name="connsiteX82" fmla="*/ 1119309 w 11893179"/>
                  <a:gd name="connsiteY82" fmla="*/ 1761661 h 6856802"/>
                  <a:gd name="connsiteX83" fmla="*/ 1497777 w 11893179"/>
                  <a:gd name="connsiteY83" fmla="*/ 1257592 h 6856802"/>
                  <a:gd name="connsiteX84" fmla="*/ 1491664 w 11893179"/>
                  <a:gd name="connsiteY84" fmla="*/ 1235362 h 6856802"/>
                  <a:gd name="connsiteX85" fmla="*/ 1628379 w 11893179"/>
                  <a:gd name="connsiteY85" fmla="*/ 602914 h 6856802"/>
                  <a:gd name="connsiteX86" fmla="*/ 2885494 w 11893179"/>
                  <a:gd name="connsiteY86" fmla="*/ 17706 h 6856802"/>
                  <a:gd name="connsiteX87" fmla="*/ 3219224 w 11893179"/>
                  <a:gd name="connsiteY87" fmla="*/ 338 h 68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1893179" h="6856802">
                    <a:moveTo>
                      <a:pt x="108567" y="5390271"/>
                    </a:moveTo>
                    <a:cubicBezTo>
                      <a:pt x="117598" y="5389481"/>
                      <a:pt x="127150" y="5392260"/>
                      <a:pt x="135625" y="5400179"/>
                    </a:cubicBezTo>
                    <a:cubicBezTo>
                      <a:pt x="210653" y="5470760"/>
                      <a:pt x="301797" y="5520222"/>
                      <a:pt x="401832" y="5545787"/>
                    </a:cubicBezTo>
                    <a:cubicBezTo>
                      <a:pt x="446847" y="5556902"/>
                      <a:pt x="427397" y="5626927"/>
                      <a:pt x="382936" y="5615812"/>
                    </a:cubicBezTo>
                    <a:cubicBezTo>
                      <a:pt x="270674" y="5587468"/>
                      <a:pt x="168416" y="5530781"/>
                      <a:pt x="84496" y="5451309"/>
                    </a:cubicBezTo>
                    <a:cubicBezTo>
                      <a:pt x="59071" y="5427134"/>
                      <a:pt x="81474" y="5392642"/>
                      <a:pt x="108567" y="5390271"/>
                    </a:cubicBezTo>
                    <a:close/>
                    <a:moveTo>
                      <a:pt x="45177" y="5027582"/>
                    </a:moveTo>
                    <a:cubicBezTo>
                      <a:pt x="53514" y="5029423"/>
                      <a:pt x="61155" y="5035050"/>
                      <a:pt x="66157" y="5045609"/>
                    </a:cubicBezTo>
                    <a:cubicBezTo>
                      <a:pt x="180087" y="5286250"/>
                      <a:pt x="412392" y="5456867"/>
                      <a:pt x="675818" y="5493546"/>
                    </a:cubicBezTo>
                    <a:cubicBezTo>
                      <a:pt x="695271" y="5496325"/>
                      <a:pt x="705830" y="5520779"/>
                      <a:pt x="700828" y="5538562"/>
                    </a:cubicBezTo>
                    <a:cubicBezTo>
                      <a:pt x="694715" y="5558570"/>
                      <a:pt x="675818" y="5566350"/>
                      <a:pt x="656368" y="5563571"/>
                    </a:cubicBezTo>
                    <a:cubicBezTo>
                      <a:pt x="376824" y="5524113"/>
                      <a:pt x="124511" y="5337380"/>
                      <a:pt x="3912" y="5082289"/>
                    </a:cubicBezTo>
                    <a:cubicBezTo>
                      <a:pt x="-11093" y="5050611"/>
                      <a:pt x="20168" y="5022059"/>
                      <a:pt x="45177" y="5027582"/>
                    </a:cubicBezTo>
                    <a:close/>
                    <a:moveTo>
                      <a:pt x="11856609" y="3028223"/>
                    </a:moveTo>
                    <a:cubicBezTo>
                      <a:pt x="11874671" y="3028223"/>
                      <a:pt x="11892872" y="3039894"/>
                      <a:pt x="11893150" y="3063236"/>
                    </a:cubicBezTo>
                    <a:cubicBezTo>
                      <a:pt x="11894817" y="3263863"/>
                      <a:pt x="11826459" y="3457821"/>
                      <a:pt x="11703637" y="3615655"/>
                    </a:cubicBezTo>
                    <a:cubicBezTo>
                      <a:pt x="11675295" y="3652334"/>
                      <a:pt x="11624166" y="3600649"/>
                      <a:pt x="11652508" y="3564525"/>
                    </a:cubicBezTo>
                    <a:cubicBezTo>
                      <a:pt x="11763104" y="3422252"/>
                      <a:pt x="11822013" y="3243300"/>
                      <a:pt x="11820902" y="3063236"/>
                    </a:cubicBezTo>
                    <a:cubicBezTo>
                      <a:pt x="11820624" y="3039894"/>
                      <a:pt x="11838547" y="3028223"/>
                      <a:pt x="11856609" y="3028223"/>
                    </a:cubicBezTo>
                    <a:close/>
                    <a:moveTo>
                      <a:pt x="11611799" y="2272467"/>
                    </a:moveTo>
                    <a:cubicBezTo>
                      <a:pt x="11621246" y="2274482"/>
                      <a:pt x="11629722" y="2279901"/>
                      <a:pt x="11633613" y="2289071"/>
                    </a:cubicBezTo>
                    <a:cubicBezTo>
                      <a:pt x="11671404" y="2379103"/>
                      <a:pt x="11700303" y="2471358"/>
                      <a:pt x="11718087" y="2567503"/>
                    </a:cubicBezTo>
                    <a:cubicBezTo>
                      <a:pt x="11780331" y="2902623"/>
                      <a:pt x="11718087" y="3257749"/>
                      <a:pt x="11538023" y="3547297"/>
                    </a:cubicBezTo>
                    <a:cubicBezTo>
                      <a:pt x="11513569" y="3586756"/>
                      <a:pt x="11451325" y="3550076"/>
                      <a:pt x="11475778" y="3510617"/>
                    </a:cubicBezTo>
                    <a:cubicBezTo>
                      <a:pt x="11523573" y="3433367"/>
                      <a:pt x="11563587" y="3351671"/>
                      <a:pt x="11594154" y="3265530"/>
                    </a:cubicBezTo>
                    <a:cubicBezTo>
                      <a:pt x="11700858" y="2963755"/>
                      <a:pt x="11696413" y="2621411"/>
                      <a:pt x="11571369" y="2325750"/>
                    </a:cubicBezTo>
                    <a:cubicBezTo>
                      <a:pt x="11563587" y="2307966"/>
                      <a:pt x="11565255" y="2286848"/>
                      <a:pt x="11584150" y="2276288"/>
                    </a:cubicBezTo>
                    <a:cubicBezTo>
                      <a:pt x="11591930" y="2271842"/>
                      <a:pt x="11602351" y="2270453"/>
                      <a:pt x="11611799" y="2272467"/>
                    </a:cubicBezTo>
                    <a:close/>
                    <a:moveTo>
                      <a:pt x="11139547" y="1068636"/>
                    </a:moveTo>
                    <a:cubicBezTo>
                      <a:pt x="11140103" y="1073082"/>
                      <a:pt x="11140103" y="1076972"/>
                      <a:pt x="11140103" y="1081418"/>
                    </a:cubicBezTo>
                    <a:cubicBezTo>
                      <a:pt x="11140659" y="1080307"/>
                      <a:pt x="11140659" y="1079751"/>
                      <a:pt x="11140659" y="1078639"/>
                    </a:cubicBezTo>
                    <a:cubicBezTo>
                      <a:pt x="11141214" y="1075305"/>
                      <a:pt x="11140659" y="1071415"/>
                      <a:pt x="11139547" y="1068636"/>
                    </a:cubicBezTo>
                    <a:close/>
                    <a:moveTo>
                      <a:pt x="3219224" y="338"/>
                    </a:moveTo>
                    <a:cubicBezTo>
                      <a:pt x="3330653" y="2283"/>
                      <a:pt x="3441804" y="12703"/>
                      <a:pt x="3551287" y="33822"/>
                    </a:cubicBezTo>
                    <a:cubicBezTo>
                      <a:pt x="3745245" y="70502"/>
                      <a:pt x="3906969" y="170538"/>
                      <a:pt x="4034237" y="321703"/>
                    </a:cubicBezTo>
                    <a:cubicBezTo>
                      <a:pt x="4054244" y="346156"/>
                      <a:pt x="4073695" y="371165"/>
                      <a:pt x="4092035" y="397285"/>
                    </a:cubicBezTo>
                    <a:cubicBezTo>
                      <a:pt x="4223193" y="625700"/>
                      <a:pt x="4201519" y="582907"/>
                      <a:pt x="4422153" y="468978"/>
                    </a:cubicBezTo>
                    <a:cubicBezTo>
                      <a:pt x="4563870" y="395618"/>
                      <a:pt x="4707810" y="315590"/>
                      <a:pt x="4867868" y="290581"/>
                    </a:cubicBezTo>
                    <a:cubicBezTo>
                      <a:pt x="5189093" y="246676"/>
                      <a:pt x="5567006" y="332818"/>
                      <a:pt x="5730953" y="635148"/>
                    </a:cubicBezTo>
                    <a:cubicBezTo>
                      <a:pt x="6413418" y="310032"/>
                      <a:pt x="6759097" y="-38981"/>
                      <a:pt x="7516034" y="413958"/>
                    </a:cubicBezTo>
                    <a:cubicBezTo>
                      <a:pt x="7692763" y="555675"/>
                      <a:pt x="7685539" y="513994"/>
                      <a:pt x="7886721" y="449526"/>
                    </a:cubicBezTo>
                    <a:cubicBezTo>
                      <a:pt x="8279083" y="317813"/>
                      <a:pt x="8769258" y="180541"/>
                      <a:pt x="9147171" y="416737"/>
                    </a:cubicBezTo>
                    <a:cubicBezTo>
                      <a:pt x="9241649" y="473979"/>
                      <a:pt x="9293333" y="582907"/>
                      <a:pt x="9334459" y="651821"/>
                    </a:cubicBezTo>
                    <a:cubicBezTo>
                      <a:pt x="9372806" y="661824"/>
                      <a:pt x="9411709" y="671272"/>
                      <a:pt x="9450612" y="680720"/>
                    </a:cubicBezTo>
                    <a:cubicBezTo>
                      <a:pt x="10133078" y="148308"/>
                      <a:pt x="11174004" y="-53987"/>
                      <a:pt x="11229579" y="1103092"/>
                    </a:cubicBezTo>
                    <a:cubicBezTo>
                      <a:pt x="11243473" y="1366520"/>
                      <a:pt x="11202347" y="1628280"/>
                      <a:pt x="11145105" y="1884482"/>
                    </a:cubicBezTo>
                    <a:cubicBezTo>
                      <a:pt x="11092864" y="2094557"/>
                      <a:pt x="11081193" y="2087888"/>
                      <a:pt x="11270149" y="2197927"/>
                    </a:cubicBezTo>
                    <a:cubicBezTo>
                      <a:pt x="11496897" y="2361319"/>
                      <a:pt x="11595821" y="2651422"/>
                      <a:pt x="11566366" y="2921519"/>
                    </a:cubicBezTo>
                    <a:cubicBezTo>
                      <a:pt x="11549138" y="3114365"/>
                      <a:pt x="11476334" y="3297764"/>
                      <a:pt x="11389081" y="3470047"/>
                    </a:cubicBezTo>
                    <a:cubicBezTo>
                      <a:pt x="11290712" y="3676788"/>
                      <a:pt x="11209017" y="3672342"/>
                      <a:pt x="11339063" y="3895755"/>
                    </a:cubicBezTo>
                    <a:cubicBezTo>
                      <a:pt x="11446324" y="4152513"/>
                      <a:pt x="11441877" y="4449285"/>
                      <a:pt x="11331282" y="4703821"/>
                    </a:cubicBezTo>
                    <a:cubicBezTo>
                      <a:pt x="11254032" y="4884441"/>
                      <a:pt x="11127320" y="5039496"/>
                      <a:pt x="10990605" y="5179546"/>
                    </a:cubicBezTo>
                    <a:cubicBezTo>
                      <a:pt x="10926138" y="5264020"/>
                      <a:pt x="10753854" y="5365723"/>
                      <a:pt x="10754965" y="5465759"/>
                    </a:cubicBezTo>
                    <a:cubicBezTo>
                      <a:pt x="10757744" y="5504106"/>
                      <a:pt x="10761635" y="5542453"/>
                      <a:pt x="10764969" y="5581355"/>
                    </a:cubicBezTo>
                    <a:cubicBezTo>
                      <a:pt x="10774973" y="5703065"/>
                      <a:pt x="10758300" y="5825331"/>
                      <a:pt x="10716063" y="5939817"/>
                    </a:cubicBezTo>
                    <a:lnTo>
                      <a:pt x="10653263" y="6110433"/>
                    </a:lnTo>
                    <a:cubicBezTo>
                      <a:pt x="10601578" y="6251595"/>
                      <a:pt x="10524328" y="6382197"/>
                      <a:pt x="10423736" y="6494459"/>
                    </a:cubicBezTo>
                    <a:cubicBezTo>
                      <a:pt x="10259233" y="6677302"/>
                      <a:pt x="10048603" y="6811238"/>
                      <a:pt x="9794068" y="6837359"/>
                    </a:cubicBezTo>
                    <a:cubicBezTo>
                      <a:pt x="9301670" y="6913497"/>
                      <a:pt x="9043800" y="6762888"/>
                      <a:pt x="8700900" y="6440551"/>
                    </a:cubicBezTo>
                    <a:cubicBezTo>
                      <a:pt x="8571966" y="6430547"/>
                      <a:pt x="8448588" y="6472784"/>
                      <a:pt x="8324655" y="6515022"/>
                    </a:cubicBezTo>
                    <a:cubicBezTo>
                      <a:pt x="8180715" y="6564483"/>
                      <a:pt x="8036219" y="6613390"/>
                      <a:pt x="7882831" y="6580045"/>
                    </a:cubicBezTo>
                    <a:cubicBezTo>
                      <a:pt x="7811139" y="6576710"/>
                      <a:pt x="7737780" y="6542810"/>
                      <a:pt x="7667199" y="6508908"/>
                    </a:cubicBezTo>
                    <a:cubicBezTo>
                      <a:pt x="7579946" y="6466671"/>
                      <a:pt x="7496027" y="6424989"/>
                      <a:pt x="7422667" y="6441662"/>
                    </a:cubicBezTo>
                    <a:cubicBezTo>
                      <a:pt x="7257053" y="6501684"/>
                      <a:pt x="7125339" y="6617836"/>
                      <a:pt x="6960836" y="6678413"/>
                    </a:cubicBezTo>
                    <a:cubicBezTo>
                      <a:pt x="6702410" y="6786229"/>
                      <a:pt x="6415086" y="6812906"/>
                      <a:pt x="6136097" y="6796789"/>
                    </a:cubicBezTo>
                    <a:cubicBezTo>
                      <a:pt x="6113867" y="6795678"/>
                      <a:pt x="6092193" y="6794010"/>
                      <a:pt x="6069962" y="6792342"/>
                    </a:cubicBezTo>
                    <a:cubicBezTo>
                      <a:pt x="5601463" y="6744548"/>
                      <a:pt x="5244113" y="6518912"/>
                      <a:pt x="4960678" y="6154893"/>
                    </a:cubicBezTo>
                    <a:cubicBezTo>
                      <a:pt x="4899545" y="6083201"/>
                      <a:pt x="4621113" y="6324398"/>
                      <a:pt x="4533860" y="6352741"/>
                    </a:cubicBezTo>
                    <a:cubicBezTo>
                      <a:pt x="4243756" y="6506686"/>
                      <a:pt x="3904191" y="6637843"/>
                      <a:pt x="3572406" y="6553925"/>
                    </a:cubicBezTo>
                    <a:cubicBezTo>
                      <a:pt x="3415683" y="6513354"/>
                      <a:pt x="3269520" y="6434993"/>
                      <a:pt x="3147254" y="6329400"/>
                    </a:cubicBezTo>
                    <a:cubicBezTo>
                      <a:pt x="3059445" y="6263821"/>
                      <a:pt x="3002203" y="6156005"/>
                      <a:pt x="2905501" y="6104875"/>
                    </a:cubicBezTo>
                    <a:cubicBezTo>
                      <a:pt x="2824917" y="6093760"/>
                      <a:pt x="2753781" y="6147668"/>
                      <a:pt x="2686534" y="6183237"/>
                    </a:cubicBezTo>
                    <a:cubicBezTo>
                      <a:pt x="2553709" y="6263821"/>
                      <a:pt x="2416438" y="6338848"/>
                      <a:pt x="2268052" y="6387199"/>
                    </a:cubicBezTo>
                    <a:cubicBezTo>
                      <a:pt x="1912370" y="6512799"/>
                      <a:pt x="1492220" y="6402204"/>
                      <a:pt x="1222123" y="6147668"/>
                    </a:cubicBezTo>
                    <a:cubicBezTo>
                      <a:pt x="1086520" y="6007619"/>
                      <a:pt x="987595" y="5832001"/>
                      <a:pt x="928686" y="5647490"/>
                    </a:cubicBezTo>
                    <a:cubicBezTo>
                      <a:pt x="892006" y="5583023"/>
                      <a:pt x="896452" y="5345160"/>
                      <a:pt x="834763" y="5336268"/>
                    </a:cubicBezTo>
                    <a:cubicBezTo>
                      <a:pt x="345144" y="5399068"/>
                      <a:pt x="86163" y="4976140"/>
                      <a:pt x="202871" y="4537095"/>
                    </a:cubicBezTo>
                    <a:cubicBezTo>
                      <a:pt x="269562" y="4248658"/>
                      <a:pt x="515761" y="4058035"/>
                      <a:pt x="715832" y="3857407"/>
                    </a:cubicBezTo>
                    <a:cubicBezTo>
                      <a:pt x="396829" y="3725694"/>
                      <a:pt x="256779" y="3440037"/>
                      <a:pt x="220100" y="3113809"/>
                    </a:cubicBezTo>
                    <a:cubicBezTo>
                      <a:pt x="165636" y="2773132"/>
                      <a:pt x="406833" y="2467468"/>
                      <a:pt x="669704" y="2276844"/>
                    </a:cubicBezTo>
                    <a:cubicBezTo>
                      <a:pt x="799751" y="2177364"/>
                      <a:pt x="955917" y="2141240"/>
                      <a:pt x="1109861" y="2100670"/>
                    </a:cubicBezTo>
                    <a:cubicBezTo>
                      <a:pt x="1123755" y="2090111"/>
                      <a:pt x="1137093" y="2080663"/>
                      <a:pt x="1148208" y="2072327"/>
                    </a:cubicBezTo>
                    <a:cubicBezTo>
                      <a:pt x="1168215" y="1997856"/>
                      <a:pt x="1099302" y="1848358"/>
                      <a:pt x="1119309" y="1761661"/>
                    </a:cubicBezTo>
                    <a:cubicBezTo>
                      <a:pt x="1143762" y="1548251"/>
                      <a:pt x="1286591" y="1326505"/>
                      <a:pt x="1497777" y="1257592"/>
                    </a:cubicBezTo>
                    <a:cubicBezTo>
                      <a:pt x="1495554" y="1249811"/>
                      <a:pt x="1493887" y="1242587"/>
                      <a:pt x="1491664" y="1235362"/>
                    </a:cubicBezTo>
                    <a:cubicBezTo>
                      <a:pt x="1447759" y="1015839"/>
                      <a:pt x="1500000" y="785757"/>
                      <a:pt x="1628379" y="602914"/>
                    </a:cubicBezTo>
                    <a:cubicBezTo>
                      <a:pt x="1914037" y="218888"/>
                      <a:pt x="2426442" y="69391"/>
                      <a:pt x="2885494" y="17706"/>
                    </a:cubicBezTo>
                    <a:cubicBezTo>
                      <a:pt x="2996089" y="4923"/>
                      <a:pt x="3107796" y="-1607"/>
                      <a:pt x="3219224" y="338"/>
                    </a:cubicBezTo>
                    <a:close/>
                  </a:path>
                </a:pathLst>
              </a:custGeom>
              <a:solidFill>
                <a:schemeClr val="accent3">
                  <a:alpha val="15000"/>
                </a:schemeClr>
              </a:solidFill>
              <a:ln w="5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Bullet3" descr="97c8b8f3-b2bc-4b3b-8843-7659bde816bd">
                <a:extLst>
                  <a:ext uri="{FF2B5EF4-FFF2-40B4-BE49-F238E27FC236}">
                    <a16:creationId xmlns:a16="http://schemas.microsoft.com/office/drawing/2014/main" id="{E7BBC054-F648-5621-03BC-FBCA01CFB5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52432" y="2263115"/>
                <a:ext cx="2814443" cy="668974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制作工艺</a:t>
                </a:r>
                <a:endParaRPr lang="en-US" dirty="0"/>
              </a:p>
            </p:txBody>
          </p:sp>
          <p:sp>
            <p:nvSpPr>
              <p:cNvPr id="51" name="Text3" descr="e2ad4a22-61ce-4ed5-8e84-1315c42ffe1b">
                <a:extLst>
                  <a:ext uri="{FF2B5EF4-FFF2-40B4-BE49-F238E27FC236}">
                    <a16:creationId xmlns:a16="http://schemas.microsoft.com/office/drawing/2014/main" id="{5603ADD8-A9DA-802F-9C16-DAA1F864B9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52432" y="2932090"/>
                <a:ext cx="2814443" cy="856675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将鸡蛋和面粉混合后，在鏊子上煎制。</a:t>
                </a:r>
                <a:endParaRPr lang="en-US" dirty="0"/>
              </a:p>
            </p:txBody>
          </p:sp>
        </p:grpSp>
        <p:grpSp>
          <p:nvGrpSpPr>
            <p:cNvPr id="122" name="组合 121" descr="931005ce-ab4c-4da6-b01f-0e40aa561280">
              <a:extLst>
                <a:ext uri="{FF2B5EF4-FFF2-40B4-BE49-F238E27FC236}">
                  <a16:creationId xmlns:a16="http://schemas.microsoft.com/office/drawing/2014/main" id="{5B684823-E6F1-3817-DEDC-0A927EF3A03B}"/>
                </a:ext>
              </a:extLst>
            </p:cNvPr>
            <p:cNvGrpSpPr/>
            <p:nvPr/>
          </p:nvGrpSpPr>
          <p:grpSpPr>
            <a:xfrm>
              <a:off x="660400" y="4105575"/>
              <a:ext cx="3518493" cy="2028525"/>
              <a:chOff x="660400" y="4105575"/>
              <a:chExt cx="3518493" cy="2028525"/>
            </a:xfrm>
          </p:grpSpPr>
          <p:sp>
            <p:nvSpPr>
              <p:cNvPr id="53" name="Shape4" descr="b9f640d9-931c-4669-96d1-7f698949f1da">
                <a:extLst>
                  <a:ext uri="{FF2B5EF4-FFF2-40B4-BE49-F238E27FC236}">
                    <a16:creationId xmlns:a16="http://schemas.microsoft.com/office/drawing/2014/main" id="{E66C10C8-DFE1-0331-A6F7-56A4B292E8DE}"/>
                  </a:ext>
                </a:extLst>
              </p:cNvPr>
              <p:cNvSpPr/>
              <p:nvPr/>
            </p:nvSpPr>
            <p:spPr>
              <a:xfrm>
                <a:off x="660400" y="4105575"/>
                <a:ext cx="3518493" cy="2028525"/>
              </a:xfrm>
              <a:custGeom>
                <a:avLst/>
                <a:gdLst>
                  <a:gd name="connsiteX0" fmla="*/ 108567 w 11893179"/>
                  <a:gd name="connsiteY0" fmla="*/ 5390271 h 6856802"/>
                  <a:gd name="connsiteX1" fmla="*/ 135625 w 11893179"/>
                  <a:gd name="connsiteY1" fmla="*/ 5400179 h 6856802"/>
                  <a:gd name="connsiteX2" fmla="*/ 401832 w 11893179"/>
                  <a:gd name="connsiteY2" fmla="*/ 5545787 h 6856802"/>
                  <a:gd name="connsiteX3" fmla="*/ 382936 w 11893179"/>
                  <a:gd name="connsiteY3" fmla="*/ 5615812 h 6856802"/>
                  <a:gd name="connsiteX4" fmla="*/ 84496 w 11893179"/>
                  <a:gd name="connsiteY4" fmla="*/ 5451309 h 6856802"/>
                  <a:gd name="connsiteX5" fmla="*/ 108567 w 11893179"/>
                  <a:gd name="connsiteY5" fmla="*/ 5390271 h 6856802"/>
                  <a:gd name="connsiteX6" fmla="*/ 45177 w 11893179"/>
                  <a:gd name="connsiteY6" fmla="*/ 5027582 h 6856802"/>
                  <a:gd name="connsiteX7" fmla="*/ 66157 w 11893179"/>
                  <a:gd name="connsiteY7" fmla="*/ 5045609 h 6856802"/>
                  <a:gd name="connsiteX8" fmla="*/ 675818 w 11893179"/>
                  <a:gd name="connsiteY8" fmla="*/ 5493546 h 6856802"/>
                  <a:gd name="connsiteX9" fmla="*/ 700828 w 11893179"/>
                  <a:gd name="connsiteY9" fmla="*/ 5538562 h 6856802"/>
                  <a:gd name="connsiteX10" fmla="*/ 656368 w 11893179"/>
                  <a:gd name="connsiteY10" fmla="*/ 5563571 h 6856802"/>
                  <a:gd name="connsiteX11" fmla="*/ 3912 w 11893179"/>
                  <a:gd name="connsiteY11" fmla="*/ 5082289 h 6856802"/>
                  <a:gd name="connsiteX12" fmla="*/ 45177 w 11893179"/>
                  <a:gd name="connsiteY12" fmla="*/ 5027582 h 6856802"/>
                  <a:gd name="connsiteX13" fmla="*/ 11856609 w 11893179"/>
                  <a:gd name="connsiteY13" fmla="*/ 3028223 h 6856802"/>
                  <a:gd name="connsiteX14" fmla="*/ 11893150 w 11893179"/>
                  <a:gd name="connsiteY14" fmla="*/ 3063236 h 6856802"/>
                  <a:gd name="connsiteX15" fmla="*/ 11703637 w 11893179"/>
                  <a:gd name="connsiteY15" fmla="*/ 3615655 h 6856802"/>
                  <a:gd name="connsiteX16" fmla="*/ 11652508 w 11893179"/>
                  <a:gd name="connsiteY16" fmla="*/ 3564525 h 6856802"/>
                  <a:gd name="connsiteX17" fmla="*/ 11820902 w 11893179"/>
                  <a:gd name="connsiteY17" fmla="*/ 3063236 h 6856802"/>
                  <a:gd name="connsiteX18" fmla="*/ 11856609 w 11893179"/>
                  <a:gd name="connsiteY18" fmla="*/ 3028223 h 6856802"/>
                  <a:gd name="connsiteX19" fmla="*/ 11611799 w 11893179"/>
                  <a:gd name="connsiteY19" fmla="*/ 2272467 h 6856802"/>
                  <a:gd name="connsiteX20" fmla="*/ 11633613 w 11893179"/>
                  <a:gd name="connsiteY20" fmla="*/ 2289071 h 6856802"/>
                  <a:gd name="connsiteX21" fmla="*/ 11718087 w 11893179"/>
                  <a:gd name="connsiteY21" fmla="*/ 2567503 h 6856802"/>
                  <a:gd name="connsiteX22" fmla="*/ 11538023 w 11893179"/>
                  <a:gd name="connsiteY22" fmla="*/ 3547297 h 6856802"/>
                  <a:gd name="connsiteX23" fmla="*/ 11475778 w 11893179"/>
                  <a:gd name="connsiteY23" fmla="*/ 3510617 h 6856802"/>
                  <a:gd name="connsiteX24" fmla="*/ 11594154 w 11893179"/>
                  <a:gd name="connsiteY24" fmla="*/ 3265530 h 6856802"/>
                  <a:gd name="connsiteX25" fmla="*/ 11571369 w 11893179"/>
                  <a:gd name="connsiteY25" fmla="*/ 2325750 h 6856802"/>
                  <a:gd name="connsiteX26" fmla="*/ 11584150 w 11893179"/>
                  <a:gd name="connsiteY26" fmla="*/ 2276288 h 6856802"/>
                  <a:gd name="connsiteX27" fmla="*/ 11611799 w 11893179"/>
                  <a:gd name="connsiteY27" fmla="*/ 2272467 h 6856802"/>
                  <a:gd name="connsiteX28" fmla="*/ 11139547 w 11893179"/>
                  <a:gd name="connsiteY28" fmla="*/ 1068636 h 6856802"/>
                  <a:gd name="connsiteX29" fmla="*/ 11140103 w 11893179"/>
                  <a:gd name="connsiteY29" fmla="*/ 1081418 h 6856802"/>
                  <a:gd name="connsiteX30" fmla="*/ 11140659 w 11893179"/>
                  <a:gd name="connsiteY30" fmla="*/ 1078639 h 6856802"/>
                  <a:gd name="connsiteX31" fmla="*/ 11139547 w 11893179"/>
                  <a:gd name="connsiteY31" fmla="*/ 1068636 h 6856802"/>
                  <a:gd name="connsiteX32" fmla="*/ 3219224 w 11893179"/>
                  <a:gd name="connsiteY32" fmla="*/ 338 h 6856802"/>
                  <a:gd name="connsiteX33" fmla="*/ 3551287 w 11893179"/>
                  <a:gd name="connsiteY33" fmla="*/ 33822 h 6856802"/>
                  <a:gd name="connsiteX34" fmla="*/ 4034237 w 11893179"/>
                  <a:gd name="connsiteY34" fmla="*/ 321703 h 6856802"/>
                  <a:gd name="connsiteX35" fmla="*/ 4092035 w 11893179"/>
                  <a:gd name="connsiteY35" fmla="*/ 397285 h 6856802"/>
                  <a:gd name="connsiteX36" fmla="*/ 4422153 w 11893179"/>
                  <a:gd name="connsiteY36" fmla="*/ 468978 h 6856802"/>
                  <a:gd name="connsiteX37" fmla="*/ 4867868 w 11893179"/>
                  <a:gd name="connsiteY37" fmla="*/ 290581 h 6856802"/>
                  <a:gd name="connsiteX38" fmla="*/ 5730953 w 11893179"/>
                  <a:gd name="connsiteY38" fmla="*/ 635148 h 6856802"/>
                  <a:gd name="connsiteX39" fmla="*/ 7516034 w 11893179"/>
                  <a:gd name="connsiteY39" fmla="*/ 413958 h 6856802"/>
                  <a:gd name="connsiteX40" fmla="*/ 7886721 w 11893179"/>
                  <a:gd name="connsiteY40" fmla="*/ 449526 h 6856802"/>
                  <a:gd name="connsiteX41" fmla="*/ 9147171 w 11893179"/>
                  <a:gd name="connsiteY41" fmla="*/ 416737 h 6856802"/>
                  <a:gd name="connsiteX42" fmla="*/ 9334459 w 11893179"/>
                  <a:gd name="connsiteY42" fmla="*/ 651821 h 6856802"/>
                  <a:gd name="connsiteX43" fmla="*/ 9450612 w 11893179"/>
                  <a:gd name="connsiteY43" fmla="*/ 680720 h 6856802"/>
                  <a:gd name="connsiteX44" fmla="*/ 11229579 w 11893179"/>
                  <a:gd name="connsiteY44" fmla="*/ 1103092 h 6856802"/>
                  <a:gd name="connsiteX45" fmla="*/ 11145105 w 11893179"/>
                  <a:gd name="connsiteY45" fmla="*/ 1884482 h 6856802"/>
                  <a:gd name="connsiteX46" fmla="*/ 11270149 w 11893179"/>
                  <a:gd name="connsiteY46" fmla="*/ 2197927 h 6856802"/>
                  <a:gd name="connsiteX47" fmla="*/ 11566366 w 11893179"/>
                  <a:gd name="connsiteY47" fmla="*/ 2921519 h 6856802"/>
                  <a:gd name="connsiteX48" fmla="*/ 11389081 w 11893179"/>
                  <a:gd name="connsiteY48" fmla="*/ 3470047 h 6856802"/>
                  <a:gd name="connsiteX49" fmla="*/ 11339063 w 11893179"/>
                  <a:gd name="connsiteY49" fmla="*/ 3895755 h 6856802"/>
                  <a:gd name="connsiteX50" fmla="*/ 11331282 w 11893179"/>
                  <a:gd name="connsiteY50" fmla="*/ 4703821 h 6856802"/>
                  <a:gd name="connsiteX51" fmla="*/ 10990605 w 11893179"/>
                  <a:gd name="connsiteY51" fmla="*/ 5179546 h 6856802"/>
                  <a:gd name="connsiteX52" fmla="*/ 10754965 w 11893179"/>
                  <a:gd name="connsiteY52" fmla="*/ 5465759 h 6856802"/>
                  <a:gd name="connsiteX53" fmla="*/ 10764969 w 11893179"/>
                  <a:gd name="connsiteY53" fmla="*/ 5581355 h 6856802"/>
                  <a:gd name="connsiteX54" fmla="*/ 10716063 w 11893179"/>
                  <a:gd name="connsiteY54" fmla="*/ 5939817 h 6856802"/>
                  <a:gd name="connsiteX55" fmla="*/ 10653263 w 11893179"/>
                  <a:gd name="connsiteY55" fmla="*/ 6110433 h 6856802"/>
                  <a:gd name="connsiteX56" fmla="*/ 10423736 w 11893179"/>
                  <a:gd name="connsiteY56" fmla="*/ 6494459 h 6856802"/>
                  <a:gd name="connsiteX57" fmla="*/ 9794068 w 11893179"/>
                  <a:gd name="connsiteY57" fmla="*/ 6837359 h 6856802"/>
                  <a:gd name="connsiteX58" fmla="*/ 8700900 w 11893179"/>
                  <a:gd name="connsiteY58" fmla="*/ 6440551 h 6856802"/>
                  <a:gd name="connsiteX59" fmla="*/ 8324655 w 11893179"/>
                  <a:gd name="connsiteY59" fmla="*/ 6515022 h 6856802"/>
                  <a:gd name="connsiteX60" fmla="*/ 7882831 w 11893179"/>
                  <a:gd name="connsiteY60" fmla="*/ 6580045 h 6856802"/>
                  <a:gd name="connsiteX61" fmla="*/ 7667199 w 11893179"/>
                  <a:gd name="connsiteY61" fmla="*/ 6508908 h 6856802"/>
                  <a:gd name="connsiteX62" fmla="*/ 7422667 w 11893179"/>
                  <a:gd name="connsiteY62" fmla="*/ 6441662 h 6856802"/>
                  <a:gd name="connsiteX63" fmla="*/ 6960836 w 11893179"/>
                  <a:gd name="connsiteY63" fmla="*/ 6678413 h 6856802"/>
                  <a:gd name="connsiteX64" fmla="*/ 6136097 w 11893179"/>
                  <a:gd name="connsiteY64" fmla="*/ 6796789 h 6856802"/>
                  <a:gd name="connsiteX65" fmla="*/ 6069962 w 11893179"/>
                  <a:gd name="connsiteY65" fmla="*/ 6792342 h 6856802"/>
                  <a:gd name="connsiteX66" fmla="*/ 4960678 w 11893179"/>
                  <a:gd name="connsiteY66" fmla="*/ 6154893 h 6856802"/>
                  <a:gd name="connsiteX67" fmla="*/ 4533860 w 11893179"/>
                  <a:gd name="connsiteY67" fmla="*/ 6352741 h 6856802"/>
                  <a:gd name="connsiteX68" fmla="*/ 3572406 w 11893179"/>
                  <a:gd name="connsiteY68" fmla="*/ 6553925 h 6856802"/>
                  <a:gd name="connsiteX69" fmla="*/ 3147254 w 11893179"/>
                  <a:gd name="connsiteY69" fmla="*/ 6329400 h 6856802"/>
                  <a:gd name="connsiteX70" fmla="*/ 2905501 w 11893179"/>
                  <a:gd name="connsiteY70" fmla="*/ 6104875 h 6856802"/>
                  <a:gd name="connsiteX71" fmla="*/ 2686534 w 11893179"/>
                  <a:gd name="connsiteY71" fmla="*/ 6183237 h 6856802"/>
                  <a:gd name="connsiteX72" fmla="*/ 2268052 w 11893179"/>
                  <a:gd name="connsiteY72" fmla="*/ 6387199 h 6856802"/>
                  <a:gd name="connsiteX73" fmla="*/ 1222123 w 11893179"/>
                  <a:gd name="connsiteY73" fmla="*/ 6147668 h 6856802"/>
                  <a:gd name="connsiteX74" fmla="*/ 928686 w 11893179"/>
                  <a:gd name="connsiteY74" fmla="*/ 5647490 h 6856802"/>
                  <a:gd name="connsiteX75" fmla="*/ 834763 w 11893179"/>
                  <a:gd name="connsiteY75" fmla="*/ 5336268 h 6856802"/>
                  <a:gd name="connsiteX76" fmla="*/ 202871 w 11893179"/>
                  <a:gd name="connsiteY76" fmla="*/ 4537095 h 6856802"/>
                  <a:gd name="connsiteX77" fmla="*/ 715832 w 11893179"/>
                  <a:gd name="connsiteY77" fmla="*/ 3857407 h 6856802"/>
                  <a:gd name="connsiteX78" fmla="*/ 220100 w 11893179"/>
                  <a:gd name="connsiteY78" fmla="*/ 3113809 h 6856802"/>
                  <a:gd name="connsiteX79" fmla="*/ 669704 w 11893179"/>
                  <a:gd name="connsiteY79" fmla="*/ 2276844 h 6856802"/>
                  <a:gd name="connsiteX80" fmla="*/ 1109861 w 11893179"/>
                  <a:gd name="connsiteY80" fmla="*/ 2100670 h 6856802"/>
                  <a:gd name="connsiteX81" fmla="*/ 1148208 w 11893179"/>
                  <a:gd name="connsiteY81" fmla="*/ 2072327 h 6856802"/>
                  <a:gd name="connsiteX82" fmla="*/ 1119309 w 11893179"/>
                  <a:gd name="connsiteY82" fmla="*/ 1761661 h 6856802"/>
                  <a:gd name="connsiteX83" fmla="*/ 1497777 w 11893179"/>
                  <a:gd name="connsiteY83" fmla="*/ 1257592 h 6856802"/>
                  <a:gd name="connsiteX84" fmla="*/ 1491664 w 11893179"/>
                  <a:gd name="connsiteY84" fmla="*/ 1235362 h 6856802"/>
                  <a:gd name="connsiteX85" fmla="*/ 1628379 w 11893179"/>
                  <a:gd name="connsiteY85" fmla="*/ 602914 h 6856802"/>
                  <a:gd name="connsiteX86" fmla="*/ 2885494 w 11893179"/>
                  <a:gd name="connsiteY86" fmla="*/ 17706 h 6856802"/>
                  <a:gd name="connsiteX87" fmla="*/ 3219224 w 11893179"/>
                  <a:gd name="connsiteY87" fmla="*/ 338 h 68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1893179" h="6856802">
                    <a:moveTo>
                      <a:pt x="108567" y="5390271"/>
                    </a:moveTo>
                    <a:cubicBezTo>
                      <a:pt x="117598" y="5389481"/>
                      <a:pt x="127150" y="5392260"/>
                      <a:pt x="135625" y="5400179"/>
                    </a:cubicBezTo>
                    <a:cubicBezTo>
                      <a:pt x="210653" y="5470760"/>
                      <a:pt x="301797" y="5520222"/>
                      <a:pt x="401832" y="5545787"/>
                    </a:cubicBezTo>
                    <a:cubicBezTo>
                      <a:pt x="446847" y="5556902"/>
                      <a:pt x="427397" y="5626927"/>
                      <a:pt x="382936" y="5615812"/>
                    </a:cubicBezTo>
                    <a:cubicBezTo>
                      <a:pt x="270674" y="5587468"/>
                      <a:pt x="168416" y="5530781"/>
                      <a:pt x="84496" y="5451309"/>
                    </a:cubicBezTo>
                    <a:cubicBezTo>
                      <a:pt x="59071" y="5427134"/>
                      <a:pt x="81474" y="5392642"/>
                      <a:pt x="108567" y="5390271"/>
                    </a:cubicBezTo>
                    <a:close/>
                    <a:moveTo>
                      <a:pt x="45177" y="5027582"/>
                    </a:moveTo>
                    <a:cubicBezTo>
                      <a:pt x="53514" y="5029423"/>
                      <a:pt x="61155" y="5035050"/>
                      <a:pt x="66157" y="5045609"/>
                    </a:cubicBezTo>
                    <a:cubicBezTo>
                      <a:pt x="180087" y="5286250"/>
                      <a:pt x="412392" y="5456867"/>
                      <a:pt x="675818" y="5493546"/>
                    </a:cubicBezTo>
                    <a:cubicBezTo>
                      <a:pt x="695271" y="5496325"/>
                      <a:pt x="705830" y="5520779"/>
                      <a:pt x="700828" y="5538562"/>
                    </a:cubicBezTo>
                    <a:cubicBezTo>
                      <a:pt x="694715" y="5558570"/>
                      <a:pt x="675818" y="5566350"/>
                      <a:pt x="656368" y="5563571"/>
                    </a:cubicBezTo>
                    <a:cubicBezTo>
                      <a:pt x="376824" y="5524113"/>
                      <a:pt x="124511" y="5337380"/>
                      <a:pt x="3912" y="5082289"/>
                    </a:cubicBezTo>
                    <a:cubicBezTo>
                      <a:pt x="-11093" y="5050611"/>
                      <a:pt x="20168" y="5022059"/>
                      <a:pt x="45177" y="5027582"/>
                    </a:cubicBezTo>
                    <a:close/>
                    <a:moveTo>
                      <a:pt x="11856609" y="3028223"/>
                    </a:moveTo>
                    <a:cubicBezTo>
                      <a:pt x="11874671" y="3028223"/>
                      <a:pt x="11892872" y="3039894"/>
                      <a:pt x="11893150" y="3063236"/>
                    </a:cubicBezTo>
                    <a:cubicBezTo>
                      <a:pt x="11894817" y="3263863"/>
                      <a:pt x="11826459" y="3457821"/>
                      <a:pt x="11703637" y="3615655"/>
                    </a:cubicBezTo>
                    <a:cubicBezTo>
                      <a:pt x="11675295" y="3652334"/>
                      <a:pt x="11624166" y="3600649"/>
                      <a:pt x="11652508" y="3564525"/>
                    </a:cubicBezTo>
                    <a:cubicBezTo>
                      <a:pt x="11763104" y="3422252"/>
                      <a:pt x="11822013" y="3243300"/>
                      <a:pt x="11820902" y="3063236"/>
                    </a:cubicBezTo>
                    <a:cubicBezTo>
                      <a:pt x="11820624" y="3039894"/>
                      <a:pt x="11838547" y="3028223"/>
                      <a:pt x="11856609" y="3028223"/>
                    </a:cubicBezTo>
                    <a:close/>
                    <a:moveTo>
                      <a:pt x="11611799" y="2272467"/>
                    </a:moveTo>
                    <a:cubicBezTo>
                      <a:pt x="11621246" y="2274482"/>
                      <a:pt x="11629722" y="2279901"/>
                      <a:pt x="11633613" y="2289071"/>
                    </a:cubicBezTo>
                    <a:cubicBezTo>
                      <a:pt x="11671404" y="2379103"/>
                      <a:pt x="11700303" y="2471358"/>
                      <a:pt x="11718087" y="2567503"/>
                    </a:cubicBezTo>
                    <a:cubicBezTo>
                      <a:pt x="11780331" y="2902623"/>
                      <a:pt x="11718087" y="3257749"/>
                      <a:pt x="11538023" y="3547297"/>
                    </a:cubicBezTo>
                    <a:cubicBezTo>
                      <a:pt x="11513569" y="3586756"/>
                      <a:pt x="11451325" y="3550076"/>
                      <a:pt x="11475778" y="3510617"/>
                    </a:cubicBezTo>
                    <a:cubicBezTo>
                      <a:pt x="11523573" y="3433367"/>
                      <a:pt x="11563587" y="3351671"/>
                      <a:pt x="11594154" y="3265530"/>
                    </a:cubicBezTo>
                    <a:cubicBezTo>
                      <a:pt x="11700858" y="2963755"/>
                      <a:pt x="11696413" y="2621411"/>
                      <a:pt x="11571369" y="2325750"/>
                    </a:cubicBezTo>
                    <a:cubicBezTo>
                      <a:pt x="11563587" y="2307966"/>
                      <a:pt x="11565255" y="2286848"/>
                      <a:pt x="11584150" y="2276288"/>
                    </a:cubicBezTo>
                    <a:cubicBezTo>
                      <a:pt x="11591930" y="2271842"/>
                      <a:pt x="11602351" y="2270453"/>
                      <a:pt x="11611799" y="2272467"/>
                    </a:cubicBezTo>
                    <a:close/>
                    <a:moveTo>
                      <a:pt x="11139547" y="1068636"/>
                    </a:moveTo>
                    <a:cubicBezTo>
                      <a:pt x="11140103" y="1073082"/>
                      <a:pt x="11140103" y="1076972"/>
                      <a:pt x="11140103" y="1081418"/>
                    </a:cubicBezTo>
                    <a:cubicBezTo>
                      <a:pt x="11140659" y="1080307"/>
                      <a:pt x="11140659" y="1079751"/>
                      <a:pt x="11140659" y="1078639"/>
                    </a:cubicBezTo>
                    <a:cubicBezTo>
                      <a:pt x="11141214" y="1075305"/>
                      <a:pt x="11140659" y="1071415"/>
                      <a:pt x="11139547" y="1068636"/>
                    </a:cubicBezTo>
                    <a:close/>
                    <a:moveTo>
                      <a:pt x="3219224" y="338"/>
                    </a:moveTo>
                    <a:cubicBezTo>
                      <a:pt x="3330653" y="2283"/>
                      <a:pt x="3441804" y="12703"/>
                      <a:pt x="3551287" y="33822"/>
                    </a:cubicBezTo>
                    <a:cubicBezTo>
                      <a:pt x="3745245" y="70502"/>
                      <a:pt x="3906969" y="170538"/>
                      <a:pt x="4034237" y="321703"/>
                    </a:cubicBezTo>
                    <a:cubicBezTo>
                      <a:pt x="4054244" y="346156"/>
                      <a:pt x="4073695" y="371165"/>
                      <a:pt x="4092035" y="397285"/>
                    </a:cubicBezTo>
                    <a:cubicBezTo>
                      <a:pt x="4223193" y="625700"/>
                      <a:pt x="4201519" y="582907"/>
                      <a:pt x="4422153" y="468978"/>
                    </a:cubicBezTo>
                    <a:cubicBezTo>
                      <a:pt x="4563870" y="395618"/>
                      <a:pt x="4707810" y="315590"/>
                      <a:pt x="4867868" y="290581"/>
                    </a:cubicBezTo>
                    <a:cubicBezTo>
                      <a:pt x="5189093" y="246676"/>
                      <a:pt x="5567006" y="332818"/>
                      <a:pt x="5730953" y="635148"/>
                    </a:cubicBezTo>
                    <a:cubicBezTo>
                      <a:pt x="6413418" y="310032"/>
                      <a:pt x="6759097" y="-38981"/>
                      <a:pt x="7516034" y="413958"/>
                    </a:cubicBezTo>
                    <a:cubicBezTo>
                      <a:pt x="7692763" y="555675"/>
                      <a:pt x="7685539" y="513994"/>
                      <a:pt x="7886721" y="449526"/>
                    </a:cubicBezTo>
                    <a:cubicBezTo>
                      <a:pt x="8279083" y="317813"/>
                      <a:pt x="8769258" y="180541"/>
                      <a:pt x="9147171" y="416737"/>
                    </a:cubicBezTo>
                    <a:cubicBezTo>
                      <a:pt x="9241649" y="473979"/>
                      <a:pt x="9293333" y="582907"/>
                      <a:pt x="9334459" y="651821"/>
                    </a:cubicBezTo>
                    <a:cubicBezTo>
                      <a:pt x="9372806" y="661824"/>
                      <a:pt x="9411709" y="671272"/>
                      <a:pt x="9450612" y="680720"/>
                    </a:cubicBezTo>
                    <a:cubicBezTo>
                      <a:pt x="10133078" y="148308"/>
                      <a:pt x="11174004" y="-53987"/>
                      <a:pt x="11229579" y="1103092"/>
                    </a:cubicBezTo>
                    <a:cubicBezTo>
                      <a:pt x="11243473" y="1366520"/>
                      <a:pt x="11202347" y="1628280"/>
                      <a:pt x="11145105" y="1884482"/>
                    </a:cubicBezTo>
                    <a:cubicBezTo>
                      <a:pt x="11092864" y="2094557"/>
                      <a:pt x="11081193" y="2087888"/>
                      <a:pt x="11270149" y="2197927"/>
                    </a:cubicBezTo>
                    <a:cubicBezTo>
                      <a:pt x="11496897" y="2361319"/>
                      <a:pt x="11595821" y="2651422"/>
                      <a:pt x="11566366" y="2921519"/>
                    </a:cubicBezTo>
                    <a:cubicBezTo>
                      <a:pt x="11549138" y="3114365"/>
                      <a:pt x="11476334" y="3297764"/>
                      <a:pt x="11389081" y="3470047"/>
                    </a:cubicBezTo>
                    <a:cubicBezTo>
                      <a:pt x="11290712" y="3676788"/>
                      <a:pt x="11209017" y="3672342"/>
                      <a:pt x="11339063" y="3895755"/>
                    </a:cubicBezTo>
                    <a:cubicBezTo>
                      <a:pt x="11446324" y="4152513"/>
                      <a:pt x="11441877" y="4449285"/>
                      <a:pt x="11331282" y="4703821"/>
                    </a:cubicBezTo>
                    <a:cubicBezTo>
                      <a:pt x="11254032" y="4884441"/>
                      <a:pt x="11127320" y="5039496"/>
                      <a:pt x="10990605" y="5179546"/>
                    </a:cubicBezTo>
                    <a:cubicBezTo>
                      <a:pt x="10926138" y="5264020"/>
                      <a:pt x="10753854" y="5365723"/>
                      <a:pt x="10754965" y="5465759"/>
                    </a:cubicBezTo>
                    <a:cubicBezTo>
                      <a:pt x="10757744" y="5504106"/>
                      <a:pt x="10761635" y="5542453"/>
                      <a:pt x="10764969" y="5581355"/>
                    </a:cubicBezTo>
                    <a:cubicBezTo>
                      <a:pt x="10774973" y="5703065"/>
                      <a:pt x="10758300" y="5825331"/>
                      <a:pt x="10716063" y="5939817"/>
                    </a:cubicBezTo>
                    <a:lnTo>
                      <a:pt x="10653263" y="6110433"/>
                    </a:lnTo>
                    <a:cubicBezTo>
                      <a:pt x="10601578" y="6251595"/>
                      <a:pt x="10524328" y="6382197"/>
                      <a:pt x="10423736" y="6494459"/>
                    </a:cubicBezTo>
                    <a:cubicBezTo>
                      <a:pt x="10259233" y="6677302"/>
                      <a:pt x="10048603" y="6811238"/>
                      <a:pt x="9794068" y="6837359"/>
                    </a:cubicBezTo>
                    <a:cubicBezTo>
                      <a:pt x="9301670" y="6913497"/>
                      <a:pt x="9043800" y="6762888"/>
                      <a:pt x="8700900" y="6440551"/>
                    </a:cubicBezTo>
                    <a:cubicBezTo>
                      <a:pt x="8571966" y="6430547"/>
                      <a:pt x="8448588" y="6472784"/>
                      <a:pt x="8324655" y="6515022"/>
                    </a:cubicBezTo>
                    <a:cubicBezTo>
                      <a:pt x="8180715" y="6564483"/>
                      <a:pt x="8036219" y="6613390"/>
                      <a:pt x="7882831" y="6580045"/>
                    </a:cubicBezTo>
                    <a:cubicBezTo>
                      <a:pt x="7811139" y="6576710"/>
                      <a:pt x="7737780" y="6542810"/>
                      <a:pt x="7667199" y="6508908"/>
                    </a:cubicBezTo>
                    <a:cubicBezTo>
                      <a:pt x="7579946" y="6466671"/>
                      <a:pt x="7496027" y="6424989"/>
                      <a:pt x="7422667" y="6441662"/>
                    </a:cubicBezTo>
                    <a:cubicBezTo>
                      <a:pt x="7257053" y="6501684"/>
                      <a:pt x="7125339" y="6617836"/>
                      <a:pt x="6960836" y="6678413"/>
                    </a:cubicBezTo>
                    <a:cubicBezTo>
                      <a:pt x="6702410" y="6786229"/>
                      <a:pt x="6415086" y="6812906"/>
                      <a:pt x="6136097" y="6796789"/>
                    </a:cubicBezTo>
                    <a:cubicBezTo>
                      <a:pt x="6113867" y="6795678"/>
                      <a:pt x="6092193" y="6794010"/>
                      <a:pt x="6069962" y="6792342"/>
                    </a:cubicBezTo>
                    <a:cubicBezTo>
                      <a:pt x="5601463" y="6744548"/>
                      <a:pt x="5244113" y="6518912"/>
                      <a:pt x="4960678" y="6154893"/>
                    </a:cubicBezTo>
                    <a:cubicBezTo>
                      <a:pt x="4899545" y="6083201"/>
                      <a:pt x="4621113" y="6324398"/>
                      <a:pt x="4533860" y="6352741"/>
                    </a:cubicBezTo>
                    <a:cubicBezTo>
                      <a:pt x="4243756" y="6506686"/>
                      <a:pt x="3904191" y="6637843"/>
                      <a:pt x="3572406" y="6553925"/>
                    </a:cubicBezTo>
                    <a:cubicBezTo>
                      <a:pt x="3415683" y="6513354"/>
                      <a:pt x="3269520" y="6434993"/>
                      <a:pt x="3147254" y="6329400"/>
                    </a:cubicBezTo>
                    <a:cubicBezTo>
                      <a:pt x="3059445" y="6263821"/>
                      <a:pt x="3002203" y="6156005"/>
                      <a:pt x="2905501" y="6104875"/>
                    </a:cubicBezTo>
                    <a:cubicBezTo>
                      <a:pt x="2824917" y="6093760"/>
                      <a:pt x="2753781" y="6147668"/>
                      <a:pt x="2686534" y="6183237"/>
                    </a:cubicBezTo>
                    <a:cubicBezTo>
                      <a:pt x="2553709" y="6263821"/>
                      <a:pt x="2416438" y="6338848"/>
                      <a:pt x="2268052" y="6387199"/>
                    </a:cubicBezTo>
                    <a:cubicBezTo>
                      <a:pt x="1912370" y="6512799"/>
                      <a:pt x="1492220" y="6402204"/>
                      <a:pt x="1222123" y="6147668"/>
                    </a:cubicBezTo>
                    <a:cubicBezTo>
                      <a:pt x="1086520" y="6007619"/>
                      <a:pt x="987595" y="5832001"/>
                      <a:pt x="928686" y="5647490"/>
                    </a:cubicBezTo>
                    <a:cubicBezTo>
                      <a:pt x="892006" y="5583023"/>
                      <a:pt x="896452" y="5345160"/>
                      <a:pt x="834763" y="5336268"/>
                    </a:cubicBezTo>
                    <a:cubicBezTo>
                      <a:pt x="345144" y="5399068"/>
                      <a:pt x="86163" y="4976140"/>
                      <a:pt x="202871" y="4537095"/>
                    </a:cubicBezTo>
                    <a:cubicBezTo>
                      <a:pt x="269562" y="4248658"/>
                      <a:pt x="515761" y="4058035"/>
                      <a:pt x="715832" y="3857407"/>
                    </a:cubicBezTo>
                    <a:cubicBezTo>
                      <a:pt x="396829" y="3725694"/>
                      <a:pt x="256779" y="3440037"/>
                      <a:pt x="220100" y="3113809"/>
                    </a:cubicBezTo>
                    <a:cubicBezTo>
                      <a:pt x="165636" y="2773132"/>
                      <a:pt x="406833" y="2467468"/>
                      <a:pt x="669704" y="2276844"/>
                    </a:cubicBezTo>
                    <a:cubicBezTo>
                      <a:pt x="799751" y="2177364"/>
                      <a:pt x="955917" y="2141240"/>
                      <a:pt x="1109861" y="2100670"/>
                    </a:cubicBezTo>
                    <a:cubicBezTo>
                      <a:pt x="1123755" y="2090111"/>
                      <a:pt x="1137093" y="2080663"/>
                      <a:pt x="1148208" y="2072327"/>
                    </a:cubicBezTo>
                    <a:cubicBezTo>
                      <a:pt x="1168215" y="1997856"/>
                      <a:pt x="1099302" y="1848358"/>
                      <a:pt x="1119309" y="1761661"/>
                    </a:cubicBezTo>
                    <a:cubicBezTo>
                      <a:pt x="1143762" y="1548251"/>
                      <a:pt x="1286591" y="1326505"/>
                      <a:pt x="1497777" y="1257592"/>
                    </a:cubicBezTo>
                    <a:cubicBezTo>
                      <a:pt x="1495554" y="1249811"/>
                      <a:pt x="1493887" y="1242587"/>
                      <a:pt x="1491664" y="1235362"/>
                    </a:cubicBezTo>
                    <a:cubicBezTo>
                      <a:pt x="1447759" y="1015839"/>
                      <a:pt x="1500000" y="785757"/>
                      <a:pt x="1628379" y="602914"/>
                    </a:cubicBezTo>
                    <a:cubicBezTo>
                      <a:pt x="1914037" y="218888"/>
                      <a:pt x="2426442" y="69391"/>
                      <a:pt x="2885494" y="17706"/>
                    </a:cubicBezTo>
                    <a:cubicBezTo>
                      <a:pt x="2996089" y="4923"/>
                      <a:pt x="3107796" y="-1607"/>
                      <a:pt x="3219224" y="338"/>
                    </a:cubicBezTo>
                    <a:close/>
                  </a:path>
                </a:pathLst>
              </a:custGeom>
              <a:solidFill>
                <a:schemeClr val="accent4">
                  <a:alpha val="15000"/>
                </a:schemeClr>
              </a:solidFill>
              <a:ln w="5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Bullet4" descr="f4e121d6-05f8-493e-b994-c3cd8f60422a">
                <a:extLst>
                  <a:ext uri="{FF2B5EF4-FFF2-40B4-BE49-F238E27FC236}">
                    <a16:creationId xmlns:a16="http://schemas.microsoft.com/office/drawing/2014/main" id="{1A974CDD-F7FF-2E7E-ACEB-4A287DFE9F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2425" y="4357012"/>
                <a:ext cx="2814443" cy="668974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文化背景</a:t>
                </a:r>
                <a:endParaRPr lang="en-US" dirty="0"/>
              </a:p>
            </p:txBody>
          </p:sp>
          <p:sp>
            <p:nvSpPr>
              <p:cNvPr id="55" name="Text4" descr="f309582c-0f65-43c5-a89e-37719436cda9">
                <a:extLst>
                  <a:ext uri="{FF2B5EF4-FFF2-40B4-BE49-F238E27FC236}">
                    <a16:creationId xmlns:a16="http://schemas.microsoft.com/office/drawing/2014/main" id="{8842B53F-76D6-A87A-2465-4F47674DBA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2425" y="5025987"/>
                <a:ext cx="2814443" cy="856675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起源于济源市，是当地的传统小吃。</a:t>
                </a:r>
                <a:endParaRPr lang="en-US" dirty="0"/>
              </a:p>
            </p:txBody>
          </p:sp>
        </p:grpSp>
        <p:grpSp>
          <p:nvGrpSpPr>
            <p:cNvPr id="123" name="组合 122" descr="6daa6adb-5416-46c0-b61d-0726d3395cff">
              <a:extLst>
                <a:ext uri="{FF2B5EF4-FFF2-40B4-BE49-F238E27FC236}">
                  <a16:creationId xmlns:a16="http://schemas.microsoft.com/office/drawing/2014/main" id="{05EF40C8-BB16-F3E0-F512-E1B324CFBF39}"/>
                </a:ext>
              </a:extLst>
            </p:cNvPr>
            <p:cNvGrpSpPr/>
            <p:nvPr/>
          </p:nvGrpSpPr>
          <p:grpSpPr>
            <a:xfrm>
              <a:off x="4330404" y="4105575"/>
              <a:ext cx="3518493" cy="2028525"/>
              <a:chOff x="4330404" y="4105575"/>
              <a:chExt cx="3518493" cy="2028525"/>
            </a:xfrm>
          </p:grpSpPr>
          <p:sp>
            <p:nvSpPr>
              <p:cNvPr id="57" name="Shape5" descr="cedd0065-fb0b-4a6c-b6e8-6a44e2a27242">
                <a:extLst>
                  <a:ext uri="{FF2B5EF4-FFF2-40B4-BE49-F238E27FC236}">
                    <a16:creationId xmlns:a16="http://schemas.microsoft.com/office/drawing/2014/main" id="{91BFAD23-659C-731F-465B-6A40B06D2637}"/>
                  </a:ext>
                </a:extLst>
              </p:cNvPr>
              <p:cNvSpPr/>
              <p:nvPr/>
            </p:nvSpPr>
            <p:spPr>
              <a:xfrm>
                <a:off x="4330404" y="4105575"/>
                <a:ext cx="3518493" cy="2028525"/>
              </a:xfrm>
              <a:custGeom>
                <a:avLst/>
                <a:gdLst>
                  <a:gd name="connsiteX0" fmla="*/ 108567 w 11893179"/>
                  <a:gd name="connsiteY0" fmla="*/ 5390271 h 6856802"/>
                  <a:gd name="connsiteX1" fmla="*/ 135625 w 11893179"/>
                  <a:gd name="connsiteY1" fmla="*/ 5400179 h 6856802"/>
                  <a:gd name="connsiteX2" fmla="*/ 401832 w 11893179"/>
                  <a:gd name="connsiteY2" fmla="*/ 5545787 h 6856802"/>
                  <a:gd name="connsiteX3" fmla="*/ 382936 w 11893179"/>
                  <a:gd name="connsiteY3" fmla="*/ 5615812 h 6856802"/>
                  <a:gd name="connsiteX4" fmla="*/ 84496 w 11893179"/>
                  <a:gd name="connsiteY4" fmla="*/ 5451309 h 6856802"/>
                  <a:gd name="connsiteX5" fmla="*/ 108567 w 11893179"/>
                  <a:gd name="connsiteY5" fmla="*/ 5390271 h 6856802"/>
                  <a:gd name="connsiteX6" fmla="*/ 45177 w 11893179"/>
                  <a:gd name="connsiteY6" fmla="*/ 5027582 h 6856802"/>
                  <a:gd name="connsiteX7" fmla="*/ 66157 w 11893179"/>
                  <a:gd name="connsiteY7" fmla="*/ 5045609 h 6856802"/>
                  <a:gd name="connsiteX8" fmla="*/ 675818 w 11893179"/>
                  <a:gd name="connsiteY8" fmla="*/ 5493546 h 6856802"/>
                  <a:gd name="connsiteX9" fmla="*/ 700828 w 11893179"/>
                  <a:gd name="connsiteY9" fmla="*/ 5538562 h 6856802"/>
                  <a:gd name="connsiteX10" fmla="*/ 656368 w 11893179"/>
                  <a:gd name="connsiteY10" fmla="*/ 5563571 h 6856802"/>
                  <a:gd name="connsiteX11" fmla="*/ 3912 w 11893179"/>
                  <a:gd name="connsiteY11" fmla="*/ 5082289 h 6856802"/>
                  <a:gd name="connsiteX12" fmla="*/ 45177 w 11893179"/>
                  <a:gd name="connsiteY12" fmla="*/ 5027582 h 6856802"/>
                  <a:gd name="connsiteX13" fmla="*/ 11856609 w 11893179"/>
                  <a:gd name="connsiteY13" fmla="*/ 3028223 h 6856802"/>
                  <a:gd name="connsiteX14" fmla="*/ 11893150 w 11893179"/>
                  <a:gd name="connsiteY14" fmla="*/ 3063236 h 6856802"/>
                  <a:gd name="connsiteX15" fmla="*/ 11703637 w 11893179"/>
                  <a:gd name="connsiteY15" fmla="*/ 3615655 h 6856802"/>
                  <a:gd name="connsiteX16" fmla="*/ 11652508 w 11893179"/>
                  <a:gd name="connsiteY16" fmla="*/ 3564525 h 6856802"/>
                  <a:gd name="connsiteX17" fmla="*/ 11820902 w 11893179"/>
                  <a:gd name="connsiteY17" fmla="*/ 3063236 h 6856802"/>
                  <a:gd name="connsiteX18" fmla="*/ 11856609 w 11893179"/>
                  <a:gd name="connsiteY18" fmla="*/ 3028223 h 6856802"/>
                  <a:gd name="connsiteX19" fmla="*/ 11611799 w 11893179"/>
                  <a:gd name="connsiteY19" fmla="*/ 2272467 h 6856802"/>
                  <a:gd name="connsiteX20" fmla="*/ 11633613 w 11893179"/>
                  <a:gd name="connsiteY20" fmla="*/ 2289071 h 6856802"/>
                  <a:gd name="connsiteX21" fmla="*/ 11718087 w 11893179"/>
                  <a:gd name="connsiteY21" fmla="*/ 2567503 h 6856802"/>
                  <a:gd name="connsiteX22" fmla="*/ 11538023 w 11893179"/>
                  <a:gd name="connsiteY22" fmla="*/ 3547297 h 6856802"/>
                  <a:gd name="connsiteX23" fmla="*/ 11475778 w 11893179"/>
                  <a:gd name="connsiteY23" fmla="*/ 3510617 h 6856802"/>
                  <a:gd name="connsiteX24" fmla="*/ 11594154 w 11893179"/>
                  <a:gd name="connsiteY24" fmla="*/ 3265530 h 6856802"/>
                  <a:gd name="connsiteX25" fmla="*/ 11571369 w 11893179"/>
                  <a:gd name="connsiteY25" fmla="*/ 2325750 h 6856802"/>
                  <a:gd name="connsiteX26" fmla="*/ 11584150 w 11893179"/>
                  <a:gd name="connsiteY26" fmla="*/ 2276288 h 6856802"/>
                  <a:gd name="connsiteX27" fmla="*/ 11611799 w 11893179"/>
                  <a:gd name="connsiteY27" fmla="*/ 2272467 h 6856802"/>
                  <a:gd name="connsiteX28" fmla="*/ 11139547 w 11893179"/>
                  <a:gd name="connsiteY28" fmla="*/ 1068636 h 6856802"/>
                  <a:gd name="connsiteX29" fmla="*/ 11140103 w 11893179"/>
                  <a:gd name="connsiteY29" fmla="*/ 1081418 h 6856802"/>
                  <a:gd name="connsiteX30" fmla="*/ 11140659 w 11893179"/>
                  <a:gd name="connsiteY30" fmla="*/ 1078639 h 6856802"/>
                  <a:gd name="connsiteX31" fmla="*/ 11139547 w 11893179"/>
                  <a:gd name="connsiteY31" fmla="*/ 1068636 h 6856802"/>
                  <a:gd name="connsiteX32" fmla="*/ 3219224 w 11893179"/>
                  <a:gd name="connsiteY32" fmla="*/ 338 h 6856802"/>
                  <a:gd name="connsiteX33" fmla="*/ 3551287 w 11893179"/>
                  <a:gd name="connsiteY33" fmla="*/ 33822 h 6856802"/>
                  <a:gd name="connsiteX34" fmla="*/ 4034237 w 11893179"/>
                  <a:gd name="connsiteY34" fmla="*/ 321703 h 6856802"/>
                  <a:gd name="connsiteX35" fmla="*/ 4092035 w 11893179"/>
                  <a:gd name="connsiteY35" fmla="*/ 397285 h 6856802"/>
                  <a:gd name="connsiteX36" fmla="*/ 4422153 w 11893179"/>
                  <a:gd name="connsiteY36" fmla="*/ 468978 h 6856802"/>
                  <a:gd name="connsiteX37" fmla="*/ 4867868 w 11893179"/>
                  <a:gd name="connsiteY37" fmla="*/ 290581 h 6856802"/>
                  <a:gd name="connsiteX38" fmla="*/ 5730953 w 11893179"/>
                  <a:gd name="connsiteY38" fmla="*/ 635148 h 6856802"/>
                  <a:gd name="connsiteX39" fmla="*/ 7516034 w 11893179"/>
                  <a:gd name="connsiteY39" fmla="*/ 413958 h 6856802"/>
                  <a:gd name="connsiteX40" fmla="*/ 7886721 w 11893179"/>
                  <a:gd name="connsiteY40" fmla="*/ 449526 h 6856802"/>
                  <a:gd name="connsiteX41" fmla="*/ 9147171 w 11893179"/>
                  <a:gd name="connsiteY41" fmla="*/ 416737 h 6856802"/>
                  <a:gd name="connsiteX42" fmla="*/ 9334459 w 11893179"/>
                  <a:gd name="connsiteY42" fmla="*/ 651821 h 6856802"/>
                  <a:gd name="connsiteX43" fmla="*/ 9450612 w 11893179"/>
                  <a:gd name="connsiteY43" fmla="*/ 680720 h 6856802"/>
                  <a:gd name="connsiteX44" fmla="*/ 11229579 w 11893179"/>
                  <a:gd name="connsiteY44" fmla="*/ 1103092 h 6856802"/>
                  <a:gd name="connsiteX45" fmla="*/ 11145105 w 11893179"/>
                  <a:gd name="connsiteY45" fmla="*/ 1884482 h 6856802"/>
                  <a:gd name="connsiteX46" fmla="*/ 11270149 w 11893179"/>
                  <a:gd name="connsiteY46" fmla="*/ 2197927 h 6856802"/>
                  <a:gd name="connsiteX47" fmla="*/ 11566366 w 11893179"/>
                  <a:gd name="connsiteY47" fmla="*/ 2921519 h 6856802"/>
                  <a:gd name="connsiteX48" fmla="*/ 11389081 w 11893179"/>
                  <a:gd name="connsiteY48" fmla="*/ 3470047 h 6856802"/>
                  <a:gd name="connsiteX49" fmla="*/ 11339063 w 11893179"/>
                  <a:gd name="connsiteY49" fmla="*/ 3895755 h 6856802"/>
                  <a:gd name="connsiteX50" fmla="*/ 11331282 w 11893179"/>
                  <a:gd name="connsiteY50" fmla="*/ 4703821 h 6856802"/>
                  <a:gd name="connsiteX51" fmla="*/ 10990605 w 11893179"/>
                  <a:gd name="connsiteY51" fmla="*/ 5179546 h 6856802"/>
                  <a:gd name="connsiteX52" fmla="*/ 10754965 w 11893179"/>
                  <a:gd name="connsiteY52" fmla="*/ 5465759 h 6856802"/>
                  <a:gd name="connsiteX53" fmla="*/ 10764969 w 11893179"/>
                  <a:gd name="connsiteY53" fmla="*/ 5581355 h 6856802"/>
                  <a:gd name="connsiteX54" fmla="*/ 10716063 w 11893179"/>
                  <a:gd name="connsiteY54" fmla="*/ 5939817 h 6856802"/>
                  <a:gd name="connsiteX55" fmla="*/ 10653263 w 11893179"/>
                  <a:gd name="connsiteY55" fmla="*/ 6110433 h 6856802"/>
                  <a:gd name="connsiteX56" fmla="*/ 10423736 w 11893179"/>
                  <a:gd name="connsiteY56" fmla="*/ 6494459 h 6856802"/>
                  <a:gd name="connsiteX57" fmla="*/ 9794068 w 11893179"/>
                  <a:gd name="connsiteY57" fmla="*/ 6837359 h 6856802"/>
                  <a:gd name="connsiteX58" fmla="*/ 8700900 w 11893179"/>
                  <a:gd name="connsiteY58" fmla="*/ 6440551 h 6856802"/>
                  <a:gd name="connsiteX59" fmla="*/ 8324655 w 11893179"/>
                  <a:gd name="connsiteY59" fmla="*/ 6515022 h 6856802"/>
                  <a:gd name="connsiteX60" fmla="*/ 7882831 w 11893179"/>
                  <a:gd name="connsiteY60" fmla="*/ 6580045 h 6856802"/>
                  <a:gd name="connsiteX61" fmla="*/ 7667199 w 11893179"/>
                  <a:gd name="connsiteY61" fmla="*/ 6508908 h 6856802"/>
                  <a:gd name="connsiteX62" fmla="*/ 7422667 w 11893179"/>
                  <a:gd name="connsiteY62" fmla="*/ 6441662 h 6856802"/>
                  <a:gd name="connsiteX63" fmla="*/ 6960836 w 11893179"/>
                  <a:gd name="connsiteY63" fmla="*/ 6678413 h 6856802"/>
                  <a:gd name="connsiteX64" fmla="*/ 6136097 w 11893179"/>
                  <a:gd name="connsiteY64" fmla="*/ 6796789 h 6856802"/>
                  <a:gd name="connsiteX65" fmla="*/ 6069962 w 11893179"/>
                  <a:gd name="connsiteY65" fmla="*/ 6792342 h 6856802"/>
                  <a:gd name="connsiteX66" fmla="*/ 4960678 w 11893179"/>
                  <a:gd name="connsiteY66" fmla="*/ 6154893 h 6856802"/>
                  <a:gd name="connsiteX67" fmla="*/ 4533860 w 11893179"/>
                  <a:gd name="connsiteY67" fmla="*/ 6352741 h 6856802"/>
                  <a:gd name="connsiteX68" fmla="*/ 3572406 w 11893179"/>
                  <a:gd name="connsiteY68" fmla="*/ 6553925 h 6856802"/>
                  <a:gd name="connsiteX69" fmla="*/ 3147254 w 11893179"/>
                  <a:gd name="connsiteY69" fmla="*/ 6329400 h 6856802"/>
                  <a:gd name="connsiteX70" fmla="*/ 2905501 w 11893179"/>
                  <a:gd name="connsiteY70" fmla="*/ 6104875 h 6856802"/>
                  <a:gd name="connsiteX71" fmla="*/ 2686534 w 11893179"/>
                  <a:gd name="connsiteY71" fmla="*/ 6183237 h 6856802"/>
                  <a:gd name="connsiteX72" fmla="*/ 2268052 w 11893179"/>
                  <a:gd name="connsiteY72" fmla="*/ 6387199 h 6856802"/>
                  <a:gd name="connsiteX73" fmla="*/ 1222123 w 11893179"/>
                  <a:gd name="connsiteY73" fmla="*/ 6147668 h 6856802"/>
                  <a:gd name="connsiteX74" fmla="*/ 928686 w 11893179"/>
                  <a:gd name="connsiteY74" fmla="*/ 5647490 h 6856802"/>
                  <a:gd name="connsiteX75" fmla="*/ 834763 w 11893179"/>
                  <a:gd name="connsiteY75" fmla="*/ 5336268 h 6856802"/>
                  <a:gd name="connsiteX76" fmla="*/ 202871 w 11893179"/>
                  <a:gd name="connsiteY76" fmla="*/ 4537095 h 6856802"/>
                  <a:gd name="connsiteX77" fmla="*/ 715832 w 11893179"/>
                  <a:gd name="connsiteY77" fmla="*/ 3857407 h 6856802"/>
                  <a:gd name="connsiteX78" fmla="*/ 220100 w 11893179"/>
                  <a:gd name="connsiteY78" fmla="*/ 3113809 h 6856802"/>
                  <a:gd name="connsiteX79" fmla="*/ 669704 w 11893179"/>
                  <a:gd name="connsiteY79" fmla="*/ 2276844 h 6856802"/>
                  <a:gd name="connsiteX80" fmla="*/ 1109861 w 11893179"/>
                  <a:gd name="connsiteY80" fmla="*/ 2100670 h 6856802"/>
                  <a:gd name="connsiteX81" fmla="*/ 1148208 w 11893179"/>
                  <a:gd name="connsiteY81" fmla="*/ 2072327 h 6856802"/>
                  <a:gd name="connsiteX82" fmla="*/ 1119309 w 11893179"/>
                  <a:gd name="connsiteY82" fmla="*/ 1761661 h 6856802"/>
                  <a:gd name="connsiteX83" fmla="*/ 1497777 w 11893179"/>
                  <a:gd name="connsiteY83" fmla="*/ 1257592 h 6856802"/>
                  <a:gd name="connsiteX84" fmla="*/ 1491664 w 11893179"/>
                  <a:gd name="connsiteY84" fmla="*/ 1235362 h 6856802"/>
                  <a:gd name="connsiteX85" fmla="*/ 1628379 w 11893179"/>
                  <a:gd name="connsiteY85" fmla="*/ 602914 h 6856802"/>
                  <a:gd name="connsiteX86" fmla="*/ 2885494 w 11893179"/>
                  <a:gd name="connsiteY86" fmla="*/ 17706 h 6856802"/>
                  <a:gd name="connsiteX87" fmla="*/ 3219224 w 11893179"/>
                  <a:gd name="connsiteY87" fmla="*/ 338 h 68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1893179" h="6856802">
                    <a:moveTo>
                      <a:pt x="108567" y="5390271"/>
                    </a:moveTo>
                    <a:cubicBezTo>
                      <a:pt x="117598" y="5389481"/>
                      <a:pt x="127150" y="5392260"/>
                      <a:pt x="135625" y="5400179"/>
                    </a:cubicBezTo>
                    <a:cubicBezTo>
                      <a:pt x="210653" y="5470760"/>
                      <a:pt x="301797" y="5520222"/>
                      <a:pt x="401832" y="5545787"/>
                    </a:cubicBezTo>
                    <a:cubicBezTo>
                      <a:pt x="446847" y="5556902"/>
                      <a:pt x="427397" y="5626927"/>
                      <a:pt x="382936" y="5615812"/>
                    </a:cubicBezTo>
                    <a:cubicBezTo>
                      <a:pt x="270674" y="5587468"/>
                      <a:pt x="168416" y="5530781"/>
                      <a:pt x="84496" y="5451309"/>
                    </a:cubicBezTo>
                    <a:cubicBezTo>
                      <a:pt x="59071" y="5427134"/>
                      <a:pt x="81474" y="5392642"/>
                      <a:pt x="108567" y="5390271"/>
                    </a:cubicBezTo>
                    <a:close/>
                    <a:moveTo>
                      <a:pt x="45177" y="5027582"/>
                    </a:moveTo>
                    <a:cubicBezTo>
                      <a:pt x="53514" y="5029423"/>
                      <a:pt x="61155" y="5035050"/>
                      <a:pt x="66157" y="5045609"/>
                    </a:cubicBezTo>
                    <a:cubicBezTo>
                      <a:pt x="180087" y="5286250"/>
                      <a:pt x="412392" y="5456867"/>
                      <a:pt x="675818" y="5493546"/>
                    </a:cubicBezTo>
                    <a:cubicBezTo>
                      <a:pt x="695271" y="5496325"/>
                      <a:pt x="705830" y="5520779"/>
                      <a:pt x="700828" y="5538562"/>
                    </a:cubicBezTo>
                    <a:cubicBezTo>
                      <a:pt x="694715" y="5558570"/>
                      <a:pt x="675818" y="5566350"/>
                      <a:pt x="656368" y="5563571"/>
                    </a:cubicBezTo>
                    <a:cubicBezTo>
                      <a:pt x="376824" y="5524113"/>
                      <a:pt x="124511" y="5337380"/>
                      <a:pt x="3912" y="5082289"/>
                    </a:cubicBezTo>
                    <a:cubicBezTo>
                      <a:pt x="-11093" y="5050611"/>
                      <a:pt x="20168" y="5022059"/>
                      <a:pt x="45177" y="5027582"/>
                    </a:cubicBezTo>
                    <a:close/>
                    <a:moveTo>
                      <a:pt x="11856609" y="3028223"/>
                    </a:moveTo>
                    <a:cubicBezTo>
                      <a:pt x="11874671" y="3028223"/>
                      <a:pt x="11892872" y="3039894"/>
                      <a:pt x="11893150" y="3063236"/>
                    </a:cubicBezTo>
                    <a:cubicBezTo>
                      <a:pt x="11894817" y="3263863"/>
                      <a:pt x="11826459" y="3457821"/>
                      <a:pt x="11703637" y="3615655"/>
                    </a:cubicBezTo>
                    <a:cubicBezTo>
                      <a:pt x="11675295" y="3652334"/>
                      <a:pt x="11624166" y="3600649"/>
                      <a:pt x="11652508" y="3564525"/>
                    </a:cubicBezTo>
                    <a:cubicBezTo>
                      <a:pt x="11763104" y="3422252"/>
                      <a:pt x="11822013" y="3243300"/>
                      <a:pt x="11820902" y="3063236"/>
                    </a:cubicBezTo>
                    <a:cubicBezTo>
                      <a:pt x="11820624" y="3039894"/>
                      <a:pt x="11838547" y="3028223"/>
                      <a:pt x="11856609" y="3028223"/>
                    </a:cubicBezTo>
                    <a:close/>
                    <a:moveTo>
                      <a:pt x="11611799" y="2272467"/>
                    </a:moveTo>
                    <a:cubicBezTo>
                      <a:pt x="11621246" y="2274482"/>
                      <a:pt x="11629722" y="2279901"/>
                      <a:pt x="11633613" y="2289071"/>
                    </a:cubicBezTo>
                    <a:cubicBezTo>
                      <a:pt x="11671404" y="2379103"/>
                      <a:pt x="11700303" y="2471358"/>
                      <a:pt x="11718087" y="2567503"/>
                    </a:cubicBezTo>
                    <a:cubicBezTo>
                      <a:pt x="11780331" y="2902623"/>
                      <a:pt x="11718087" y="3257749"/>
                      <a:pt x="11538023" y="3547297"/>
                    </a:cubicBezTo>
                    <a:cubicBezTo>
                      <a:pt x="11513569" y="3586756"/>
                      <a:pt x="11451325" y="3550076"/>
                      <a:pt x="11475778" y="3510617"/>
                    </a:cubicBezTo>
                    <a:cubicBezTo>
                      <a:pt x="11523573" y="3433367"/>
                      <a:pt x="11563587" y="3351671"/>
                      <a:pt x="11594154" y="3265530"/>
                    </a:cubicBezTo>
                    <a:cubicBezTo>
                      <a:pt x="11700858" y="2963755"/>
                      <a:pt x="11696413" y="2621411"/>
                      <a:pt x="11571369" y="2325750"/>
                    </a:cubicBezTo>
                    <a:cubicBezTo>
                      <a:pt x="11563587" y="2307966"/>
                      <a:pt x="11565255" y="2286848"/>
                      <a:pt x="11584150" y="2276288"/>
                    </a:cubicBezTo>
                    <a:cubicBezTo>
                      <a:pt x="11591930" y="2271842"/>
                      <a:pt x="11602351" y="2270453"/>
                      <a:pt x="11611799" y="2272467"/>
                    </a:cubicBezTo>
                    <a:close/>
                    <a:moveTo>
                      <a:pt x="11139547" y="1068636"/>
                    </a:moveTo>
                    <a:cubicBezTo>
                      <a:pt x="11140103" y="1073082"/>
                      <a:pt x="11140103" y="1076972"/>
                      <a:pt x="11140103" y="1081418"/>
                    </a:cubicBezTo>
                    <a:cubicBezTo>
                      <a:pt x="11140659" y="1080307"/>
                      <a:pt x="11140659" y="1079751"/>
                      <a:pt x="11140659" y="1078639"/>
                    </a:cubicBezTo>
                    <a:cubicBezTo>
                      <a:pt x="11141214" y="1075305"/>
                      <a:pt x="11140659" y="1071415"/>
                      <a:pt x="11139547" y="1068636"/>
                    </a:cubicBezTo>
                    <a:close/>
                    <a:moveTo>
                      <a:pt x="3219224" y="338"/>
                    </a:moveTo>
                    <a:cubicBezTo>
                      <a:pt x="3330653" y="2283"/>
                      <a:pt x="3441804" y="12703"/>
                      <a:pt x="3551287" y="33822"/>
                    </a:cubicBezTo>
                    <a:cubicBezTo>
                      <a:pt x="3745245" y="70502"/>
                      <a:pt x="3906969" y="170538"/>
                      <a:pt x="4034237" y="321703"/>
                    </a:cubicBezTo>
                    <a:cubicBezTo>
                      <a:pt x="4054244" y="346156"/>
                      <a:pt x="4073695" y="371165"/>
                      <a:pt x="4092035" y="397285"/>
                    </a:cubicBezTo>
                    <a:cubicBezTo>
                      <a:pt x="4223193" y="625700"/>
                      <a:pt x="4201519" y="582907"/>
                      <a:pt x="4422153" y="468978"/>
                    </a:cubicBezTo>
                    <a:cubicBezTo>
                      <a:pt x="4563870" y="395618"/>
                      <a:pt x="4707810" y="315590"/>
                      <a:pt x="4867868" y="290581"/>
                    </a:cubicBezTo>
                    <a:cubicBezTo>
                      <a:pt x="5189093" y="246676"/>
                      <a:pt x="5567006" y="332818"/>
                      <a:pt x="5730953" y="635148"/>
                    </a:cubicBezTo>
                    <a:cubicBezTo>
                      <a:pt x="6413418" y="310032"/>
                      <a:pt x="6759097" y="-38981"/>
                      <a:pt x="7516034" y="413958"/>
                    </a:cubicBezTo>
                    <a:cubicBezTo>
                      <a:pt x="7692763" y="555675"/>
                      <a:pt x="7685539" y="513994"/>
                      <a:pt x="7886721" y="449526"/>
                    </a:cubicBezTo>
                    <a:cubicBezTo>
                      <a:pt x="8279083" y="317813"/>
                      <a:pt x="8769258" y="180541"/>
                      <a:pt x="9147171" y="416737"/>
                    </a:cubicBezTo>
                    <a:cubicBezTo>
                      <a:pt x="9241649" y="473979"/>
                      <a:pt x="9293333" y="582907"/>
                      <a:pt x="9334459" y="651821"/>
                    </a:cubicBezTo>
                    <a:cubicBezTo>
                      <a:pt x="9372806" y="661824"/>
                      <a:pt x="9411709" y="671272"/>
                      <a:pt x="9450612" y="680720"/>
                    </a:cubicBezTo>
                    <a:cubicBezTo>
                      <a:pt x="10133078" y="148308"/>
                      <a:pt x="11174004" y="-53987"/>
                      <a:pt x="11229579" y="1103092"/>
                    </a:cubicBezTo>
                    <a:cubicBezTo>
                      <a:pt x="11243473" y="1366520"/>
                      <a:pt x="11202347" y="1628280"/>
                      <a:pt x="11145105" y="1884482"/>
                    </a:cubicBezTo>
                    <a:cubicBezTo>
                      <a:pt x="11092864" y="2094557"/>
                      <a:pt x="11081193" y="2087888"/>
                      <a:pt x="11270149" y="2197927"/>
                    </a:cubicBezTo>
                    <a:cubicBezTo>
                      <a:pt x="11496897" y="2361319"/>
                      <a:pt x="11595821" y="2651422"/>
                      <a:pt x="11566366" y="2921519"/>
                    </a:cubicBezTo>
                    <a:cubicBezTo>
                      <a:pt x="11549138" y="3114365"/>
                      <a:pt x="11476334" y="3297764"/>
                      <a:pt x="11389081" y="3470047"/>
                    </a:cubicBezTo>
                    <a:cubicBezTo>
                      <a:pt x="11290712" y="3676788"/>
                      <a:pt x="11209017" y="3672342"/>
                      <a:pt x="11339063" y="3895755"/>
                    </a:cubicBezTo>
                    <a:cubicBezTo>
                      <a:pt x="11446324" y="4152513"/>
                      <a:pt x="11441877" y="4449285"/>
                      <a:pt x="11331282" y="4703821"/>
                    </a:cubicBezTo>
                    <a:cubicBezTo>
                      <a:pt x="11254032" y="4884441"/>
                      <a:pt x="11127320" y="5039496"/>
                      <a:pt x="10990605" y="5179546"/>
                    </a:cubicBezTo>
                    <a:cubicBezTo>
                      <a:pt x="10926138" y="5264020"/>
                      <a:pt x="10753854" y="5365723"/>
                      <a:pt x="10754965" y="5465759"/>
                    </a:cubicBezTo>
                    <a:cubicBezTo>
                      <a:pt x="10757744" y="5504106"/>
                      <a:pt x="10761635" y="5542453"/>
                      <a:pt x="10764969" y="5581355"/>
                    </a:cubicBezTo>
                    <a:cubicBezTo>
                      <a:pt x="10774973" y="5703065"/>
                      <a:pt x="10758300" y="5825331"/>
                      <a:pt x="10716063" y="5939817"/>
                    </a:cubicBezTo>
                    <a:lnTo>
                      <a:pt x="10653263" y="6110433"/>
                    </a:lnTo>
                    <a:cubicBezTo>
                      <a:pt x="10601578" y="6251595"/>
                      <a:pt x="10524328" y="6382197"/>
                      <a:pt x="10423736" y="6494459"/>
                    </a:cubicBezTo>
                    <a:cubicBezTo>
                      <a:pt x="10259233" y="6677302"/>
                      <a:pt x="10048603" y="6811238"/>
                      <a:pt x="9794068" y="6837359"/>
                    </a:cubicBezTo>
                    <a:cubicBezTo>
                      <a:pt x="9301670" y="6913497"/>
                      <a:pt x="9043800" y="6762888"/>
                      <a:pt x="8700900" y="6440551"/>
                    </a:cubicBezTo>
                    <a:cubicBezTo>
                      <a:pt x="8571966" y="6430547"/>
                      <a:pt x="8448588" y="6472784"/>
                      <a:pt x="8324655" y="6515022"/>
                    </a:cubicBezTo>
                    <a:cubicBezTo>
                      <a:pt x="8180715" y="6564483"/>
                      <a:pt x="8036219" y="6613390"/>
                      <a:pt x="7882831" y="6580045"/>
                    </a:cubicBezTo>
                    <a:cubicBezTo>
                      <a:pt x="7811139" y="6576710"/>
                      <a:pt x="7737780" y="6542810"/>
                      <a:pt x="7667199" y="6508908"/>
                    </a:cubicBezTo>
                    <a:cubicBezTo>
                      <a:pt x="7579946" y="6466671"/>
                      <a:pt x="7496027" y="6424989"/>
                      <a:pt x="7422667" y="6441662"/>
                    </a:cubicBezTo>
                    <a:cubicBezTo>
                      <a:pt x="7257053" y="6501684"/>
                      <a:pt x="7125339" y="6617836"/>
                      <a:pt x="6960836" y="6678413"/>
                    </a:cubicBezTo>
                    <a:cubicBezTo>
                      <a:pt x="6702410" y="6786229"/>
                      <a:pt x="6415086" y="6812906"/>
                      <a:pt x="6136097" y="6796789"/>
                    </a:cubicBezTo>
                    <a:cubicBezTo>
                      <a:pt x="6113867" y="6795678"/>
                      <a:pt x="6092193" y="6794010"/>
                      <a:pt x="6069962" y="6792342"/>
                    </a:cubicBezTo>
                    <a:cubicBezTo>
                      <a:pt x="5601463" y="6744548"/>
                      <a:pt x="5244113" y="6518912"/>
                      <a:pt x="4960678" y="6154893"/>
                    </a:cubicBezTo>
                    <a:cubicBezTo>
                      <a:pt x="4899545" y="6083201"/>
                      <a:pt x="4621113" y="6324398"/>
                      <a:pt x="4533860" y="6352741"/>
                    </a:cubicBezTo>
                    <a:cubicBezTo>
                      <a:pt x="4243756" y="6506686"/>
                      <a:pt x="3904191" y="6637843"/>
                      <a:pt x="3572406" y="6553925"/>
                    </a:cubicBezTo>
                    <a:cubicBezTo>
                      <a:pt x="3415683" y="6513354"/>
                      <a:pt x="3269520" y="6434993"/>
                      <a:pt x="3147254" y="6329400"/>
                    </a:cubicBezTo>
                    <a:cubicBezTo>
                      <a:pt x="3059445" y="6263821"/>
                      <a:pt x="3002203" y="6156005"/>
                      <a:pt x="2905501" y="6104875"/>
                    </a:cubicBezTo>
                    <a:cubicBezTo>
                      <a:pt x="2824917" y="6093760"/>
                      <a:pt x="2753781" y="6147668"/>
                      <a:pt x="2686534" y="6183237"/>
                    </a:cubicBezTo>
                    <a:cubicBezTo>
                      <a:pt x="2553709" y="6263821"/>
                      <a:pt x="2416438" y="6338848"/>
                      <a:pt x="2268052" y="6387199"/>
                    </a:cubicBezTo>
                    <a:cubicBezTo>
                      <a:pt x="1912370" y="6512799"/>
                      <a:pt x="1492220" y="6402204"/>
                      <a:pt x="1222123" y="6147668"/>
                    </a:cubicBezTo>
                    <a:cubicBezTo>
                      <a:pt x="1086520" y="6007619"/>
                      <a:pt x="987595" y="5832001"/>
                      <a:pt x="928686" y="5647490"/>
                    </a:cubicBezTo>
                    <a:cubicBezTo>
                      <a:pt x="892006" y="5583023"/>
                      <a:pt x="896452" y="5345160"/>
                      <a:pt x="834763" y="5336268"/>
                    </a:cubicBezTo>
                    <a:cubicBezTo>
                      <a:pt x="345144" y="5399068"/>
                      <a:pt x="86163" y="4976140"/>
                      <a:pt x="202871" y="4537095"/>
                    </a:cubicBezTo>
                    <a:cubicBezTo>
                      <a:pt x="269562" y="4248658"/>
                      <a:pt x="515761" y="4058035"/>
                      <a:pt x="715832" y="3857407"/>
                    </a:cubicBezTo>
                    <a:cubicBezTo>
                      <a:pt x="396829" y="3725694"/>
                      <a:pt x="256779" y="3440037"/>
                      <a:pt x="220100" y="3113809"/>
                    </a:cubicBezTo>
                    <a:cubicBezTo>
                      <a:pt x="165636" y="2773132"/>
                      <a:pt x="406833" y="2467468"/>
                      <a:pt x="669704" y="2276844"/>
                    </a:cubicBezTo>
                    <a:cubicBezTo>
                      <a:pt x="799751" y="2177364"/>
                      <a:pt x="955917" y="2141240"/>
                      <a:pt x="1109861" y="2100670"/>
                    </a:cubicBezTo>
                    <a:cubicBezTo>
                      <a:pt x="1123755" y="2090111"/>
                      <a:pt x="1137093" y="2080663"/>
                      <a:pt x="1148208" y="2072327"/>
                    </a:cubicBezTo>
                    <a:cubicBezTo>
                      <a:pt x="1168215" y="1997856"/>
                      <a:pt x="1099302" y="1848358"/>
                      <a:pt x="1119309" y="1761661"/>
                    </a:cubicBezTo>
                    <a:cubicBezTo>
                      <a:pt x="1143762" y="1548251"/>
                      <a:pt x="1286591" y="1326505"/>
                      <a:pt x="1497777" y="1257592"/>
                    </a:cubicBezTo>
                    <a:cubicBezTo>
                      <a:pt x="1495554" y="1249811"/>
                      <a:pt x="1493887" y="1242587"/>
                      <a:pt x="1491664" y="1235362"/>
                    </a:cubicBezTo>
                    <a:cubicBezTo>
                      <a:pt x="1447759" y="1015839"/>
                      <a:pt x="1500000" y="785757"/>
                      <a:pt x="1628379" y="602914"/>
                    </a:cubicBezTo>
                    <a:cubicBezTo>
                      <a:pt x="1914037" y="218888"/>
                      <a:pt x="2426442" y="69391"/>
                      <a:pt x="2885494" y="17706"/>
                    </a:cubicBezTo>
                    <a:cubicBezTo>
                      <a:pt x="2996089" y="4923"/>
                      <a:pt x="3107796" y="-1607"/>
                      <a:pt x="3219224" y="338"/>
                    </a:cubicBezTo>
                    <a:close/>
                  </a:path>
                </a:pathLst>
              </a:custGeom>
              <a:solidFill>
                <a:schemeClr val="accent5">
                  <a:alpha val="15000"/>
                </a:schemeClr>
              </a:solidFill>
              <a:ln w="5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Bullet5" descr="b488b601-54aa-484e-82f3-8a212c70103c">
                <a:extLst>
                  <a:ext uri="{FF2B5EF4-FFF2-40B4-BE49-F238E27FC236}">
                    <a16:creationId xmlns:a16="http://schemas.microsoft.com/office/drawing/2014/main" id="{2996F94F-3F48-E2FC-F6BF-D931049E6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82429" y="4357012"/>
                <a:ext cx="2814443" cy="668974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食用方法</a:t>
                </a:r>
                <a:endParaRPr lang="en-US" dirty="0"/>
              </a:p>
            </p:txBody>
          </p:sp>
          <p:sp>
            <p:nvSpPr>
              <p:cNvPr id="59" name="Text5" descr="9352199f-dc21-40c7-8188-82ed3632d30e">
                <a:extLst>
                  <a:ext uri="{FF2B5EF4-FFF2-40B4-BE49-F238E27FC236}">
                    <a16:creationId xmlns:a16="http://schemas.microsoft.com/office/drawing/2014/main" id="{680E3A74-80F2-EFC5-E4AD-922D4A6B09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2429" y="5025987"/>
                <a:ext cx="2814443" cy="856675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可搭配酱料或糖食用，风味更佳。</a:t>
                </a:r>
                <a:endParaRPr lang="en-US" dirty="0"/>
              </a:p>
            </p:txBody>
          </p:sp>
        </p:grpSp>
        <p:sp>
          <p:nvSpPr>
            <p:cNvPr id="62" name="Shape6" descr="9b8fc7bd-eaef-4412-8ea7-d3ec6966ac0f">
              <a:extLst>
                <a:ext uri="{FF2B5EF4-FFF2-40B4-BE49-F238E27FC236}">
                  <a16:creationId xmlns:a16="http://schemas.microsoft.com/office/drawing/2014/main" id="{3A5B62AA-FDE9-7C18-F011-A56F134E0258}"/>
                </a:ext>
              </a:extLst>
            </p:cNvPr>
            <p:cNvSpPr/>
            <p:nvPr/>
          </p:nvSpPr>
          <p:spPr>
            <a:xfrm>
              <a:off x="8000407" y="4105575"/>
              <a:ext cx="3518493" cy="2028525"/>
            </a:xfrm>
            <a:custGeom>
              <a:avLst/>
              <a:gdLst>
                <a:gd name="connsiteX0" fmla="*/ 108567 w 11893179"/>
                <a:gd name="connsiteY0" fmla="*/ 5390271 h 6856802"/>
                <a:gd name="connsiteX1" fmla="*/ 135625 w 11893179"/>
                <a:gd name="connsiteY1" fmla="*/ 5400179 h 6856802"/>
                <a:gd name="connsiteX2" fmla="*/ 401832 w 11893179"/>
                <a:gd name="connsiteY2" fmla="*/ 5545787 h 6856802"/>
                <a:gd name="connsiteX3" fmla="*/ 382936 w 11893179"/>
                <a:gd name="connsiteY3" fmla="*/ 5615812 h 6856802"/>
                <a:gd name="connsiteX4" fmla="*/ 84496 w 11893179"/>
                <a:gd name="connsiteY4" fmla="*/ 5451309 h 6856802"/>
                <a:gd name="connsiteX5" fmla="*/ 108567 w 11893179"/>
                <a:gd name="connsiteY5" fmla="*/ 5390271 h 6856802"/>
                <a:gd name="connsiteX6" fmla="*/ 45177 w 11893179"/>
                <a:gd name="connsiteY6" fmla="*/ 5027582 h 6856802"/>
                <a:gd name="connsiteX7" fmla="*/ 66157 w 11893179"/>
                <a:gd name="connsiteY7" fmla="*/ 5045609 h 6856802"/>
                <a:gd name="connsiteX8" fmla="*/ 675818 w 11893179"/>
                <a:gd name="connsiteY8" fmla="*/ 5493546 h 6856802"/>
                <a:gd name="connsiteX9" fmla="*/ 700828 w 11893179"/>
                <a:gd name="connsiteY9" fmla="*/ 5538562 h 6856802"/>
                <a:gd name="connsiteX10" fmla="*/ 656368 w 11893179"/>
                <a:gd name="connsiteY10" fmla="*/ 5563571 h 6856802"/>
                <a:gd name="connsiteX11" fmla="*/ 3912 w 11893179"/>
                <a:gd name="connsiteY11" fmla="*/ 5082289 h 6856802"/>
                <a:gd name="connsiteX12" fmla="*/ 45177 w 11893179"/>
                <a:gd name="connsiteY12" fmla="*/ 5027582 h 6856802"/>
                <a:gd name="connsiteX13" fmla="*/ 11856609 w 11893179"/>
                <a:gd name="connsiteY13" fmla="*/ 3028223 h 6856802"/>
                <a:gd name="connsiteX14" fmla="*/ 11893150 w 11893179"/>
                <a:gd name="connsiteY14" fmla="*/ 3063236 h 6856802"/>
                <a:gd name="connsiteX15" fmla="*/ 11703637 w 11893179"/>
                <a:gd name="connsiteY15" fmla="*/ 3615655 h 6856802"/>
                <a:gd name="connsiteX16" fmla="*/ 11652508 w 11893179"/>
                <a:gd name="connsiteY16" fmla="*/ 3564525 h 6856802"/>
                <a:gd name="connsiteX17" fmla="*/ 11820902 w 11893179"/>
                <a:gd name="connsiteY17" fmla="*/ 3063236 h 6856802"/>
                <a:gd name="connsiteX18" fmla="*/ 11856609 w 11893179"/>
                <a:gd name="connsiteY18" fmla="*/ 3028223 h 6856802"/>
                <a:gd name="connsiteX19" fmla="*/ 11611799 w 11893179"/>
                <a:gd name="connsiteY19" fmla="*/ 2272467 h 6856802"/>
                <a:gd name="connsiteX20" fmla="*/ 11633613 w 11893179"/>
                <a:gd name="connsiteY20" fmla="*/ 2289071 h 6856802"/>
                <a:gd name="connsiteX21" fmla="*/ 11718087 w 11893179"/>
                <a:gd name="connsiteY21" fmla="*/ 2567503 h 6856802"/>
                <a:gd name="connsiteX22" fmla="*/ 11538023 w 11893179"/>
                <a:gd name="connsiteY22" fmla="*/ 3547297 h 6856802"/>
                <a:gd name="connsiteX23" fmla="*/ 11475778 w 11893179"/>
                <a:gd name="connsiteY23" fmla="*/ 3510617 h 6856802"/>
                <a:gd name="connsiteX24" fmla="*/ 11594154 w 11893179"/>
                <a:gd name="connsiteY24" fmla="*/ 3265530 h 6856802"/>
                <a:gd name="connsiteX25" fmla="*/ 11571369 w 11893179"/>
                <a:gd name="connsiteY25" fmla="*/ 2325750 h 6856802"/>
                <a:gd name="connsiteX26" fmla="*/ 11584150 w 11893179"/>
                <a:gd name="connsiteY26" fmla="*/ 2276288 h 6856802"/>
                <a:gd name="connsiteX27" fmla="*/ 11611799 w 11893179"/>
                <a:gd name="connsiteY27" fmla="*/ 2272467 h 6856802"/>
                <a:gd name="connsiteX28" fmla="*/ 11139547 w 11893179"/>
                <a:gd name="connsiteY28" fmla="*/ 1068636 h 6856802"/>
                <a:gd name="connsiteX29" fmla="*/ 11140103 w 11893179"/>
                <a:gd name="connsiteY29" fmla="*/ 1081418 h 6856802"/>
                <a:gd name="connsiteX30" fmla="*/ 11140659 w 11893179"/>
                <a:gd name="connsiteY30" fmla="*/ 1078639 h 6856802"/>
                <a:gd name="connsiteX31" fmla="*/ 11139547 w 11893179"/>
                <a:gd name="connsiteY31" fmla="*/ 1068636 h 6856802"/>
                <a:gd name="connsiteX32" fmla="*/ 3219224 w 11893179"/>
                <a:gd name="connsiteY32" fmla="*/ 338 h 6856802"/>
                <a:gd name="connsiteX33" fmla="*/ 3551287 w 11893179"/>
                <a:gd name="connsiteY33" fmla="*/ 33822 h 6856802"/>
                <a:gd name="connsiteX34" fmla="*/ 4034237 w 11893179"/>
                <a:gd name="connsiteY34" fmla="*/ 321703 h 6856802"/>
                <a:gd name="connsiteX35" fmla="*/ 4092035 w 11893179"/>
                <a:gd name="connsiteY35" fmla="*/ 397285 h 6856802"/>
                <a:gd name="connsiteX36" fmla="*/ 4422153 w 11893179"/>
                <a:gd name="connsiteY36" fmla="*/ 468978 h 6856802"/>
                <a:gd name="connsiteX37" fmla="*/ 4867868 w 11893179"/>
                <a:gd name="connsiteY37" fmla="*/ 290581 h 6856802"/>
                <a:gd name="connsiteX38" fmla="*/ 5730953 w 11893179"/>
                <a:gd name="connsiteY38" fmla="*/ 635148 h 6856802"/>
                <a:gd name="connsiteX39" fmla="*/ 7516034 w 11893179"/>
                <a:gd name="connsiteY39" fmla="*/ 413958 h 6856802"/>
                <a:gd name="connsiteX40" fmla="*/ 7886721 w 11893179"/>
                <a:gd name="connsiteY40" fmla="*/ 449526 h 6856802"/>
                <a:gd name="connsiteX41" fmla="*/ 9147171 w 11893179"/>
                <a:gd name="connsiteY41" fmla="*/ 416737 h 6856802"/>
                <a:gd name="connsiteX42" fmla="*/ 9334459 w 11893179"/>
                <a:gd name="connsiteY42" fmla="*/ 651821 h 6856802"/>
                <a:gd name="connsiteX43" fmla="*/ 9450612 w 11893179"/>
                <a:gd name="connsiteY43" fmla="*/ 680720 h 6856802"/>
                <a:gd name="connsiteX44" fmla="*/ 11229579 w 11893179"/>
                <a:gd name="connsiteY44" fmla="*/ 1103092 h 6856802"/>
                <a:gd name="connsiteX45" fmla="*/ 11145105 w 11893179"/>
                <a:gd name="connsiteY45" fmla="*/ 1884482 h 6856802"/>
                <a:gd name="connsiteX46" fmla="*/ 11270149 w 11893179"/>
                <a:gd name="connsiteY46" fmla="*/ 2197927 h 6856802"/>
                <a:gd name="connsiteX47" fmla="*/ 11566366 w 11893179"/>
                <a:gd name="connsiteY47" fmla="*/ 2921519 h 6856802"/>
                <a:gd name="connsiteX48" fmla="*/ 11389081 w 11893179"/>
                <a:gd name="connsiteY48" fmla="*/ 3470047 h 6856802"/>
                <a:gd name="connsiteX49" fmla="*/ 11339063 w 11893179"/>
                <a:gd name="connsiteY49" fmla="*/ 3895755 h 6856802"/>
                <a:gd name="connsiteX50" fmla="*/ 11331282 w 11893179"/>
                <a:gd name="connsiteY50" fmla="*/ 4703821 h 6856802"/>
                <a:gd name="connsiteX51" fmla="*/ 10990605 w 11893179"/>
                <a:gd name="connsiteY51" fmla="*/ 5179546 h 6856802"/>
                <a:gd name="connsiteX52" fmla="*/ 10754965 w 11893179"/>
                <a:gd name="connsiteY52" fmla="*/ 5465759 h 6856802"/>
                <a:gd name="connsiteX53" fmla="*/ 10764969 w 11893179"/>
                <a:gd name="connsiteY53" fmla="*/ 5581355 h 6856802"/>
                <a:gd name="connsiteX54" fmla="*/ 10716063 w 11893179"/>
                <a:gd name="connsiteY54" fmla="*/ 5939817 h 6856802"/>
                <a:gd name="connsiteX55" fmla="*/ 10653263 w 11893179"/>
                <a:gd name="connsiteY55" fmla="*/ 6110433 h 6856802"/>
                <a:gd name="connsiteX56" fmla="*/ 10423736 w 11893179"/>
                <a:gd name="connsiteY56" fmla="*/ 6494459 h 6856802"/>
                <a:gd name="connsiteX57" fmla="*/ 9794068 w 11893179"/>
                <a:gd name="connsiteY57" fmla="*/ 6837359 h 6856802"/>
                <a:gd name="connsiteX58" fmla="*/ 8700900 w 11893179"/>
                <a:gd name="connsiteY58" fmla="*/ 6440551 h 6856802"/>
                <a:gd name="connsiteX59" fmla="*/ 8324655 w 11893179"/>
                <a:gd name="connsiteY59" fmla="*/ 6515022 h 6856802"/>
                <a:gd name="connsiteX60" fmla="*/ 7882831 w 11893179"/>
                <a:gd name="connsiteY60" fmla="*/ 6580045 h 6856802"/>
                <a:gd name="connsiteX61" fmla="*/ 7667199 w 11893179"/>
                <a:gd name="connsiteY61" fmla="*/ 6508908 h 6856802"/>
                <a:gd name="connsiteX62" fmla="*/ 7422667 w 11893179"/>
                <a:gd name="connsiteY62" fmla="*/ 6441662 h 6856802"/>
                <a:gd name="connsiteX63" fmla="*/ 6960836 w 11893179"/>
                <a:gd name="connsiteY63" fmla="*/ 6678413 h 6856802"/>
                <a:gd name="connsiteX64" fmla="*/ 6136097 w 11893179"/>
                <a:gd name="connsiteY64" fmla="*/ 6796789 h 6856802"/>
                <a:gd name="connsiteX65" fmla="*/ 6069962 w 11893179"/>
                <a:gd name="connsiteY65" fmla="*/ 6792342 h 6856802"/>
                <a:gd name="connsiteX66" fmla="*/ 4960678 w 11893179"/>
                <a:gd name="connsiteY66" fmla="*/ 6154893 h 6856802"/>
                <a:gd name="connsiteX67" fmla="*/ 4533860 w 11893179"/>
                <a:gd name="connsiteY67" fmla="*/ 6352741 h 6856802"/>
                <a:gd name="connsiteX68" fmla="*/ 3572406 w 11893179"/>
                <a:gd name="connsiteY68" fmla="*/ 6553925 h 6856802"/>
                <a:gd name="connsiteX69" fmla="*/ 3147254 w 11893179"/>
                <a:gd name="connsiteY69" fmla="*/ 6329400 h 6856802"/>
                <a:gd name="connsiteX70" fmla="*/ 2905501 w 11893179"/>
                <a:gd name="connsiteY70" fmla="*/ 6104875 h 6856802"/>
                <a:gd name="connsiteX71" fmla="*/ 2686534 w 11893179"/>
                <a:gd name="connsiteY71" fmla="*/ 6183237 h 6856802"/>
                <a:gd name="connsiteX72" fmla="*/ 2268052 w 11893179"/>
                <a:gd name="connsiteY72" fmla="*/ 6387199 h 6856802"/>
                <a:gd name="connsiteX73" fmla="*/ 1222123 w 11893179"/>
                <a:gd name="connsiteY73" fmla="*/ 6147668 h 6856802"/>
                <a:gd name="connsiteX74" fmla="*/ 928686 w 11893179"/>
                <a:gd name="connsiteY74" fmla="*/ 5647490 h 6856802"/>
                <a:gd name="connsiteX75" fmla="*/ 834763 w 11893179"/>
                <a:gd name="connsiteY75" fmla="*/ 5336268 h 6856802"/>
                <a:gd name="connsiteX76" fmla="*/ 202871 w 11893179"/>
                <a:gd name="connsiteY76" fmla="*/ 4537095 h 6856802"/>
                <a:gd name="connsiteX77" fmla="*/ 715832 w 11893179"/>
                <a:gd name="connsiteY77" fmla="*/ 3857407 h 6856802"/>
                <a:gd name="connsiteX78" fmla="*/ 220100 w 11893179"/>
                <a:gd name="connsiteY78" fmla="*/ 3113809 h 6856802"/>
                <a:gd name="connsiteX79" fmla="*/ 669704 w 11893179"/>
                <a:gd name="connsiteY79" fmla="*/ 2276844 h 6856802"/>
                <a:gd name="connsiteX80" fmla="*/ 1109861 w 11893179"/>
                <a:gd name="connsiteY80" fmla="*/ 2100670 h 6856802"/>
                <a:gd name="connsiteX81" fmla="*/ 1148208 w 11893179"/>
                <a:gd name="connsiteY81" fmla="*/ 2072327 h 6856802"/>
                <a:gd name="connsiteX82" fmla="*/ 1119309 w 11893179"/>
                <a:gd name="connsiteY82" fmla="*/ 1761661 h 6856802"/>
                <a:gd name="connsiteX83" fmla="*/ 1497777 w 11893179"/>
                <a:gd name="connsiteY83" fmla="*/ 1257592 h 6856802"/>
                <a:gd name="connsiteX84" fmla="*/ 1491664 w 11893179"/>
                <a:gd name="connsiteY84" fmla="*/ 1235362 h 6856802"/>
                <a:gd name="connsiteX85" fmla="*/ 1628379 w 11893179"/>
                <a:gd name="connsiteY85" fmla="*/ 602914 h 6856802"/>
                <a:gd name="connsiteX86" fmla="*/ 2885494 w 11893179"/>
                <a:gd name="connsiteY86" fmla="*/ 17706 h 6856802"/>
                <a:gd name="connsiteX87" fmla="*/ 3219224 w 11893179"/>
                <a:gd name="connsiteY87" fmla="*/ 338 h 68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893179" h="6856802">
                  <a:moveTo>
                    <a:pt x="108567" y="5390271"/>
                  </a:moveTo>
                  <a:cubicBezTo>
                    <a:pt x="117598" y="5389481"/>
                    <a:pt x="127150" y="5392260"/>
                    <a:pt x="135625" y="5400179"/>
                  </a:cubicBezTo>
                  <a:cubicBezTo>
                    <a:pt x="210653" y="5470760"/>
                    <a:pt x="301797" y="5520222"/>
                    <a:pt x="401832" y="5545787"/>
                  </a:cubicBezTo>
                  <a:cubicBezTo>
                    <a:pt x="446847" y="5556902"/>
                    <a:pt x="427397" y="5626927"/>
                    <a:pt x="382936" y="5615812"/>
                  </a:cubicBezTo>
                  <a:cubicBezTo>
                    <a:pt x="270674" y="5587468"/>
                    <a:pt x="168416" y="5530781"/>
                    <a:pt x="84496" y="5451309"/>
                  </a:cubicBezTo>
                  <a:cubicBezTo>
                    <a:pt x="59071" y="5427134"/>
                    <a:pt x="81474" y="5392642"/>
                    <a:pt x="108567" y="5390271"/>
                  </a:cubicBezTo>
                  <a:close/>
                  <a:moveTo>
                    <a:pt x="45177" y="5027582"/>
                  </a:moveTo>
                  <a:cubicBezTo>
                    <a:pt x="53514" y="5029423"/>
                    <a:pt x="61155" y="5035050"/>
                    <a:pt x="66157" y="5045609"/>
                  </a:cubicBezTo>
                  <a:cubicBezTo>
                    <a:pt x="180087" y="5286250"/>
                    <a:pt x="412392" y="5456867"/>
                    <a:pt x="675818" y="5493546"/>
                  </a:cubicBezTo>
                  <a:cubicBezTo>
                    <a:pt x="695271" y="5496325"/>
                    <a:pt x="705830" y="5520779"/>
                    <a:pt x="700828" y="5538562"/>
                  </a:cubicBezTo>
                  <a:cubicBezTo>
                    <a:pt x="694715" y="5558570"/>
                    <a:pt x="675818" y="5566350"/>
                    <a:pt x="656368" y="5563571"/>
                  </a:cubicBezTo>
                  <a:cubicBezTo>
                    <a:pt x="376824" y="5524113"/>
                    <a:pt x="124511" y="5337380"/>
                    <a:pt x="3912" y="5082289"/>
                  </a:cubicBezTo>
                  <a:cubicBezTo>
                    <a:pt x="-11093" y="5050611"/>
                    <a:pt x="20168" y="5022059"/>
                    <a:pt x="45177" y="5027582"/>
                  </a:cubicBezTo>
                  <a:close/>
                  <a:moveTo>
                    <a:pt x="11856609" y="3028223"/>
                  </a:moveTo>
                  <a:cubicBezTo>
                    <a:pt x="11874671" y="3028223"/>
                    <a:pt x="11892872" y="3039894"/>
                    <a:pt x="11893150" y="3063236"/>
                  </a:cubicBezTo>
                  <a:cubicBezTo>
                    <a:pt x="11894817" y="3263863"/>
                    <a:pt x="11826459" y="3457821"/>
                    <a:pt x="11703637" y="3615655"/>
                  </a:cubicBezTo>
                  <a:cubicBezTo>
                    <a:pt x="11675295" y="3652334"/>
                    <a:pt x="11624166" y="3600649"/>
                    <a:pt x="11652508" y="3564525"/>
                  </a:cubicBezTo>
                  <a:cubicBezTo>
                    <a:pt x="11763104" y="3422252"/>
                    <a:pt x="11822013" y="3243300"/>
                    <a:pt x="11820902" y="3063236"/>
                  </a:cubicBezTo>
                  <a:cubicBezTo>
                    <a:pt x="11820624" y="3039894"/>
                    <a:pt x="11838547" y="3028223"/>
                    <a:pt x="11856609" y="3028223"/>
                  </a:cubicBezTo>
                  <a:close/>
                  <a:moveTo>
                    <a:pt x="11611799" y="2272467"/>
                  </a:moveTo>
                  <a:cubicBezTo>
                    <a:pt x="11621246" y="2274482"/>
                    <a:pt x="11629722" y="2279901"/>
                    <a:pt x="11633613" y="2289071"/>
                  </a:cubicBezTo>
                  <a:cubicBezTo>
                    <a:pt x="11671404" y="2379103"/>
                    <a:pt x="11700303" y="2471358"/>
                    <a:pt x="11718087" y="2567503"/>
                  </a:cubicBezTo>
                  <a:cubicBezTo>
                    <a:pt x="11780331" y="2902623"/>
                    <a:pt x="11718087" y="3257749"/>
                    <a:pt x="11538023" y="3547297"/>
                  </a:cubicBezTo>
                  <a:cubicBezTo>
                    <a:pt x="11513569" y="3586756"/>
                    <a:pt x="11451325" y="3550076"/>
                    <a:pt x="11475778" y="3510617"/>
                  </a:cubicBezTo>
                  <a:cubicBezTo>
                    <a:pt x="11523573" y="3433367"/>
                    <a:pt x="11563587" y="3351671"/>
                    <a:pt x="11594154" y="3265530"/>
                  </a:cubicBezTo>
                  <a:cubicBezTo>
                    <a:pt x="11700858" y="2963755"/>
                    <a:pt x="11696413" y="2621411"/>
                    <a:pt x="11571369" y="2325750"/>
                  </a:cubicBezTo>
                  <a:cubicBezTo>
                    <a:pt x="11563587" y="2307966"/>
                    <a:pt x="11565255" y="2286848"/>
                    <a:pt x="11584150" y="2276288"/>
                  </a:cubicBezTo>
                  <a:cubicBezTo>
                    <a:pt x="11591930" y="2271842"/>
                    <a:pt x="11602351" y="2270453"/>
                    <a:pt x="11611799" y="2272467"/>
                  </a:cubicBezTo>
                  <a:close/>
                  <a:moveTo>
                    <a:pt x="11139547" y="1068636"/>
                  </a:moveTo>
                  <a:cubicBezTo>
                    <a:pt x="11140103" y="1073082"/>
                    <a:pt x="11140103" y="1076972"/>
                    <a:pt x="11140103" y="1081418"/>
                  </a:cubicBezTo>
                  <a:cubicBezTo>
                    <a:pt x="11140659" y="1080307"/>
                    <a:pt x="11140659" y="1079751"/>
                    <a:pt x="11140659" y="1078639"/>
                  </a:cubicBezTo>
                  <a:cubicBezTo>
                    <a:pt x="11141214" y="1075305"/>
                    <a:pt x="11140659" y="1071415"/>
                    <a:pt x="11139547" y="1068636"/>
                  </a:cubicBezTo>
                  <a:close/>
                  <a:moveTo>
                    <a:pt x="3219224" y="338"/>
                  </a:moveTo>
                  <a:cubicBezTo>
                    <a:pt x="3330653" y="2283"/>
                    <a:pt x="3441804" y="12703"/>
                    <a:pt x="3551287" y="33822"/>
                  </a:cubicBezTo>
                  <a:cubicBezTo>
                    <a:pt x="3745245" y="70502"/>
                    <a:pt x="3906969" y="170538"/>
                    <a:pt x="4034237" y="321703"/>
                  </a:cubicBezTo>
                  <a:cubicBezTo>
                    <a:pt x="4054244" y="346156"/>
                    <a:pt x="4073695" y="371165"/>
                    <a:pt x="4092035" y="397285"/>
                  </a:cubicBezTo>
                  <a:cubicBezTo>
                    <a:pt x="4223193" y="625700"/>
                    <a:pt x="4201519" y="582907"/>
                    <a:pt x="4422153" y="468978"/>
                  </a:cubicBezTo>
                  <a:cubicBezTo>
                    <a:pt x="4563870" y="395618"/>
                    <a:pt x="4707810" y="315590"/>
                    <a:pt x="4867868" y="290581"/>
                  </a:cubicBezTo>
                  <a:cubicBezTo>
                    <a:pt x="5189093" y="246676"/>
                    <a:pt x="5567006" y="332818"/>
                    <a:pt x="5730953" y="635148"/>
                  </a:cubicBezTo>
                  <a:cubicBezTo>
                    <a:pt x="6413418" y="310032"/>
                    <a:pt x="6759097" y="-38981"/>
                    <a:pt x="7516034" y="413958"/>
                  </a:cubicBezTo>
                  <a:cubicBezTo>
                    <a:pt x="7692763" y="555675"/>
                    <a:pt x="7685539" y="513994"/>
                    <a:pt x="7886721" y="449526"/>
                  </a:cubicBezTo>
                  <a:cubicBezTo>
                    <a:pt x="8279083" y="317813"/>
                    <a:pt x="8769258" y="180541"/>
                    <a:pt x="9147171" y="416737"/>
                  </a:cubicBezTo>
                  <a:cubicBezTo>
                    <a:pt x="9241649" y="473979"/>
                    <a:pt x="9293333" y="582907"/>
                    <a:pt x="9334459" y="651821"/>
                  </a:cubicBezTo>
                  <a:cubicBezTo>
                    <a:pt x="9372806" y="661824"/>
                    <a:pt x="9411709" y="671272"/>
                    <a:pt x="9450612" y="680720"/>
                  </a:cubicBezTo>
                  <a:cubicBezTo>
                    <a:pt x="10133078" y="148308"/>
                    <a:pt x="11174004" y="-53987"/>
                    <a:pt x="11229579" y="1103092"/>
                  </a:cubicBezTo>
                  <a:cubicBezTo>
                    <a:pt x="11243473" y="1366520"/>
                    <a:pt x="11202347" y="1628280"/>
                    <a:pt x="11145105" y="1884482"/>
                  </a:cubicBezTo>
                  <a:cubicBezTo>
                    <a:pt x="11092864" y="2094557"/>
                    <a:pt x="11081193" y="2087888"/>
                    <a:pt x="11270149" y="2197927"/>
                  </a:cubicBezTo>
                  <a:cubicBezTo>
                    <a:pt x="11496897" y="2361319"/>
                    <a:pt x="11595821" y="2651422"/>
                    <a:pt x="11566366" y="2921519"/>
                  </a:cubicBezTo>
                  <a:cubicBezTo>
                    <a:pt x="11549138" y="3114365"/>
                    <a:pt x="11476334" y="3297764"/>
                    <a:pt x="11389081" y="3470047"/>
                  </a:cubicBezTo>
                  <a:cubicBezTo>
                    <a:pt x="11290712" y="3676788"/>
                    <a:pt x="11209017" y="3672342"/>
                    <a:pt x="11339063" y="3895755"/>
                  </a:cubicBezTo>
                  <a:cubicBezTo>
                    <a:pt x="11446324" y="4152513"/>
                    <a:pt x="11441877" y="4449285"/>
                    <a:pt x="11331282" y="4703821"/>
                  </a:cubicBezTo>
                  <a:cubicBezTo>
                    <a:pt x="11254032" y="4884441"/>
                    <a:pt x="11127320" y="5039496"/>
                    <a:pt x="10990605" y="5179546"/>
                  </a:cubicBezTo>
                  <a:cubicBezTo>
                    <a:pt x="10926138" y="5264020"/>
                    <a:pt x="10753854" y="5365723"/>
                    <a:pt x="10754965" y="5465759"/>
                  </a:cubicBezTo>
                  <a:cubicBezTo>
                    <a:pt x="10757744" y="5504106"/>
                    <a:pt x="10761635" y="5542453"/>
                    <a:pt x="10764969" y="5581355"/>
                  </a:cubicBezTo>
                  <a:cubicBezTo>
                    <a:pt x="10774973" y="5703065"/>
                    <a:pt x="10758300" y="5825331"/>
                    <a:pt x="10716063" y="5939817"/>
                  </a:cubicBezTo>
                  <a:lnTo>
                    <a:pt x="10653263" y="6110433"/>
                  </a:lnTo>
                  <a:cubicBezTo>
                    <a:pt x="10601578" y="6251595"/>
                    <a:pt x="10524328" y="6382197"/>
                    <a:pt x="10423736" y="6494459"/>
                  </a:cubicBezTo>
                  <a:cubicBezTo>
                    <a:pt x="10259233" y="6677302"/>
                    <a:pt x="10048603" y="6811238"/>
                    <a:pt x="9794068" y="6837359"/>
                  </a:cubicBezTo>
                  <a:cubicBezTo>
                    <a:pt x="9301670" y="6913497"/>
                    <a:pt x="9043800" y="6762888"/>
                    <a:pt x="8700900" y="6440551"/>
                  </a:cubicBezTo>
                  <a:cubicBezTo>
                    <a:pt x="8571966" y="6430547"/>
                    <a:pt x="8448588" y="6472784"/>
                    <a:pt x="8324655" y="6515022"/>
                  </a:cubicBezTo>
                  <a:cubicBezTo>
                    <a:pt x="8180715" y="6564483"/>
                    <a:pt x="8036219" y="6613390"/>
                    <a:pt x="7882831" y="6580045"/>
                  </a:cubicBezTo>
                  <a:cubicBezTo>
                    <a:pt x="7811139" y="6576710"/>
                    <a:pt x="7737780" y="6542810"/>
                    <a:pt x="7667199" y="6508908"/>
                  </a:cubicBezTo>
                  <a:cubicBezTo>
                    <a:pt x="7579946" y="6466671"/>
                    <a:pt x="7496027" y="6424989"/>
                    <a:pt x="7422667" y="6441662"/>
                  </a:cubicBezTo>
                  <a:cubicBezTo>
                    <a:pt x="7257053" y="6501684"/>
                    <a:pt x="7125339" y="6617836"/>
                    <a:pt x="6960836" y="6678413"/>
                  </a:cubicBezTo>
                  <a:cubicBezTo>
                    <a:pt x="6702410" y="6786229"/>
                    <a:pt x="6415086" y="6812906"/>
                    <a:pt x="6136097" y="6796789"/>
                  </a:cubicBezTo>
                  <a:cubicBezTo>
                    <a:pt x="6113867" y="6795678"/>
                    <a:pt x="6092193" y="6794010"/>
                    <a:pt x="6069962" y="6792342"/>
                  </a:cubicBezTo>
                  <a:cubicBezTo>
                    <a:pt x="5601463" y="6744548"/>
                    <a:pt x="5244113" y="6518912"/>
                    <a:pt x="4960678" y="6154893"/>
                  </a:cubicBezTo>
                  <a:cubicBezTo>
                    <a:pt x="4899545" y="6083201"/>
                    <a:pt x="4621113" y="6324398"/>
                    <a:pt x="4533860" y="6352741"/>
                  </a:cubicBezTo>
                  <a:cubicBezTo>
                    <a:pt x="4243756" y="6506686"/>
                    <a:pt x="3904191" y="6637843"/>
                    <a:pt x="3572406" y="6553925"/>
                  </a:cubicBezTo>
                  <a:cubicBezTo>
                    <a:pt x="3415683" y="6513354"/>
                    <a:pt x="3269520" y="6434993"/>
                    <a:pt x="3147254" y="6329400"/>
                  </a:cubicBezTo>
                  <a:cubicBezTo>
                    <a:pt x="3059445" y="6263821"/>
                    <a:pt x="3002203" y="6156005"/>
                    <a:pt x="2905501" y="6104875"/>
                  </a:cubicBezTo>
                  <a:cubicBezTo>
                    <a:pt x="2824917" y="6093760"/>
                    <a:pt x="2753781" y="6147668"/>
                    <a:pt x="2686534" y="6183237"/>
                  </a:cubicBezTo>
                  <a:cubicBezTo>
                    <a:pt x="2553709" y="6263821"/>
                    <a:pt x="2416438" y="6338848"/>
                    <a:pt x="2268052" y="6387199"/>
                  </a:cubicBezTo>
                  <a:cubicBezTo>
                    <a:pt x="1912370" y="6512799"/>
                    <a:pt x="1492220" y="6402204"/>
                    <a:pt x="1222123" y="6147668"/>
                  </a:cubicBezTo>
                  <a:cubicBezTo>
                    <a:pt x="1086520" y="6007619"/>
                    <a:pt x="987595" y="5832001"/>
                    <a:pt x="928686" y="5647490"/>
                  </a:cubicBezTo>
                  <a:cubicBezTo>
                    <a:pt x="892006" y="5583023"/>
                    <a:pt x="896452" y="5345160"/>
                    <a:pt x="834763" y="5336268"/>
                  </a:cubicBezTo>
                  <a:cubicBezTo>
                    <a:pt x="345144" y="5399068"/>
                    <a:pt x="86163" y="4976140"/>
                    <a:pt x="202871" y="4537095"/>
                  </a:cubicBezTo>
                  <a:cubicBezTo>
                    <a:pt x="269562" y="4248658"/>
                    <a:pt x="515761" y="4058035"/>
                    <a:pt x="715832" y="3857407"/>
                  </a:cubicBezTo>
                  <a:cubicBezTo>
                    <a:pt x="396829" y="3725694"/>
                    <a:pt x="256779" y="3440037"/>
                    <a:pt x="220100" y="3113809"/>
                  </a:cubicBezTo>
                  <a:cubicBezTo>
                    <a:pt x="165636" y="2773132"/>
                    <a:pt x="406833" y="2467468"/>
                    <a:pt x="669704" y="2276844"/>
                  </a:cubicBezTo>
                  <a:cubicBezTo>
                    <a:pt x="799751" y="2177364"/>
                    <a:pt x="955917" y="2141240"/>
                    <a:pt x="1109861" y="2100670"/>
                  </a:cubicBezTo>
                  <a:cubicBezTo>
                    <a:pt x="1123755" y="2090111"/>
                    <a:pt x="1137093" y="2080663"/>
                    <a:pt x="1148208" y="2072327"/>
                  </a:cubicBezTo>
                  <a:cubicBezTo>
                    <a:pt x="1168215" y="1997856"/>
                    <a:pt x="1099302" y="1848358"/>
                    <a:pt x="1119309" y="1761661"/>
                  </a:cubicBezTo>
                  <a:cubicBezTo>
                    <a:pt x="1143762" y="1548251"/>
                    <a:pt x="1286591" y="1326505"/>
                    <a:pt x="1497777" y="1257592"/>
                  </a:cubicBezTo>
                  <a:cubicBezTo>
                    <a:pt x="1495554" y="1249811"/>
                    <a:pt x="1493887" y="1242587"/>
                    <a:pt x="1491664" y="1235362"/>
                  </a:cubicBezTo>
                  <a:cubicBezTo>
                    <a:pt x="1447759" y="1015839"/>
                    <a:pt x="1500000" y="785757"/>
                    <a:pt x="1628379" y="602914"/>
                  </a:cubicBezTo>
                  <a:cubicBezTo>
                    <a:pt x="1914037" y="218888"/>
                    <a:pt x="2426442" y="69391"/>
                    <a:pt x="2885494" y="17706"/>
                  </a:cubicBezTo>
                  <a:cubicBezTo>
                    <a:pt x="2996089" y="4923"/>
                    <a:pt x="3107796" y="-1607"/>
                    <a:pt x="3219224" y="338"/>
                  </a:cubicBezTo>
                  <a:close/>
                </a:path>
              </a:pathLst>
            </a:custGeom>
            <a:solidFill>
              <a:schemeClr val="accent6">
                <a:alpha val="15000"/>
              </a:schemeClr>
            </a:solidFill>
            <a:ln w="55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Freeform 22" descr="e816095b-1112-440a-8351-6df9ed2a1772">
              <a:extLst>
                <a:ext uri="{FF2B5EF4-FFF2-40B4-BE49-F238E27FC236}">
                  <a16:creationId xmlns:a16="http://schemas.microsoft.com/office/drawing/2014/main" id="{2F53DDFC-5B1A-5B71-1DF8-96060961C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392" y="5984127"/>
              <a:ext cx="381627" cy="393991"/>
            </a:xfrm>
            <a:custGeom>
              <a:avLst/>
              <a:gdLst>
                <a:gd name="T0" fmla="*/ 191 w 195"/>
                <a:gd name="T1" fmla="*/ 35 h 201"/>
                <a:gd name="T2" fmla="*/ 193 w 195"/>
                <a:gd name="T3" fmla="*/ 44 h 201"/>
                <a:gd name="T4" fmla="*/ 177 w 195"/>
                <a:gd name="T5" fmla="*/ 104 h 201"/>
                <a:gd name="T6" fmla="*/ 110 w 195"/>
                <a:gd name="T7" fmla="*/ 143 h 201"/>
                <a:gd name="T8" fmla="*/ 108 w 195"/>
                <a:gd name="T9" fmla="*/ 142 h 201"/>
                <a:gd name="T10" fmla="*/ 117 w 195"/>
                <a:gd name="T11" fmla="*/ 128 h 201"/>
                <a:gd name="T12" fmla="*/ 122 w 195"/>
                <a:gd name="T13" fmla="*/ 105 h 201"/>
                <a:gd name="T14" fmla="*/ 122 w 195"/>
                <a:gd name="T15" fmla="*/ 104 h 201"/>
                <a:gd name="T16" fmla="*/ 95 w 195"/>
                <a:gd name="T17" fmla="*/ 123 h 201"/>
                <a:gd name="T18" fmla="*/ 59 w 195"/>
                <a:gd name="T19" fmla="*/ 192 h 201"/>
                <a:gd name="T20" fmla="*/ 57 w 195"/>
                <a:gd name="T21" fmla="*/ 200 h 201"/>
                <a:gd name="T22" fmla="*/ 49 w 195"/>
                <a:gd name="T23" fmla="*/ 198 h 201"/>
                <a:gd name="T24" fmla="*/ 39 w 195"/>
                <a:gd name="T25" fmla="*/ 188 h 201"/>
                <a:gd name="T26" fmla="*/ 14 w 195"/>
                <a:gd name="T27" fmla="*/ 80 h 201"/>
                <a:gd name="T28" fmla="*/ 47 w 195"/>
                <a:gd name="T29" fmla="*/ 33 h 201"/>
                <a:gd name="T30" fmla="*/ 133 w 195"/>
                <a:gd name="T31" fmla="*/ 0 h 201"/>
                <a:gd name="T32" fmla="*/ 157 w 195"/>
                <a:gd name="T33" fmla="*/ 3 h 201"/>
                <a:gd name="T34" fmla="*/ 174 w 195"/>
                <a:gd name="T35" fmla="*/ 11 h 201"/>
                <a:gd name="T36" fmla="*/ 191 w 195"/>
                <a:gd name="T37" fmla="*/ 3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5" h="201">
                  <a:moveTo>
                    <a:pt x="191" y="35"/>
                  </a:moveTo>
                  <a:cubicBezTo>
                    <a:pt x="192" y="38"/>
                    <a:pt x="193" y="41"/>
                    <a:pt x="193" y="44"/>
                  </a:cubicBezTo>
                  <a:cubicBezTo>
                    <a:pt x="195" y="67"/>
                    <a:pt x="188" y="88"/>
                    <a:pt x="177" y="104"/>
                  </a:cubicBezTo>
                  <a:cubicBezTo>
                    <a:pt x="157" y="135"/>
                    <a:pt x="124" y="152"/>
                    <a:pt x="110" y="143"/>
                  </a:cubicBezTo>
                  <a:cubicBezTo>
                    <a:pt x="109" y="143"/>
                    <a:pt x="108" y="142"/>
                    <a:pt x="108" y="142"/>
                  </a:cubicBezTo>
                  <a:cubicBezTo>
                    <a:pt x="111" y="137"/>
                    <a:pt x="115" y="133"/>
                    <a:pt x="117" y="128"/>
                  </a:cubicBezTo>
                  <a:cubicBezTo>
                    <a:pt x="121" y="121"/>
                    <a:pt x="123" y="114"/>
                    <a:pt x="122" y="105"/>
                  </a:cubicBezTo>
                  <a:cubicBezTo>
                    <a:pt x="122" y="104"/>
                    <a:pt x="122" y="104"/>
                    <a:pt x="122" y="104"/>
                  </a:cubicBezTo>
                  <a:cubicBezTo>
                    <a:pt x="113" y="110"/>
                    <a:pt x="103" y="116"/>
                    <a:pt x="95" y="123"/>
                  </a:cubicBezTo>
                  <a:cubicBezTo>
                    <a:pt x="75" y="140"/>
                    <a:pt x="59" y="161"/>
                    <a:pt x="59" y="192"/>
                  </a:cubicBezTo>
                  <a:cubicBezTo>
                    <a:pt x="59" y="196"/>
                    <a:pt x="58" y="198"/>
                    <a:pt x="57" y="200"/>
                  </a:cubicBezTo>
                  <a:cubicBezTo>
                    <a:pt x="55" y="201"/>
                    <a:pt x="53" y="201"/>
                    <a:pt x="49" y="198"/>
                  </a:cubicBezTo>
                  <a:cubicBezTo>
                    <a:pt x="45" y="195"/>
                    <a:pt x="42" y="192"/>
                    <a:pt x="39" y="188"/>
                  </a:cubicBezTo>
                  <a:cubicBezTo>
                    <a:pt x="10" y="153"/>
                    <a:pt x="0" y="116"/>
                    <a:pt x="14" y="80"/>
                  </a:cubicBezTo>
                  <a:cubicBezTo>
                    <a:pt x="21" y="61"/>
                    <a:pt x="33" y="45"/>
                    <a:pt x="47" y="33"/>
                  </a:cubicBezTo>
                  <a:cubicBezTo>
                    <a:pt x="72" y="11"/>
                    <a:pt x="105" y="0"/>
                    <a:pt x="133" y="0"/>
                  </a:cubicBezTo>
                  <a:cubicBezTo>
                    <a:pt x="141" y="0"/>
                    <a:pt x="150" y="1"/>
                    <a:pt x="157" y="3"/>
                  </a:cubicBezTo>
                  <a:cubicBezTo>
                    <a:pt x="163" y="5"/>
                    <a:pt x="169" y="7"/>
                    <a:pt x="174" y="11"/>
                  </a:cubicBezTo>
                  <a:cubicBezTo>
                    <a:pt x="182" y="16"/>
                    <a:pt x="188" y="24"/>
                    <a:pt x="191" y="3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3" descr="b520e28f-430a-4f34-afa5-ad03d8c8d99b">
              <a:extLst>
                <a:ext uri="{FF2B5EF4-FFF2-40B4-BE49-F238E27FC236}">
                  <a16:creationId xmlns:a16="http://schemas.microsoft.com/office/drawing/2014/main" id="{7FD4092C-C25E-BFE3-00EB-C47B1208F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5836" y="5173066"/>
              <a:ext cx="965195" cy="879474"/>
            </a:xfrm>
            <a:custGeom>
              <a:avLst/>
              <a:gdLst>
                <a:gd name="T0" fmla="*/ 493 w 493"/>
                <a:gd name="T1" fmla="*/ 20 h 449"/>
                <a:gd name="T2" fmla="*/ 488 w 493"/>
                <a:gd name="T3" fmla="*/ 35 h 449"/>
                <a:gd name="T4" fmla="*/ 442 w 493"/>
                <a:gd name="T5" fmla="*/ 110 h 449"/>
                <a:gd name="T6" fmla="*/ 213 w 493"/>
                <a:gd name="T7" fmla="*/ 336 h 449"/>
                <a:gd name="T8" fmla="*/ 116 w 493"/>
                <a:gd name="T9" fmla="*/ 403 h 449"/>
                <a:gd name="T10" fmla="*/ 106 w 493"/>
                <a:gd name="T11" fmla="*/ 409 h 449"/>
                <a:gd name="T12" fmla="*/ 100 w 493"/>
                <a:gd name="T13" fmla="*/ 413 h 449"/>
                <a:gd name="T14" fmla="*/ 98 w 493"/>
                <a:gd name="T15" fmla="*/ 414 h 449"/>
                <a:gd name="T16" fmla="*/ 92 w 493"/>
                <a:gd name="T17" fmla="*/ 417 h 449"/>
                <a:gd name="T18" fmla="*/ 85 w 493"/>
                <a:gd name="T19" fmla="*/ 421 h 449"/>
                <a:gd name="T20" fmla="*/ 75 w 493"/>
                <a:gd name="T21" fmla="*/ 427 h 449"/>
                <a:gd name="T22" fmla="*/ 67 w 493"/>
                <a:gd name="T23" fmla="*/ 431 h 449"/>
                <a:gd name="T24" fmla="*/ 34 w 493"/>
                <a:gd name="T25" fmla="*/ 449 h 449"/>
                <a:gd name="T26" fmla="*/ 17 w 493"/>
                <a:gd name="T27" fmla="*/ 425 h 449"/>
                <a:gd name="T28" fmla="*/ 0 w 493"/>
                <a:gd name="T29" fmla="*/ 417 h 449"/>
                <a:gd name="T30" fmla="*/ 3 w 493"/>
                <a:gd name="T31" fmla="*/ 412 h 449"/>
                <a:gd name="T32" fmla="*/ 11 w 493"/>
                <a:gd name="T33" fmla="*/ 400 h 449"/>
                <a:gd name="T34" fmla="*/ 14 w 493"/>
                <a:gd name="T35" fmla="*/ 395 h 449"/>
                <a:gd name="T36" fmla="*/ 17 w 493"/>
                <a:gd name="T37" fmla="*/ 391 h 449"/>
                <a:gd name="T38" fmla="*/ 52 w 493"/>
                <a:gd name="T39" fmla="*/ 343 h 449"/>
                <a:gd name="T40" fmla="*/ 57 w 493"/>
                <a:gd name="T41" fmla="*/ 336 h 449"/>
                <a:gd name="T42" fmla="*/ 167 w 493"/>
                <a:gd name="T43" fmla="*/ 212 h 449"/>
                <a:gd name="T44" fmla="*/ 380 w 493"/>
                <a:gd name="T45" fmla="*/ 42 h 449"/>
                <a:gd name="T46" fmla="*/ 381 w 493"/>
                <a:gd name="T47" fmla="*/ 42 h 449"/>
                <a:gd name="T48" fmla="*/ 384 w 493"/>
                <a:gd name="T49" fmla="*/ 40 h 449"/>
                <a:gd name="T50" fmla="*/ 386 w 493"/>
                <a:gd name="T51" fmla="*/ 39 h 449"/>
                <a:gd name="T52" fmla="*/ 387 w 493"/>
                <a:gd name="T53" fmla="*/ 38 h 449"/>
                <a:gd name="T54" fmla="*/ 392 w 493"/>
                <a:gd name="T55" fmla="*/ 35 h 449"/>
                <a:gd name="T56" fmla="*/ 400 w 493"/>
                <a:gd name="T57" fmla="*/ 31 h 449"/>
                <a:gd name="T58" fmla="*/ 406 w 493"/>
                <a:gd name="T59" fmla="*/ 27 h 449"/>
                <a:gd name="T60" fmla="*/ 409 w 493"/>
                <a:gd name="T61" fmla="*/ 26 h 449"/>
                <a:gd name="T62" fmla="*/ 410 w 493"/>
                <a:gd name="T63" fmla="*/ 25 h 449"/>
                <a:gd name="T64" fmla="*/ 413 w 493"/>
                <a:gd name="T65" fmla="*/ 24 h 449"/>
                <a:gd name="T66" fmla="*/ 418 w 493"/>
                <a:gd name="T67" fmla="*/ 21 h 449"/>
                <a:gd name="T68" fmla="*/ 427 w 493"/>
                <a:gd name="T69" fmla="*/ 17 h 449"/>
                <a:gd name="T70" fmla="*/ 432 w 493"/>
                <a:gd name="T71" fmla="*/ 15 h 449"/>
                <a:gd name="T72" fmla="*/ 475 w 493"/>
                <a:gd name="T73" fmla="*/ 1 h 449"/>
                <a:gd name="T74" fmla="*/ 493 w 493"/>
                <a:gd name="T75" fmla="*/ 2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3" h="449">
                  <a:moveTo>
                    <a:pt x="493" y="20"/>
                  </a:moveTo>
                  <a:cubicBezTo>
                    <a:pt x="492" y="26"/>
                    <a:pt x="490" y="31"/>
                    <a:pt x="488" y="35"/>
                  </a:cubicBezTo>
                  <a:cubicBezTo>
                    <a:pt x="476" y="60"/>
                    <a:pt x="461" y="85"/>
                    <a:pt x="442" y="110"/>
                  </a:cubicBezTo>
                  <a:cubicBezTo>
                    <a:pt x="379" y="196"/>
                    <a:pt x="285" y="280"/>
                    <a:pt x="213" y="336"/>
                  </a:cubicBezTo>
                  <a:cubicBezTo>
                    <a:pt x="177" y="363"/>
                    <a:pt x="146" y="384"/>
                    <a:pt x="116" y="403"/>
                  </a:cubicBezTo>
                  <a:cubicBezTo>
                    <a:pt x="113" y="405"/>
                    <a:pt x="109" y="407"/>
                    <a:pt x="106" y="409"/>
                  </a:cubicBezTo>
                  <a:cubicBezTo>
                    <a:pt x="104" y="410"/>
                    <a:pt x="102" y="412"/>
                    <a:pt x="100" y="413"/>
                  </a:cubicBezTo>
                  <a:cubicBezTo>
                    <a:pt x="99" y="413"/>
                    <a:pt x="98" y="414"/>
                    <a:pt x="98" y="414"/>
                  </a:cubicBezTo>
                  <a:cubicBezTo>
                    <a:pt x="96" y="415"/>
                    <a:pt x="94" y="416"/>
                    <a:pt x="92" y="417"/>
                  </a:cubicBezTo>
                  <a:cubicBezTo>
                    <a:pt x="90" y="419"/>
                    <a:pt x="87" y="420"/>
                    <a:pt x="85" y="421"/>
                  </a:cubicBezTo>
                  <a:cubicBezTo>
                    <a:pt x="82" y="423"/>
                    <a:pt x="79" y="425"/>
                    <a:pt x="75" y="427"/>
                  </a:cubicBezTo>
                  <a:cubicBezTo>
                    <a:pt x="73" y="428"/>
                    <a:pt x="70" y="430"/>
                    <a:pt x="67" y="431"/>
                  </a:cubicBezTo>
                  <a:cubicBezTo>
                    <a:pt x="56" y="437"/>
                    <a:pt x="45" y="443"/>
                    <a:pt x="34" y="449"/>
                  </a:cubicBezTo>
                  <a:cubicBezTo>
                    <a:pt x="31" y="438"/>
                    <a:pt x="25" y="430"/>
                    <a:pt x="17" y="425"/>
                  </a:cubicBezTo>
                  <a:cubicBezTo>
                    <a:pt x="12" y="421"/>
                    <a:pt x="6" y="419"/>
                    <a:pt x="0" y="417"/>
                  </a:cubicBezTo>
                  <a:cubicBezTo>
                    <a:pt x="1" y="415"/>
                    <a:pt x="2" y="413"/>
                    <a:pt x="3" y="412"/>
                  </a:cubicBezTo>
                  <a:cubicBezTo>
                    <a:pt x="5" y="408"/>
                    <a:pt x="8" y="404"/>
                    <a:pt x="11" y="400"/>
                  </a:cubicBezTo>
                  <a:cubicBezTo>
                    <a:pt x="12" y="398"/>
                    <a:pt x="13" y="397"/>
                    <a:pt x="14" y="395"/>
                  </a:cubicBezTo>
                  <a:cubicBezTo>
                    <a:pt x="15" y="394"/>
                    <a:pt x="16" y="392"/>
                    <a:pt x="17" y="391"/>
                  </a:cubicBezTo>
                  <a:cubicBezTo>
                    <a:pt x="26" y="377"/>
                    <a:pt x="38" y="361"/>
                    <a:pt x="52" y="343"/>
                  </a:cubicBezTo>
                  <a:cubicBezTo>
                    <a:pt x="53" y="340"/>
                    <a:pt x="55" y="338"/>
                    <a:pt x="57" y="336"/>
                  </a:cubicBezTo>
                  <a:cubicBezTo>
                    <a:pt x="86" y="299"/>
                    <a:pt x="123" y="255"/>
                    <a:pt x="167" y="212"/>
                  </a:cubicBezTo>
                  <a:cubicBezTo>
                    <a:pt x="232" y="148"/>
                    <a:pt x="301" y="89"/>
                    <a:pt x="380" y="42"/>
                  </a:cubicBezTo>
                  <a:cubicBezTo>
                    <a:pt x="381" y="42"/>
                    <a:pt x="381" y="42"/>
                    <a:pt x="381" y="42"/>
                  </a:cubicBezTo>
                  <a:cubicBezTo>
                    <a:pt x="382" y="41"/>
                    <a:pt x="383" y="40"/>
                    <a:pt x="384" y="40"/>
                  </a:cubicBezTo>
                  <a:cubicBezTo>
                    <a:pt x="384" y="39"/>
                    <a:pt x="385" y="39"/>
                    <a:pt x="386" y="39"/>
                  </a:cubicBezTo>
                  <a:cubicBezTo>
                    <a:pt x="387" y="38"/>
                    <a:pt x="387" y="38"/>
                    <a:pt x="387" y="38"/>
                  </a:cubicBezTo>
                  <a:cubicBezTo>
                    <a:pt x="388" y="37"/>
                    <a:pt x="390" y="36"/>
                    <a:pt x="392" y="35"/>
                  </a:cubicBezTo>
                  <a:cubicBezTo>
                    <a:pt x="394" y="34"/>
                    <a:pt x="397" y="32"/>
                    <a:pt x="400" y="31"/>
                  </a:cubicBezTo>
                  <a:cubicBezTo>
                    <a:pt x="402" y="30"/>
                    <a:pt x="404" y="28"/>
                    <a:pt x="406" y="27"/>
                  </a:cubicBezTo>
                  <a:cubicBezTo>
                    <a:pt x="407" y="27"/>
                    <a:pt x="408" y="27"/>
                    <a:pt x="409" y="26"/>
                  </a:cubicBezTo>
                  <a:cubicBezTo>
                    <a:pt x="409" y="26"/>
                    <a:pt x="410" y="26"/>
                    <a:pt x="410" y="25"/>
                  </a:cubicBezTo>
                  <a:cubicBezTo>
                    <a:pt x="411" y="25"/>
                    <a:pt x="412" y="25"/>
                    <a:pt x="413" y="24"/>
                  </a:cubicBezTo>
                  <a:cubicBezTo>
                    <a:pt x="414" y="23"/>
                    <a:pt x="416" y="22"/>
                    <a:pt x="418" y="21"/>
                  </a:cubicBezTo>
                  <a:cubicBezTo>
                    <a:pt x="421" y="20"/>
                    <a:pt x="424" y="18"/>
                    <a:pt x="427" y="17"/>
                  </a:cubicBezTo>
                  <a:cubicBezTo>
                    <a:pt x="429" y="16"/>
                    <a:pt x="430" y="15"/>
                    <a:pt x="432" y="15"/>
                  </a:cubicBezTo>
                  <a:cubicBezTo>
                    <a:pt x="449" y="7"/>
                    <a:pt x="466" y="0"/>
                    <a:pt x="475" y="1"/>
                  </a:cubicBezTo>
                  <a:cubicBezTo>
                    <a:pt x="485" y="1"/>
                    <a:pt x="493" y="10"/>
                    <a:pt x="493" y="2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4" descr="11b8eb5f-7f76-4fa7-8fe4-83504ddcea65">
              <a:extLst>
                <a:ext uri="{FF2B5EF4-FFF2-40B4-BE49-F238E27FC236}">
                  <a16:creationId xmlns:a16="http://schemas.microsoft.com/office/drawing/2014/main" id="{D375C971-501C-8374-DD20-B562828425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5836" y="5831641"/>
              <a:ext cx="226669" cy="173917"/>
            </a:xfrm>
            <a:custGeom>
              <a:avLst/>
              <a:gdLst>
                <a:gd name="T0" fmla="*/ 17 w 116"/>
                <a:gd name="T1" fmla="*/ 89 h 89"/>
                <a:gd name="T2" fmla="*/ 17 w 116"/>
                <a:gd name="T3" fmla="*/ 89 h 89"/>
                <a:gd name="T4" fmla="*/ 17 w 116"/>
                <a:gd name="T5" fmla="*/ 89 h 89"/>
                <a:gd name="T6" fmla="*/ 9 w 116"/>
                <a:gd name="T7" fmla="*/ 84 h 89"/>
                <a:gd name="T8" fmla="*/ 7 w 116"/>
                <a:gd name="T9" fmla="*/ 83 h 89"/>
                <a:gd name="T10" fmla="*/ 7 w 116"/>
                <a:gd name="T11" fmla="*/ 83 h 89"/>
                <a:gd name="T12" fmla="*/ 7 w 116"/>
                <a:gd name="T13" fmla="*/ 83 h 89"/>
                <a:gd name="T14" fmla="*/ 0 w 116"/>
                <a:gd name="T15" fmla="*/ 81 h 89"/>
                <a:gd name="T16" fmla="*/ 0 w 116"/>
                <a:gd name="T17" fmla="*/ 81 h 89"/>
                <a:gd name="T18" fmla="*/ 3 w 116"/>
                <a:gd name="T19" fmla="*/ 76 h 89"/>
                <a:gd name="T20" fmla="*/ 11 w 116"/>
                <a:gd name="T21" fmla="*/ 64 h 89"/>
                <a:gd name="T22" fmla="*/ 14 w 116"/>
                <a:gd name="T23" fmla="*/ 59 h 89"/>
                <a:gd name="T24" fmla="*/ 17 w 116"/>
                <a:gd name="T25" fmla="*/ 55 h 89"/>
                <a:gd name="T26" fmla="*/ 52 w 116"/>
                <a:gd name="T27" fmla="*/ 7 h 89"/>
                <a:gd name="T28" fmla="*/ 57 w 116"/>
                <a:gd name="T29" fmla="*/ 0 h 89"/>
                <a:gd name="T30" fmla="*/ 89 w 116"/>
                <a:gd name="T31" fmla="*/ 33 h 89"/>
                <a:gd name="T32" fmla="*/ 89 w 116"/>
                <a:gd name="T33" fmla="*/ 33 h 89"/>
                <a:gd name="T34" fmla="*/ 89 w 116"/>
                <a:gd name="T35" fmla="*/ 33 h 89"/>
                <a:gd name="T36" fmla="*/ 17 w 116"/>
                <a:gd name="T37" fmla="*/ 89 h 89"/>
                <a:gd name="T38" fmla="*/ 112 w 116"/>
                <a:gd name="T39" fmla="*/ 70 h 89"/>
                <a:gd name="T40" fmla="*/ 116 w 116"/>
                <a:gd name="T41" fmla="*/ 67 h 89"/>
                <a:gd name="T42" fmla="*/ 112 w 116"/>
                <a:gd name="T43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89">
                  <a:moveTo>
                    <a:pt x="17" y="89"/>
                  </a:move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4" y="87"/>
                    <a:pt x="12" y="85"/>
                    <a:pt x="9" y="84"/>
                  </a:cubicBezTo>
                  <a:cubicBezTo>
                    <a:pt x="8" y="84"/>
                    <a:pt x="8" y="84"/>
                    <a:pt x="7" y="83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5" y="82"/>
                    <a:pt x="2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" y="79"/>
                    <a:pt x="2" y="77"/>
                    <a:pt x="3" y="76"/>
                  </a:cubicBezTo>
                  <a:cubicBezTo>
                    <a:pt x="5" y="72"/>
                    <a:pt x="8" y="68"/>
                    <a:pt x="11" y="64"/>
                  </a:cubicBezTo>
                  <a:cubicBezTo>
                    <a:pt x="12" y="62"/>
                    <a:pt x="13" y="61"/>
                    <a:pt x="14" y="59"/>
                  </a:cubicBezTo>
                  <a:cubicBezTo>
                    <a:pt x="15" y="58"/>
                    <a:pt x="16" y="56"/>
                    <a:pt x="17" y="55"/>
                  </a:cubicBezTo>
                  <a:cubicBezTo>
                    <a:pt x="26" y="41"/>
                    <a:pt x="38" y="25"/>
                    <a:pt x="52" y="7"/>
                  </a:cubicBezTo>
                  <a:cubicBezTo>
                    <a:pt x="53" y="4"/>
                    <a:pt x="55" y="2"/>
                    <a:pt x="57" y="0"/>
                  </a:cubicBezTo>
                  <a:cubicBezTo>
                    <a:pt x="68" y="11"/>
                    <a:pt x="79" y="22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69" y="46"/>
                    <a:pt x="45" y="62"/>
                    <a:pt x="17" y="89"/>
                  </a:cubicBezTo>
                  <a:moveTo>
                    <a:pt x="112" y="70"/>
                  </a:moveTo>
                  <a:cubicBezTo>
                    <a:pt x="113" y="69"/>
                    <a:pt x="115" y="68"/>
                    <a:pt x="116" y="67"/>
                  </a:cubicBezTo>
                  <a:cubicBezTo>
                    <a:pt x="115" y="68"/>
                    <a:pt x="113" y="69"/>
                    <a:pt x="112" y="7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" descr="22596ab6-a0f6-4c2e-bc39-61d6479c8d97">
              <a:extLst>
                <a:ext uri="{FF2B5EF4-FFF2-40B4-BE49-F238E27FC236}">
                  <a16:creationId xmlns:a16="http://schemas.microsoft.com/office/drawing/2014/main" id="{4DE5112F-2EB3-348B-F93B-C9E33D50A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1782" y="5174714"/>
              <a:ext cx="216778" cy="80776"/>
            </a:xfrm>
            <a:custGeom>
              <a:avLst/>
              <a:gdLst>
                <a:gd name="T0" fmla="*/ 0 w 111"/>
                <a:gd name="T1" fmla="*/ 41 h 41"/>
                <a:gd name="T2" fmla="*/ 0 w 111"/>
                <a:gd name="T3" fmla="*/ 41 h 41"/>
                <a:gd name="T4" fmla="*/ 3 w 111"/>
                <a:gd name="T5" fmla="*/ 39 h 41"/>
                <a:gd name="T6" fmla="*/ 3 w 111"/>
                <a:gd name="T7" fmla="*/ 39 h 41"/>
                <a:gd name="T8" fmla="*/ 0 w 111"/>
                <a:gd name="T9" fmla="*/ 41 h 41"/>
                <a:gd name="T10" fmla="*/ 111 w 111"/>
                <a:gd name="T11" fmla="*/ 15 h 41"/>
                <a:gd name="T12" fmla="*/ 97 w 111"/>
                <a:gd name="T13" fmla="*/ 0 h 41"/>
                <a:gd name="T14" fmla="*/ 111 w 111"/>
                <a:gd name="T15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41"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1" y="40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1" y="40"/>
                    <a:pt x="0" y="41"/>
                  </a:cubicBezTo>
                  <a:moveTo>
                    <a:pt x="111" y="15"/>
                  </a:moveTo>
                  <a:cubicBezTo>
                    <a:pt x="110" y="7"/>
                    <a:pt x="104" y="1"/>
                    <a:pt x="97" y="0"/>
                  </a:cubicBezTo>
                  <a:cubicBezTo>
                    <a:pt x="104" y="1"/>
                    <a:pt x="110" y="7"/>
                    <a:pt x="11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任意多边形: 形状 116" descr="91a05658-3a09-444b-b9d8-9646a95fa8d2">
              <a:extLst>
                <a:ext uri="{FF2B5EF4-FFF2-40B4-BE49-F238E27FC236}">
                  <a16:creationId xmlns:a16="http://schemas.microsoft.com/office/drawing/2014/main" id="{2BC57B10-6E2C-6554-DD9E-880AC1B60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7682" y="5687429"/>
              <a:ext cx="85170" cy="82138"/>
            </a:xfrm>
            <a:custGeom>
              <a:avLst/>
              <a:gdLst>
                <a:gd name="connsiteX0" fmla="*/ 102345 w 164037"/>
                <a:gd name="connsiteY0" fmla="*/ 1749 h 158198"/>
                <a:gd name="connsiteX1" fmla="*/ 163646 w 164037"/>
                <a:gd name="connsiteY1" fmla="*/ 52755 h 158198"/>
                <a:gd name="connsiteX2" fmla="*/ 150638 w 164037"/>
                <a:gd name="connsiteY2" fmla="*/ 85388 h 158198"/>
                <a:gd name="connsiteX3" fmla="*/ 155575 w 164037"/>
                <a:gd name="connsiteY3" fmla="*/ 80902 h 158198"/>
                <a:gd name="connsiteX4" fmla="*/ 147983 w 164037"/>
                <a:gd name="connsiteY4" fmla="*/ 92332 h 158198"/>
                <a:gd name="connsiteX5" fmla="*/ 110970 w 164037"/>
                <a:gd name="connsiteY5" fmla="*/ 134718 h 158198"/>
                <a:gd name="connsiteX6" fmla="*/ 104086 w 164037"/>
                <a:gd name="connsiteY6" fmla="*/ 138326 h 158198"/>
                <a:gd name="connsiteX7" fmla="*/ 103945 w 164037"/>
                <a:gd name="connsiteY7" fmla="*/ 138475 h 158198"/>
                <a:gd name="connsiteX8" fmla="*/ 103371 w 164037"/>
                <a:gd name="connsiteY8" fmla="*/ 138701 h 158198"/>
                <a:gd name="connsiteX9" fmla="*/ 68262 w 164037"/>
                <a:gd name="connsiteY9" fmla="*/ 157102 h 158198"/>
                <a:gd name="connsiteX10" fmla="*/ 78615 w 164037"/>
                <a:gd name="connsiteY10" fmla="*/ 148463 h 158198"/>
                <a:gd name="connsiteX11" fmla="*/ 55437 w 164037"/>
                <a:gd name="connsiteY11" fmla="*/ 157602 h 158198"/>
                <a:gd name="connsiteX12" fmla="*/ 0 w 164037"/>
                <a:gd name="connsiteY12" fmla="*/ 115097 h 158198"/>
                <a:gd name="connsiteX13" fmla="*/ 102345 w 164037"/>
                <a:gd name="connsiteY13" fmla="*/ 1749 h 15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037" h="158198">
                  <a:moveTo>
                    <a:pt x="102345" y="1749"/>
                  </a:moveTo>
                  <a:cubicBezTo>
                    <a:pt x="139304" y="-6752"/>
                    <a:pt x="167733" y="16626"/>
                    <a:pt x="163646" y="52755"/>
                  </a:cubicBezTo>
                  <a:lnTo>
                    <a:pt x="150638" y="85388"/>
                  </a:lnTo>
                  <a:lnTo>
                    <a:pt x="155575" y="80902"/>
                  </a:lnTo>
                  <a:cubicBezTo>
                    <a:pt x="151779" y="84712"/>
                    <a:pt x="151779" y="88522"/>
                    <a:pt x="147983" y="92332"/>
                  </a:cubicBezTo>
                  <a:cubicBezTo>
                    <a:pt x="138492" y="109477"/>
                    <a:pt x="125205" y="123765"/>
                    <a:pt x="110970" y="134718"/>
                  </a:cubicBezTo>
                  <a:lnTo>
                    <a:pt x="104086" y="138326"/>
                  </a:lnTo>
                  <a:lnTo>
                    <a:pt x="103945" y="138475"/>
                  </a:lnTo>
                  <a:lnTo>
                    <a:pt x="103371" y="138701"/>
                  </a:lnTo>
                  <a:lnTo>
                    <a:pt x="68262" y="157102"/>
                  </a:lnTo>
                  <a:lnTo>
                    <a:pt x="78615" y="148463"/>
                  </a:lnTo>
                  <a:lnTo>
                    <a:pt x="55437" y="157602"/>
                  </a:lnTo>
                  <a:cubicBezTo>
                    <a:pt x="24639" y="161381"/>
                    <a:pt x="0" y="147212"/>
                    <a:pt x="0" y="115097"/>
                  </a:cubicBezTo>
                  <a:cubicBezTo>
                    <a:pt x="0" y="62201"/>
                    <a:pt x="53068" y="13084"/>
                    <a:pt x="102345" y="1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6" name="任意多边形: 形状 115" descr="b16b188c-e6da-496e-8346-430010de9a40">
              <a:extLst>
                <a:ext uri="{FF2B5EF4-FFF2-40B4-BE49-F238E27FC236}">
                  <a16:creationId xmlns:a16="http://schemas.microsoft.com/office/drawing/2014/main" id="{58EDB8E8-C555-780E-5144-644027685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0273" y="5533479"/>
              <a:ext cx="85193" cy="80560"/>
            </a:xfrm>
            <a:custGeom>
              <a:avLst/>
              <a:gdLst>
                <a:gd name="connsiteX0" fmla="*/ 127497 w 164081"/>
                <a:gd name="connsiteY0" fmla="*/ 774 h 155158"/>
                <a:gd name="connsiteX1" fmla="*/ 147635 w 164081"/>
                <a:gd name="connsiteY1" fmla="*/ 7549 h 155158"/>
                <a:gd name="connsiteX2" fmla="*/ 152435 w 164081"/>
                <a:gd name="connsiteY2" fmla="*/ 12708 h 155158"/>
                <a:gd name="connsiteX3" fmla="*/ 154035 w 164081"/>
                <a:gd name="connsiteY3" fmla="*/ 10695 h 155158"/>
                <a:gd name="connsiteX4" fmla="*/ 156056 w 164081"/>
                <a:gd name="connsiteY4" fmla="*/ 16599 h 155158"/>
                <a:gd name="connsiteX5" fmla="*/ 160188 w 164081"/>
                <a:gd name="connsiteY5" fmla="*/ 21039 h 155158"/>
                <a:gd name="connsiteX6" fmla="*/ 160937 w 164081"/>
                <a:gd name="connsiteY6" fmla="*/ 30855 h 155158"/>
                <a:gd name="connsiteX7" fmla="*/ 164081 w 164081"/>
                <a:gd name="connsiteY7" fmla="*/ 40039 h 155158"/>
                <a:gd name="connsiteX8" fmla="*/ 162242 w 164081"/>
                <a:gd name="connsiteY8" fmla="*/ 47958 h 155158"/>
                <a:gd name="connsiteX9" fmla="*/ 163245 w 164081"/>
                <a:gd name="connsiteY9" fmla="*/ 61099 h 155158"/>
                <a:gd name="connsiteX10" fmla="*/ 156231 w 164081"/>
                <a:gd name="connsiteY10" fmla="*/ 73841 h 155158"/>
                <a:gd name="connsiteX11" fmla="*/ 155445 w 164081"/>
                <a:gd name="connsiteY11" fmla="*/ 77224 h 155158"/>
                <a:gd name="connsiteX12" fmla="*/ 150562 w 164081"/>
                <a:gd name="connsiteY12" fmla="*/ 84139 h 155158"/>
                <a:gd name="connsiteX13" fmla="*/ 138080 w 164081"/>
                <a:gd name="connsiteY13" fmla="*/ 106814 h 155158"/>
                <a:gd name="connsiteX14" fmla="*/ 130933 w 164081"/>
                <a:gd name="connsiteY14" fmla="*/ 111933 h 155158"/>
                <a:gd name="connsiteX15" fmla="*/ 129184 w 164081"/>
                <a:gd name="connsiteY15" fmla="*/ 114409 h 155158"/>
                <a:gd name="connsiteX16" fmla="*/ 89928 w 164081"/>
                <a:gd name="connsiteY16" fmla="*/ 141307 h 155158"/>
                <a:gd name="connsiteX17" fmla="*/ 86104 w 164081"/>
                <a:gd name="connsiteY17" fmla="*/ 144046 h 155158"/>
                <a:gd name="connsiteX18" fmla="*/ 80246 w 164081"/>
                <a:gd name="connsiteY18" fmla="*/ 145607 h 155158"/>
                <a:gd name="connsiteX19" fmla="*/ 48759 w 164081"/>
                <a:gd name="connsiteY19" fmla="*/ 155158 h 155158"/>
                <a:gd name="connsiteX20" fmla="*/ 37479 w 164081"/>
                <a:gd name="connsiteY20" fmla="*/ 155158 h 155158"/>
                <a:gd name="connsiteX21" fmla="*/ 39398 w 164081"/>
                <a:gd name="connsiteY21" fmla="*/ 152818 h 155158"/>
                <a:gd name="connsiteX22" fmla="*/ 16489 w 164081"/>
                <a:gd name="connsiteY22" fmla="*/ 145460 h 155158"/>
                <a:gd name="connsiteX23" fmla="*/ 3319 w 164081"/>
                <a:gd name="connsiteY23" fmla="*/ 87491 h 155158"/>
                <a:gd name="connsiteX24" fmla="*/ 127497 w 164081"/>
                <a:gd name="connsiteY24" fmla="*/ 774 h 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4081" h="155158">
                  <a:moveTo>
                    <a:pt x="127497" y="774"/>
                  </a:moveTo>
                  <a:cubicBezTo>
                    <a:pt x="135493" y="1716"/>
                    <a:pt x="142196" y="4073"/>
                    <a:pt x="147635" y="7549"/>
                  </a:cubicBezTo>
                  <a:lnTo>
                    <a:pt x="152435" y="12708"/>
                  </a:lnTo>
                  <a:lnTo>
                    <a:pt x="154035" y="10695"/>
                  </a:lnTo>
                  <a:lnTo>
                    <a:pt x="156056" y="16599"/>
                  </a:lnTo>
                  <a:lnTo>
                    <a:pt x="160188" y="21039"/>
                  </a:lnTo>
                  <a:lnTo>
                    <a:pt x="160937" y="30855"/>
                  </a:lnTo>
                  <a:lnTo>
                    <a:pt x="164081" y="40039"/>
                  </a:lnTo>
                  <a:lnTo>
                    <a:pt x="162242" y="47958"/>
                  </a:lnTo>
                  <a:lnTo>
                    <a:pt x="163245" y="61099"/>
                  </a:lnTo>
                  <a:lnTo>
                    <a:pt x="156231" y="73841"/>
                  </a:lnTo>
                  <a:lnTo>
                    <a:pt x="155445" y="77224"/>
                  </a:lnTo>
                  <a:lnTo>
                    <a:pt x="150562" y="84139"/>
                  </a:lnTo>
                  <a:lnTo>
                    <a:pt x="138080" y="106814"/>
                  </a:lnTo>
                  <a:lnTo>
                    <a:pt x="130933" y="111933"/>
                  </a:lnTo>
                  <a:lnTo>
                    <a:pt x="129184" y="114409"/>
                  </a:lnTo>
                  <a:lnTo>
                    <a:pt x="89928" y="141307"/>
                  </a:lnTo>
                  <a:lnTo>
                    <a:pt x="86104" y="144046"/>
                  </a:lnTo>
                  <a:lnTo>
                    <a:pt x="80246" y="145607"/>
                  </a:lnTo>
                  <a:lnTo>
                    <a:pt x="48759" y="155158"/>
                  </a:lnTo>
                  <a:cubicBezTo>
                    <a:pt x="44999" y="155158"/>
                    <a:pt x="41239" y="155158"/>
                    <a:pt x="37479" y="155158"/>
                  </a:cubicBezTo>
                  <a:lnTo>
                    <a:pt x="39398" y="152818"/>
                  </a:lnTo>
                  <a:lnTo>
                    <a:pt x="16489" y="145460"/>
                  </a:lnTo>
                  <a:cubicBezTo>
                    <a:pt x="1438" y="133678"/>
                    <a:pt x="-4207" y="111998"/>
                    <a:pt x="3319" y="87491"/>
                  </a:cubicBezTo>
                  <a:cubicBezTo>
                    <a:pt x="18371" y="42247"/>
                    <a:pt x="74815" y="-6767"/>
                    <a:pt x="127497" y="7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4" name="Freeform 30" descr="643904bb-9f82-4dd9-a5ff-2fe8dd03b3dd">
              <a:extLst>
                <a:ext uri="{FF2B5EF4-FFF2-40B4-BE49-F238E27FC236}">
                  <a16:creationId xmlns:a16="http://schemas.microsoft.com/office/drawing/2014/main" id="{BCD6C193-23AA-10AC-F1D3-D7D5F885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2601" y="5968466"/>
              <a:ext cx="152486" cy="84073"/>
            </a:xfrm>
            <a:custGeom>
              <a:avLst/>
              <a:gdLst>
                <a:gd name="T0" fmla="*/ 0 w 78"/>
                <a:gd name="T1" fmla="*/ 43 h 43"/>
                <a:gd name="T2" fmla="*/ 0 w 78"/>
                <a:gd name="T3" fmla="*/ 43 h 43"/>
                <a:gd name="T4" fmla="*/ 33 w 78"/>
                <a:gd name="T5" fmla="*/ 25 h 43"/>
                <a:gd name="T6" fmla="*/ 41 w 78"/>
                <a:gd name="T7" fmla="*/ 21 h 43"/>
                <a:gd name="T8" fmla="*/ 51 w 78"/>
                <a:gd name="T9" fmla="*/ 15 h 43"/>
                <a:gd name="T10" fmla="*/ 58 w 78"/>
                <a:gd name="T11" fmla="*/ 11 h 43"/>
                <a:gd name="T12" fmla="*/ 64 w 78"/>
                <a:gd name="T13" fmla="*/ 8 h 43"/>
                <a:gd name="T14" fmla="*/ 66 w 78"/>
                <a:gd name="T15" fmla="*/ 7 h 43"/>
                <a:gd name="T16" fmla="*/ 72 w 78"/>
                <a:gd name="T17" fmla="*/ 3 h 43"/>
                <a:gd name="T18" fmla="*/ 78 w 78"/>
                <a:gd name="T19" fmla="*/ 0 h 43"/>
                <a:gd name="T20" fmla="*/ 0 w 78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43"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1" y="37"/>
                    <a:pt x="22" y="31"/>
                    <a:pt x="33" y="25"/>
                  </a:cubicBezTo>
                  <a:cubicBezTo>
                    <a:pt x="36" y="24"/>
                    <a:pt x="39" y="22"/>
                    <a:pt x="41" y="21"/>
                  </a:cubicBezTo>
                  <a:cubicBezTo>
                    <a:pt x="45" y="19"/>
                    <a:pt x="48" y="17"/>
                    <a:pt x="51" y="15"/>
                  </a:cubicBezTo>
                  <a:cubicBezTo>
                    <a:pt x="53" y="14"/>
                    <a:pt x="56" y="13"/>
                    <a:pt x="58" y="11"/>
                  </a:cubicBezTo>
                  <a:cubicBezTo>
                    <a:pt x="60" y="10"/>
                    <a:pt x="62" y="9"/>
                    <a:pt x="64" y="8"/>
                  </a:cubicBezTo>
                  <a:cubicBezTo>
                    <a:pt x="64" y="8"/>
                    <a:pt x="65" y="7"/>
                    <a:pt x="66" y="7"/>
                  </a:cubicBezTo>
                  <a:cubicBezTo>
                    <a:pt x="68" y="6"/>
                    <a:pt x="70" y="4"/>
                    <a:pt x="72" y="3"/>
                  </a:cubicBezTo>
                  <a:cubicBezTo>
                    <a:pt x="74" y="2"/>
                    <a:pt x="76" y="1"/>
                    <a:pt x="78" y="0"/>
                  </a:cubicBezTo>
                  <a:cubicBezTo>
                    <a:pt x="51" y="16"/>
                    <a:pt x="26" y="29"/>
                    <a:pt x="0" y="43"/>
                  </a:cubicBezTo>
                </a:path>
              </a:pathLst>
            </a:custGeom>
            <a:solidFill>
              <a:srgbClr val="1C2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31" descr="32e18481-a455-48da-9673-bd1b53548994">
              <a:extLst>
                <a:ext uri="{FF2B5EF4-FFF2-40B4-BE49-F238E27FC236}">
                  <a16:creationId xmlns:a16="http://schemas.microsoft.com/office/drawing/2014/main" id="{13882164-F25C-0912-770C-B42C8A040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1843" y="5211806"/>
              <a:ext cx="8242" cy="4122"/>
            </a:xfrm>
            <a:custGeom>
              <a:avLst/>
              <a:gdLst>
                <a:gd name="T0" fmla="*/ 0 w 4"/>
                <a:gd name="T1" fmla="*/ 2 h 2"/>
                <a:gd name="T2" fmla="*/ 4 w 4"/>
                <a:gd name="T3" fmla="*/ 0 h 2"/>
                <a:gd name="T4" fmla="*/ 1 w 4"/>
                <a:gd name="T5" fmla="*/ 1 h 2"/>
                <a:gd name="T6" fmla="*/ 0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1" y="1"/>
                    <a:pt x="2" y="1"/>
                    <a:pt x="4" y="0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</a:path>
              </a:pathLst>
            </a:custGeom>
            <a:solidFill>
              <a:srgbClr val="C2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2" descr="f8ab0cd3-4412-4be2-ae32-7c8a83e9c4da">
              <a:extLst>
                <a:ext uri="{FF2B5EF4-FFF2-40B4-BE49-F238E27FC236}">
                  <a16:creationId xmlns:a16="http://schemas.microsoft.com/office/drawing/2014/main" id="{10234BB1-D33A-D6E1-77E8-70CB67005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9753" y="5174714"/>
              <a:ext cx="791279" cy="787982"/>
            </a:xfrm>
            <a:custGeom>
              <a:avLst/>
              <a:gdLst>
                <a:gd name="T0" fmla="*/ 27 w 404"/>
                <a:gd name="T1" fmla="*/ 402 h 402"/>
                <a:gd name="T2" fmla="*/ 0 w 404"/>
                <a:gd name="T3" fmla="*/ 368 h 402"/>
                <a:gd name="T4" fmla="*/ 114 w 404"/>
                <a:gd name="T5" fmla="*/ 303 h 402"/>
                <a:gd name="T6" fmla="*/ 135 w 404"/>
                <a:gd name="T7" fmla="*/ 286 h 402"/>
                <a:gd name="T8" fmla="*/ 137 w 404"/>
                <a:gd name="T9" fmla="*/ 283 h 402"/>
                <a:gd name="T10" fmla="*/ 194 w 404"/>
                <a:gd name="T11" fmla="*/ 224 h 402"/>
                <a:gd name="T12" fmla="*/ 197 w 404"/>
                <a:gd name="T13" fmla="*/ 224 h 402"/>
                <a:gd name="T14" fmla="*/ 207 w 404"/>
                <a:gd name="T15" fmla="*/ 221 h 402"/>
                <a:gd name="T16" fmla="*/ 225 w 404"/>
                <a:gd name="T17" fmla="*/ 186 h 402"/>
                <a:gd name="T18" fmla="*/ 239 w 404"/>
                <a:gd name="T19" fmla="*/ 169 h 402"/>
                <a:gd name="T20" fmla="*/ 299 w 404"/>
                <a:gd name="T21" fmla="*/ 78 h 402"/>
                <a:gd name="T22" fmla="*/ 310 w 404"/>
                <a:gd name="T23" fmla="*/ 58 h 402"/>
                <a:gd name="T24" fmla="*/ 353 w 404"/>
                <a:gd name="T25" fmla="*/ 109 h 402"/>
                <a:gd name="T26" fmla="*/ 399 w 404"/>
                <a:gd name="T27" fmla="*/ 34 h 402"/>
                <a:gd name="T28" fmla="*/ 404 w 404"/>
                <a:gd name="T29" fmla="*/ 19 h 402"/>
                <a:gd name="T30" fmla="*/ 403 w 404"/>
                <a:gd name="T31" fmla="*/ 15 h 402"/>
                <a:gd name="T32" fmla="*/ 404 w 404"/>
                <a:gd name="T33" fmla="*/ 18 h 402"/>
                <a:gd name="T34" fmla="*/ 404 w 404"/>
                <a:gd name="T35" fmla="*/ 19 h 402"/>
                <a:gd name="T36" fmla="*/ 399 w 404"/>
                <a:gd name="T37" fmla="*/ 34 h 402"/>
                <a:gd name="T38" fmla="*/ 353 w 404"/>
                <a:gd name="T39" fmla="*/ 109 h 402"/>
                <a:gd name="T40" fmla="*/ 166 w 404"/>
                <a:gd name="T41" fmla="*/ 302 h 402"/>
                <a:gd name="T42" fmla="*/ 158 w 404"/>
                <a:gd name="T43" fmla="*/ 308 h 402"/>
                <a:gd name="T44" fmla="*/ 124 w 404"/>
                <a:gd name="T45" fmla="*/ 335 h 402"/>
                <a:gd name="T46" fmla="*/ 27 w 404"/>
                <a:gd name="T47" fmla="*/ 402 h 402"/>
                <a:gd name="T48" fmla="*/ 27 w 404"/>
                <a:gd name="T49" fmla="*/ 402 h 402"/>
                <a:gd name="T50" fmla="*/ 324 w 404"/>
                <a:gd name="T51" fmla="*/ 23 h 402"/>
                <a:gd name="T52" fmla="*/ 324 w 404"/>
                <a:gd name="T53" fmla="*/ 23 h 402"/>
                <a:gd name="T54" fmla="*/ 328 w 404"/>
                <a:gd name="T55" fmla="*/ 21 h 402"/>
                <a:gd name="T56" fmla="*/ 329 w 404"/>
                <a:gd name="T57" fmla="*/ 20 h 402"/>
                <a:gd name="T58" fmla="*/ 332 w 404"/>
                <a:gd name="T59" fmla="*/ 19 h 402"/>
                <a:gd name="T60" fmla="*/ 385 w 404"/>
                <a:gd name="T61" fmla="*/ 0 h 402"/>
                <a:gd name="T62" fmla="*/ 386 w 404"/>
                <a:gd name="T63" fmla="*/ 0 h 402"/>
                <a:gd name="T64" fmla="*/ 389 w 404"/>
                <a:gd name="T65" fmla="*/ 0 h 402"/>
                <a:gd name="T66" fmla="*/ 386 w 404"/>
                <a:gd name="T67" fmla="*/ 0 h 402"/>
                <a:gd name="T68" fmla="*/ 385 w 404"/>
                <a:gd name="T69" fmla="*/ 0 h 402"/>
                <a:gd name="T70" fmla="*/ 324 w 404"/>
                <a:gd name="T71" fmla="*/ 2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4" h="402">
                  <a:moveTo>
                    <a:pt x="27" y="402"/>
                  </a:moveTo>
                  <a:cubicBezTo>
                    <a:pt x="19" y="390"/>
                    <a:pt x="10" y="379"/>
                    <a:pt x="0" y="368"/>
                  </a:cubicBezTo>
                  <a:cubicBezTo>
                    <a:pt x="40" y="345"/>
                    <a:pt x="71" y="336"/>
                    <a:pt x="114" y="303"/>
                  </a:cubicBezTo>
                  <a:cubicBezTo>
                    <a:pt x="121" y="301"/>
                    <a:pt x="130" y="295"/>
                    <a:pt x="135" y="286"/>
                  </a:cubicBezTo>
                  <a:cubicBezTo>
                    <a:pt x="136" y="285"/>
                    <a:pt x="136" y="284"/>
                    <a:pt x="137" y="283"/>
                  </a:cubicBezTo>
                  <a:cubicBezTo>
                    <a:pt x="154" y="268"/>
                    <a:pt x="173" y="249"/>
                    <a:pt x="194" y="224"/>
                  </a:cubicBezTo>
                  <a:cubicBezTo>
                    <a:pt x="195" y="224"/>
                    <a:pt x="196" y="224"/>
                    <a:pt x="197" y="224"/>
                  </a:cubicBezTo>
                  <a:cubicBezTo>
                    <a:pt x="200" y="224"/>
                    <a:pt x="204" y="223"/>
                    <a:pt x="207" y="221"/>
                  </a:cubicBezTo>
                  <a:cubicBezTo>
                    <a:pt x="225" y="213"/>
                    <a:pt x="232" y="194"/>
                    <a:pt x="225" y="186"/>
                  </a:cubicBezTo>
                  <a:cubicBezTo>
                    <a:pt x="230" y="181"/>
                    <a:pt x="234" y="175"/>
                    <a:pt x="239" y="169"/>
                  </a:cubicBezTo>
                  <a:cubicBezTo>
                    <a:pt x="261" y="141"/>
                    <a:pt x="281" y="111"/>
                    <a:pt x="299" y="78"/>
                  </a:cubicBezTo>
                  <a:cubicBezTo>
                    <a:pt x="303" y="72"/>
                    <a:pt x="307" y="65"/>
                    <a:pt x="310" y="58"/>
                  </a:cubicBezTo>
                  <a:cubicBezTo>
                    <a:pt x="326" y="74"/>
                    <a:pt x="340" y="91"/>
                    <a:pt x="353" y="109"/>
                  </a:cubicBezTo>
                  <a:cubicBezTo>
                    <a:pt x="372" y="84"/>
                    <a:pt x="387" y="59"/>
                    <a:pt x="399" y="34"/>
                  </a:cubicBezTo>
                  <a:cubicBezTo>
                    <a:pt x="401" y="30"/>
                    <a:pt x="403" y="25"/>
                    <a:pt x="404" y="19"/>
                  </a:cubicBezTo>
                  <a:cubicBezTo>
                    <a:pt x="404" y="18"/>
                    <a:pt x="404" y="16"/>
                    <a:pt x="403" y="15"/>
                  </a:cubicBezTo>
                  <a:cubicBezTo>
                    <a:pt x="404" y="16"/>
                    <a:pt x="404" y="17"/>
                    <a:pt x="404" y="18"/>
                  </a:cubicBezTo>
                  <a:cubicBezTo>
                    <a:pt x="404" y="18"/>
                    <a:pt x="404" y="19"/>
                    <a:pt x="404" y="19"/>
                  </a:cubicBezTo>
                  <a:cubicBezTo>
                    <a:pt x="403" y="25"/>
                    <a:pt x="401" y="30"/>
                    <a:pt x="399" y="34"/>
                  </a:cubicBezTo>
                  <a:cubicBezTo>
                    <a:pt x="387" y="59"/>
                    <a:pt x="372" y="84"/>
                    <a:pt x="353" y="109"/>
                  </a:cubicBezTo>
                  <a:cubicBezTo>
                    <a:pt x="302" y="179"/>
                    <a:pt x="229" y="249"/>
                    <a:pt x="166" y="302"/>
                  </a:cubicBezTo>
                  <a:cubicBezTo>
                    <a:pt x="163" y="304"/>
                    <a:pt x="161" y="306"/>
                    <a:pt x="158" y="308"/>
                  </a:cubicBezTo>
                  <a:cubicBezTo>
                    <a:pt x="146" y="317"/>
                    <a:pt x="135" y="326"/>
                    <a:pt x="124" y="335"/>
                  </a:cubicBezTo>
                  <a:cubicBezTo>
                    <a:pt x="88" y="362"/>
                    <a:pt x="57" y="383"/>
                    <a:pt x="27" y="402"/>
                  </a:cubicBezTo>
                  <a:cubicBezTo>
                    <a:pt x="27" y="402"/>
                    <a:pt x="27" y="402"/>
                    <a:pt x="27" y="402"/>
                  </a:cubicBezTo>
                  <a:moveTo>
                    <a:pt x="324" y="23"/>
                  </a:moveTo>
                  <a:cubicBezTo>
                    <a:pt x="324" y="23"/>
                    <a:pt x="324" y="23"/>
                    <a:pt x="324" y="23"/>
                  </a:cubicBezTo>
                  <a:cubicBezTo>
                    <a:pt x="325" y="22"/>
                    <a:pt x="327" y="21"/>
                    <a:pt x="328" y="21"/>
                  </a:cubicBezTo>
                  <a:cubicBezTo>
                    <a:pt x="329" y="21"/>
                    <a:pt x="329" y="21"/>
                    <a:pt x="329" y="20"/>
                  </a:cubicBezTo>
                  <a:cubicBezTo>
                    <a:pt x="330" y="20"/>
                    <a:pt x="331" y="20"/>
                    <a:pt x="332" y="19"/>
                  </a:cubicBezTo>
                  <a:cubicBezTo>
                    <a:pt x="352" y="9"/>
                    <a:pt x="374" y="0"/>
                    <a:pt x="385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0"/>
                    <a:pt x="388" y="0"/>
                    <a:pt x="389" y="0"/>
                  </a:cubicBezTo>
                  <a:cubicBezTo>
                    <a:pt x="388" y="0"/>
                    <a:pt x="387" y="0"/>
                    <a:pt x="386" y="0"/>
                  </a:cubicBezTo>
                  <a:cubicBezTo>
                    <a:pt x="386" y="0"/>
                    <a:pt x="386" y="0"/>
                    <a:pt x="385" y="0"/>
                  </a:cubicBezTo>
                  <a:cubicBezTo>
                    <a:pt x="373" y="0"/>
                    <a:pt x="346" y="12"/>
                    <a:pt x="324" y="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3" descr="8dc5907a-f0dc-4d22-9328-6e393760e364">
              <a:extLst>
                <a:ext uri="{FF2B5EF4-FFF2-40B4-BE49-F238E27FC236}">
                  <a16:creationId xmlns:a16="http://schemas.microsoft.com/office/drawing/2014/main" id="{FD19DD1C-AF5C-7BD1-0F81-F95428F6B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8806" y="5895932"/>
              <a:ext cx="193699" cy="156607"/>
            </a:xfrm>
            <a:custGeom>
              <a:avLst/>
              <a:gdLst>
                <a:gd name="T0" fmla="*/ 17 w 99"/>
                <a:gd name="T1" fmla="*/ 80 h 80"/>
                <a:gd name="T2" fmla="*/ 16 w 99"/>
                <a:gd name="T3" fmla="*/ 77 h 80"/>
                <a:gd name="T4" fmla="*/ 16 w 99"/>
                <a:gd name="T5" fmla="*/ 77 h 80"/>
                <a:gd name="T6" fmla="*/ 16 w 99"/>
                <a:gd name="T7" fmla="*/ 75 h 80"/>
                <a:gd name="T8" fmla="*/ 14 w 99"/>
                <a:gd name="T9" fmla="*/ 73 h 80"/>
                <a:gd name="T10" fmla="*/ 9 w 99"/>
                <a:gd name="T11" fmla="*/ 64 h 80"/>
                <a:gd name="T12" fmla="*/ 6 w 99"/>
                <a:gd name="T13" fmla="*/ 60 h 80"/>
                <a:gd name="T14" fmla="*/ 4 w 99"/>
                <a:gd name="T15" fmla="*/ 59 h 80"/>
                <a:gd name="T16" fmla="*/ 3 w 99"/>
                <a:gd name="T17" fmla="*/ 58 h 80"/>
                <a:gd name="T18" fmla="*/ 0 w 99"/>
                <a:gd name="T19" fmla="*/ 56 h 80"/>
                <a:gd name="T20" fmla="*/ 72 w 99"/>
                <a:gd name="T21" fmla="*/ 0 h 80"/>
                <a:gd name="T22" fmla="*/ 72 w 99"/>
                <a:gd name="T23" fmla="*/ 0 h 80"/>
                <a:gd name="T24" fmla="*/ 99 w 99"/>
                <a:gd name="T25" fmla="*/ 34 h 80"/>
                <a:gd name="T26" fmla="*/ 99 w 99"/>
                <a:gd name="T27" fmla="*/ 34 h 80"/>
                <a:gd name="T28" fmla="*/ 95 w 99"/>
                <a:gd name="T29" fmla="*/ 37 h 80"/>
                <a:gd name="T30" fmla="*/ 89 w 99"/>
                <a:gd name="T31" fmla="*/ 40 h 80"/>
                <a:gd name="T32" fmla="*/ 83 w 99"/>
                <a:gd name="T33" fmla="*/ 44 h 80"/>
                <a:gd name="T34" fmla="*/ 81 w 99"/>
                <a:gd name="T35" fmla="*/ 45 h 80"/>
                <a:gd name="T36" fmla="*/ 75 w 99"/>
                <a:gd name="T37" fmla="*/ 48 h 80"/>
                <a:gd name="T38" fmla="*/ 68 w 99"/>
                <a:gd name="T39" fmla="*/ 52 h 80"/>
                <a:gd name="T40" fmla="*/ 58 w 99"/>
                <a:gd name="T41" fmla="*/ 58 h 80"/>
                <a:gd name="T42" fmla="*/ 50 w 99"/>
                <a:gd name="T43" fmla="*/ 62 h 80"/>
                <a:gd name="T44" fmla="*/ 17 w 99"/>
                <a:gd name="T4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80">
                  <a:moveTo>
                    <a:pt x="17" y="80"/>
                  </a:moveTo>
                  <a:cubicBezTo>
                    <a:pt x="17" y="79"/>
                    <a:pt x="17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6"/>
                    <a:pt x="16" y="76"/>
                    <a:pt x="16" y="75"/>
                  </a:cubicBezTo>
                  <a:cubicBezTo>
                    <a:pt x="15" y="74"/>
                    <a:pt x="15" y="73"/>
                    <a:pt x="14" y="73"/>
                  </a:cubicBezTo>
                  <a:cubicBezTo>
                    <a:pt x="13" y="69"/>
                    <a:pt x="11" y="66"/>
                    <a:pt x="9" y="64"/>
                  </a:cubicBezTo>
                  <a:cubicBezTo>
                    <a:pt x="8" y="62"/>
                    <a:pt x="7" y="61"/>
                    <a:pt x="6" y="60"/>
                  </a:cubicBezTo>
                  <a:cubicBezTo>
                    <a:pt x="5" y="60"/>
                    <a:pt x="5" y="60"/>
                    <a:pt x="4" y="59"/>
                  </a:cubicBezTo>
                  <a:cubicBezTo>
                    <a:pt x="4" y="59"/>
                    <a:pt x="4" y="58"/>
                    <a:pt x="3" y="58"/>
                  </a:cubicBezTo>
                  <a:cubicBezTo>
                    <a:pt x="2" y="57"/>
                    <a:pt x="1" y="56"/>
                    <a:pt x="0" y="56"/>
                  </a:cubicBezTo>
                  <a:cubicBezTo>
                    <a:pt x="28" y="29"/>
                    <a:pt x="52" y="13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2" y="11"/>
                    <a:pt x="91" y="22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5"/>
                    <a:pt x="96" y="36"/>
                    <a:pt x="95" y="37"/>
                  </a:cubicBezTo>
                  <a:cubicBezTo>
                    <a:pt x="93" y="38"/>
                    <a:pt x="91" y="39"/>
                    <a:pt x="89" y="40"/>
                  </a:cubicBezTo>
                  <a:cubicBezTo>
                    <a:pt x="87" y="41"/>
                    <a:pt x="85" y="43"/>
                    <a:pt x="83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79" y="46"/>
                    <a:pt x="77" y="47"/>
                    <a:pt x="75" y="48"/>
                  </a:cubicBezTo>
                  <a:cubicBezTo>
                    <a:pt x="73" y="50"/>
                    <a:pt x="70" y="51"/>
                    <a:pt x="68" y="52"/>
                  </a:cubicBezTo>
                  <a:cubicBezTo>
                    <a:pt x="65" y="54"/>
                    <a:pt x="62" y="56"/>
                    <a:pt x="58" y="58"/>
                  </a:cubicBezTo>
                  <a:cubicBezTo>
                    <a:pt x="56" y="59"/>
                    <a:pt x="53" y="61"/>
                    <a:pt x="50" y="62"/>
                  </a:cubicBezTo>
                  <a:cubicBezTo>
                    <a:pt x="39" y="68"/>
                    <a:pt x="28" y="74"/>
                    <a:pt x="17" y="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4" descr="dfb0f68d-1a6a-4fb7-8932-8370a60f45b9">
              <a:extLst>
                <a:ext uri="{FF2B5EF4-FFF2-40B4-BE49-F238E27FC236}">
                  <a16:creationId xmlns:a16="http://schemas.microsoft.com/office/drawing/2014/main" id="{808BA46A-419A-63CF-0F91-2560A5D0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224" y="5174714"/>
              <a:ext cx="183808" cy="213481"/>
            </a:xfrm>
            <a:custGeom>
              <a:avLst/>
              <a:gdLst>
                <a:gd name="T0" fmla="*/ 43 w 94"/>
                <a:gd name="T1" fmla="*/ 109 h 109"/>
                <a:gd name="T2" fmla="*/ 0 w 94"/>
                <a:gd name="T3" fmla="*/ 58 h 109"/>
                <a:gd name="T4" fmla="*/ 14 w 94"/>
                <a:gd name="T5" fmla="*/ 23 h 109"/>
                <a:gd name="T6" fmla="*/ 75 w 94"/>
                <a:gd name="T7" fmla="*/ 0 h 109"/>
                <a:gd name="T8" fmla="*/ 76 w 94"/>
                <a:gd name="T9" fmla="*/ 0 h 109"/>
                <a:gd name="T10" fmla="*/ 79 w 94"/>
                <a:gd name="T11" fmla="*/ 0 h 109"/>
                <a:gd name="T12" fmla="*/ 93 w 94"/>
                <a:gd name="T13" fmla="*/ 15 h 109"/>
                <a:gd name="T14" fmla="*/ 94 w 94"/>
                <a:gd name="T15" fmla="*/ 19 h 109"/>
                <a:gd name="T16" fmla="*/ 89 w 94"/>
                <a:gd name="T17" fmla="*/ 34 h 109"/>
                <a:gd name="T18" fmla="*/ 43 w 94"/>
                <a:gd name="T1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09">
                  <a:moveTo>
                    <a:pt x="43" y="109"/>
                  </a:moveTo>
                  <a:cubicBezTo>
                    <a:pt x="30" y="91"/>
                    <a:pt x="16" y="74"/>
                    <a:pt x="0" y="58"/>
                  </a:cubicBezTo>
                  <a:cubicBezTo>
                    <a:pt x="6" y="47"/>
                    <a:pt x="11" y="36"/>
                    <a:pt x="14" y="23"/>
                  </a:cubicBezTo>
                  <a:cubicBezTo>
                    <a:pt x="36" y="12"/>
                    <a:pt x="63" y="0"/>
                    <a:pt x="75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0"/>
                    <a:pt x="78" y="0"/>
                    <a:pt x="79" y="0"/>
                  </a:cubicBezTo>
                  <a:cubicBezTo>
                    <a:pt x="86" y="1"/>
                    <a:pt x="92" y="7"/>
                    <a:pt x="93" y="15"/>
                  </a:cubicBezTo>
                  <a:cubicBezTo>
                    <a:pt x="94" y="16"/>
                    <a:pt x="94" y="18"/>
                    <a:pt x="94" y="19"/>
                  </a:cubicBezTo>
                  <a:cubicBezTo>
                    <a:pt x="93" y="25"/>
                    <a:pt x="91" y="30"/>
                    <a:pt x="89" y="34"/>
                  </a:cubicBezTo>
                  <a:cubicBezTo>
                    <a:pt x="77" y="59"/>
                    <a:pt x="62" y="84"/>
                    <a:pt x="43" y="10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37" descr="c1ad22da-8a1d-4827-b695-4d173638baaf">
              <a:extLst>
                <a:ext uri="{FF2B5EF4-FFF2-40B4-BE49-F238E27FC236}">
                  <a16:creationId xmlns:a16="http://schemas.microsoft.com/office/drawing/2014/main" id="{08701EC9-6C40-927A-9F72-E0CB8F2178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3787" y="6341027"/>
              <a:ext cx="2473" cy="28849"/>
            </a:xfrm>
            <a:custGeom>
              <a:avLst/>
              <a:gdLst>
                <a:gd name="T0" fmla="*/ 0 w 1"/>
                <a:gd name="T1" fmla="*/ 15 h 15"/>
                <a:gd name="T2" fmla="*/ 0 w 1"/>
                <a:gd name="T3" fmla="*/ 12 h 15"/>
                <a:gd name="T4" fmla="*/ 0 w 1"/>
                <a:gd name="T5" fmla="*/ 15 h 15"/>
                <a:gd name="T6" fmla="*/ 0 w 1"/>
                <a:gd name="T7" fmla="*/ 15 h 15"/>
                <a:gd name="T8" fmla="*/ 0 w 1"/>
                <a:gd name="T9" fmla="*/ 11 h 15"/>
                <a:gd name="T10" fmla="*/ 0 w 1"/>
                <a:gd name="T11" fmla="*/ 10 h 15"/>
                <a:gd name="T12" fmla="*/ 0 w 1"/>
                <a:gd name="T13" fmla="*/ 10 h 15"/>
                <a:gd name="T14" fmla="*/ 1 w 1"/>
                <a:gd name="T15" fmla="*/ 0 h 15"/>
                <a:gd name="T16" fmla="*/ 0 w 1"/>
                <a:gd name="T17" fmla="*/ 10 h 15"/>
                <a:gd name="T18" fmla="*/ 0 w 1"/>
                <a:gd name="T1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5">
                  <a:moveTo>
                    <a:pt x="0" y="15"/>
                  </a:moveTo>
                  <a:cubicBezTo>
                    <a:pt x="0" y="14"/>
                    <a:pt x="0" y="13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0" y="3"/>
                    <a:pt x="1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1B2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38" descr="9b2606f4-36c4-4c4c-8116-3d8671eeb411">
              <a:extLst>
                <a:ext uri="{FF2B5EF4-FFF2-40B4-BE49-F238E27FC236}">
                  <a16:creationId xmlns:a16="http://schemas.microsoft.com/office/drawing/2014/main" id="{9789B13A-9C51-CCD3-3FA0-0651B29DC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2138" y="6359984"/>
              <a:ext cx="1648" cy="12364"/>
            </a:xfrm>
            <a:custGeom>
              <a:avLst/>
              <a:gdLst>
                <a:gd name="T0" fmla="*/ 0 w 1"/>
                <a:gd name="T1" fmla="*/ 6 h 6"/>
                <a:gd name="T2" fmla="*/ 0 w 1"/>
                <a:gd name="T3" fmla="*/ 6 h 6"/>
                <a:gd name="T4" fmla="*/ 1 w 1"/>
                <a:gd name="T5" fmla="*/ 3 h 6"/>
                <a:gd name="T6" fmla="*/ 1 w 1"/>
                <a:gd name="T7" fmla="*/ 0 h 6"/>
                <a:gd name="T8" fmla="*/ 1 w 1"/>
                <a:gd name="T9" fmla="*/ 0 h 6"/>
                <a:gd name="T10" fmla="*/ 1 w 1"/>
                <a:gd name="T11" fmla="*/ 0 h 6"/>
                <a:gd name="T12" fmla="*/ 1 w 1"/>
                <a:gd name="T13" fmla="*/ 1 h 6"/>
                <a:gd name="T14" fmla="*/ 1 w 1"/>
                <a:gd name="T15" fmla="*/ 2 h 6"/>
                <a:gd name="T16" fmla="*/ 1 w 1"/>
                <a:gd name="T17" fmla="*/ 5 h 6"/>
                <a:gd name="T18" fmla="*/ 0 w 1"/>
                <a:gd name="T19" fmla="*/ 6 h 6"/>
                <a:gd name="T20" fmla="*/ 0 w 1"/>
                <a:gd name="T2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solidFill>
              <a:srgbClr val="D4A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39" descr="8af10520-c20b-4dc7-86aa-8e55d5954c1b">
              <a:extLst>
                <a:ext uri="{FF2B5EF4-FFF2-40B4-BE49-F238E27FC236}">
                  <a16:creationId xmlns:a16="http://schemas.microsoft.com/office/drawing/2014/main" id="{196960D9-4BE8-EE1D-A47A-5A6587F9F7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0224" y="6228929"/>
              <a:ext cx="65940" cy="39564"/>
            </a:xfrm>
            <a:custGeom>
              <a:avLst/>
              <a:gdLst>
                <a:gd name="T0" fmla="*/ 11 w 34"/>
                <a:gd name="T1" fmla="*/ 20 h 20"/>
                <a:gd name="T2" fmla="*/ 2 w 34"/>
                <a:gd name="T3" fmla="*/ 18 h 20"/>
                <a:gd name="T4" fmla="*/ 0 w 34"/>
                <a:gd name="T5" fmla="*/ 17 h 20"/>
                <a:gd name="T6" fmla="*/ 0 w 34"/>
                <a:gd name="T7" fmla="*/ 17 h 20"/>
                <a:gd name="T8" fmla="*/ 2 w 34"/>
                <a:gd name="T9" fmla="*/ 18 h 20"/>
                <a:gd name="T10" fmla="*/ 11 w 34"/>
                <a:gd name="T11" fmla="*/ 20 h 20"/>
                <a:gd name="T12" fmla="*/ 34 w 34"/>
                <a:gd name="T13" fmla="*/ 13 h 20"/>
                <a:gd name="T14" fmla="*/ 11 w 34"/>
                <a:gd name="T15" fmla="*/ 20 h 20"/>
                <a:gd name="T16" fmla="*/ 8 w 34"/>
                <a:gd name="T17" fmla="*/ 5 h 20"/>
                <a:gd name="T18" fmla="*/ 9 w 34"/>
                <a:gd name="T19" fmla="*/ 3 h 20"/>
                <a:gd name="T20" fmla="*/ 11 w 34"/>
                <a:gd name="T21" fmla="*/ 0 h 20"/>
                <a:gd name="T22" fmla="*/ 9 w 34"/>
                <a:gd name="T23" fmla="*/ 3 h 20"/>
                <a:gd name="T24" fmla="*/ 8 w 34"/>
                <a:gd name="T25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20">
                  <a:moveTo>
                    <a:pt x="11" y="20"/>
                  </a:moveTo>
                  <a:cubicBezTo>
                    <a:pt x="7" y="20"/>
                    <a:pt x="4" y="20"/>
                    <a:pt x="2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4" y="20"/>
                    <a:pt x="7" y="20"/>
                    <a:pt x="11" y="20"/>
                  </a:cubicBezTo>
                  <a:cubicBezTo>
                    <a:pt x="18" y="20"/>
                    <a:pt x="26" y="18"/>
                    <a:pt x="34" y="13"/>
                  </a:cubicBezTo>
                  <a:cubicBezTo>
                    <a:pt x="26" y="18"/>
                    <a:pt x="18" y="20"/>
                    <a:pt x="11" y="20"/>
                  </a:cubicBezTo>
                  <a:moveTo>
                    <a:pt x="8" y="5"/>
                  </a:moveTo>
                  <a:cubicBezTo>
                    <a:pt x="9" y="4"/>
                    <a:pt x="9" y="4"/>
                    <a:pt x="9" y="3"/>
                  </a:cubicBezTo>
                  <a:cubicBezTo>
                    <a:pt x="10" y="2"/>
                    <a:pt x="10" y="1"/>
                    <a:pt x="11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4"/>
                    <a:pt x="9" y="4"/>
                    <a:pt x="8" y="5"/>
                  </a:cubicBezTo>
                </a:path>
              </a:pathLst>
            </a:custGeom>
            <a:solidFill>
              <a:srgbClr val="1C2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0" descr="cedeb41f-a05d-46ab-b4d5-8b1cd3482f49">
              <a:extLst>
                <a:ext uri="{FF2B5EF4-FFF2-40B4-BE49-F238E27FC236}">
                  <a16:creationId xmlns:a16="http://schemas.microsoft.com/office/drawing/2014/main" id="{A455D585-4FC0-CB61-7F21-6EB5F6EB5F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2308" y="6187716"/>
              <a:ext cx="65116" cy="49455"/>
            </a:xfrm>
            <a:custGeom>
              <a:avLst/>
              <a:gdLst>
                <a:gd name="T0" fmla="*/ 0 w 33"/>
                <a:gd name="T1" fmla="*/ 25 h 25"/>
                <a:gd name="T2" fmla="*/ 6 w 33"/>
                <a:gd name="T3" fmla="*/ 19 h 25"/>
                <a:gd name="T4" fmla="*/ 8 w 33"/>
                <a:gd name="T5" fmla="*/ 18 h 25"/>
                <a:gd name="T6" fmla="*/ 6 w 33"/>
                <a:gd name="T7" fmla="*/ 19 h 25"/>
                <a:gd name="T8" fmla="*/ 0 w 33"/>
                <a:gd name="T9" fmla="*/ 25 h 25"/>
                <a:gd name="T10" fmla="*/ 28 w 33"/>
                <a:gd name="T11" fmla="*/ 3 h 25"/>
                <a:gd name="T12" fmla="*/ 33 w 33"/>
                <a:gd name="T13" fmla="*/ 0 h 25"/>
                <a:gd name="T14" fmla="*/ 33 w 33"/>
                <a:gd name="T15" fmla="*/ 0 h 25"/>
                <a:gd name="T16" fmla="*/ 28 w 33"/>
                <a:gd name="T17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2" y="23"/>
                    <a:pt x="4" y="21"/>
                    <a:pt x="6" y="19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7" y="18"/>
                    <a:pt x="7" y="18"/>
                    <a:pt x="6" y="19"/>
                  </a:cubicBezTo>
                  <a:cubicBezTo>
                    <a:pt x="4" y="21"/>
                    <a:pt x="2" y="23"/>
                    <a:pt x="0" y="25"/>
                  </a:cubicBezTo>
                  <a:moveTo>
                    <a:pt x="28" y="3"/>
                  </a:moveTo>
                  <a:cubicBezTo>
                    <a:pt x="30" y="2"/>
                    <a:pt x="31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1"/>
                    <a:pt x="30" y="2"/>
                    <a:pt x="28" y="3"/>
                  </a:cubicBezTo>
                </a:path>
              </a:pathLst>
            </a:custGeom>
            <a:solidFill>
              <a:srgbClr val="1C2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3" descr="3a0b2bda-b0f9-461f-8881-78100ef8a43a">
              <a:extLst>
                <a:ext uri="{FF2B5EF4-FFF2-40B4-BE49-F238E27FC236}">
                  <a16:creationId xmlns:a16="http://schemas.microsoft.com/office/drawing/2014/main" id="{B1FA4358-9388-B8FA-8A28-6EF74A19F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5836" y="5989897"/>
              <a:ext cx="32970" cy="15661"/>
            </a:xfrm>
            <a:custGeom>
              <a:avLst/>
              <a:gdLst>
                <a:gd name="T0" fmla="*/ 17 w 17"/>
                <a:gd name="T1" fmla="*/ 8 h 8"/>
                <a:gd name="T2" fmla="*/ 7 w 17"/>
                <a:gd name="T3" fmla="*/ 2 h 8"/>
                <a:gd name="T4" fmla="*/ 9 w 17"/>
                <a:gd name="T5" fmla="*/ 3 h 8"/>
                <a:gd name="T6" fmla="*/ 17 w 17"/>
                <a:gd name="T7" fmla="*/ 8 h 8"/>
                <a:gd name="T8" fmla="*/ 7 w 17"/>
                <a:gd name="T9" fmla="*/ 2 h 8"/>
                <a:gd name="T10" fmla="*/ 0 w 17"/>
                <a:gd name="T11" fmla="*/ 0 h 8"/>
                <a:gd name="T12" fmla="*/ 7 w 17"/>
                <a:gd name="T13" fmla="*/ 2 h 8"/>
                <a:gd name="T14" fmla="*/ 7 w 17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8">
                  <a:moveTo>
                    <a:pt x="17" y="8"/>
                  </a:moveTo>
                  <a:cubicBezTo>
                    <a:pt x="14" y="6"/>
                    <a:pt x="11" y="4"/>
                    <a:pt x="7" y="2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2" y="4"/>
                    <a:pt x="14" y="6"/>
                    <a:pt x="17" y="8"/>
                  </a:cubicBezTo>
                  <a:moveTo>
                    <a:pt x="7" y="2"/>
                  </a:moveTo>
                  <a:cubicBezTo>
                    <a:pt x="5" y="1"/>
                    <a:pt x="2" y="1"/>
                    <a:pt x="0" y="0"/>
                  </a:cubicBezTo>
                  <a:cubicBezTo>
                    <a:pt x="2" y="0"/>
                    <a:pt x="5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</a:path>
              </a:pathLst>
            </a:custGeom>
            <a:solidFill>
              <a:srgbClr val="DAA6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4" descr="bdf54708-7c61-4a24-b72e-23f3bb1ec6d6">
              <a:extLst>
                <a:ext uri="{FF2B5EF4-FFF2-40B4-BE49-F238E27FC236}">
                  <a16:creationId xmlns:a16="http://schemas.microsoft.com/office/drawing/2014/main" id="{74D8AEB7-E0DD-6290-A860-D7F1389458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6430" y="6109412"/>
              <a:ext cx="168147" cy="78304"/>
            </a:xfrm>
            <a:custGeom>
              <a:avLst/>
              <a:gdLst>
                <a:gd name="T0" fmla="*/ 86 w 86"/>
                <a:gd name="T1" fmla="*/ 40 h 40"/>
                <a:gd name="T2" fmla="*/ 86 w 86"/>
                <a:gd name="T3" fmla="*/ 40 h 40"/>
                <a:gd name="T4" fmla="*/ 86 w 86"/>
                <a:gd name="T5" fmla="*/ 40 h 40"/>
                <a:gd name="T6" fmla="*/ 86 w 86"/>
                <a:gd name="T7" fmla="*/ 40 h 40"/>
                <a:gd name="T8" fmla="*/ 86 w 86"/>
                <a:gd name="T9" fmla="*/ 40 h 40"/>
                <a:gd name="T10" fmla="*/ 86 w 86"/>
                <a:gd name="T11" fmla="*/ 40 h 40"/>
                <a:gd name="T12" fmla="*/ 54 w 86"/>
                <a:gd name="T13" fmla="*/ 17 h 40"/>
                <a:gd name="T14" fmla="*/ 53 w 86"/>
                <a:gd name="T15" fmla="*/ 17 h 40"/>
                <a:gd name="T16" fmla="*/ 24 w 86"/>
                <a:gd name="T17" fmla="*/ 15 h 40"/>
                <a:gd name="T18" fmla="*/ 54 w 86"/>
                <a:gd name="T19" fmla="*/ 17 h 40"/>
                <a:gd name="T20" fmla="*/ 21 w 86"/>
                <a:gd name="T21" fmla="*/ 15 h 40"/>
                <a:gd name="T22" fmla="*/ 21 w 86"/>
                <a:gd name="T23" fmla="*/ 15 h 40"/>
                <a:gd name="T24" fmla="*/ 21 w 86"/>
                <a:gd name="T25" fmla="*/ 15 h 40"/>
                <a:gd name="T26" fmla="*/ 21 w 86"/>
                <a:gd name="T27" fmla="*/ 15 h 40"/>
                <a:gd name="T28" fmla="*/ 21 w 86"/>
                <a:gd name="T29" fmla="*/ 15 h 40"/>
                <a:gd name="T30" fmla="*/ 0 w 86"/>
                <a:gd name="T31" fmla="*/ 1 h 40"/>
                <a:gd name="T32" fmla="*/ 0 w 86"/>
                <a:gd name="T33" fmla="*/ 0 h 40"/>
                <a:gd name="T34" fmla="*/ 0 w 86"/>
                <a:gd name="T35" fmla="*/ 1 h 40"/>
                <a:gd name="T36" fmla="*/ 21 w 86"/>
                <a:gd name="T37" fmla="*/ 15 h 40"/>
                <a:gd name="T38" fmla="*/ 22 w 86"/>
                <a:gd name="T39" fmla="*/ 15 h 40"/>
                <a:gd name="T40" fmla="*/ 24 w 86"/>
                <a:gd name="T41" fmla="*/ 15 h 40"/>
                <a:gd name="T42" fmla="*/ 24 w 86"/>
                <a:gd name="T43" fmla="*/ 15 h 40"/>
                <a:gd name="T44" fmla="*/ 24 w 86"/>
                <a:gd name="T45" fmla="*/ 15 h 40"/>
                <a:gd name="T46" fmla="*/ 24 w 86"/>
                <a:gd name="T47" fmla="*/ 15 h 40"/>
                <a:gd name="T48" fmla="*/ 22 w 86"/>
                <a:gd name="T49" fmla="*/ 15 h 40"/>
                <a:gd name="T50" fmla="*/ 0 w 86"/>
                <a:gd name="T51" fmla="*/ 0 h 40"/>
                <a:gd name="T52" fmla="*/ 0 w 86"/>
                <a:gd name="T53" fmla="*/ 0 h 40"/>
                <a:gd name="T54" fmla="*/ 0 w 86"/>
                <a:gd name="T55" fmla="*/ 0 h 40"/>
                <a:gd name="T56" fmla="*/ 0 w 86"/>
                <a:gd name="T57" fmla="*/ 0 h 40"/>
                <a:gd name="T58" fmla="*/ 0 w 86"/>
                <a:gd name="T5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40">
                  <a:moveTo>
                    <a:pt x="86" y="40"/>
                  </a:move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moveTo>
                    <a:pt x="54" y="17"/>
                  </a:moveTo>
                  <a:cubicBezTo>
                    <a:pt x="54" y="17"/>
                    <a:pt x="53" y="17"/>
                    <a:pt x="53" y="17"/>
                  </a:cubicBezTo>
                  <a:cubicBezTo>
                    <a:pt x="44" y="15"/>
                    <a:pt x="34" y="15"/>
                    <a:pt x="24" y="15"/>
                  </a:cubicBezTo>
                  <a:cubicBezTo>
                    <a:pt x="34" y="15"/>
                    <a:pt x="44" y="15"/>
                    <a:pt x="54" y="17"/>
                  </a:cubicBezTo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moveTo>
                    <a:pt x="21" y="15"/>
                  </a:moveTo>
                  <a:cubicBezTo>
                    <a:pt x="9" y="15"/>
                    <a:pt x="8" y="14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4"/>
                    <a:pt x="9" y="15"/>
                    <a:pt x="21" y="15"/>
                  </a:cubicBezTo>
                  <a:moveTo>
                    <a:pt x="22" y="15"/>
                  </a:moveTo>
                  <a:cubicBezTo>
                    <a:pt x="23" y="15"/>
                    <a:pt x="23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3" y="15"/>
                    <a:pt x="22" y="1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74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45" descr="62872312-a48c-4601-b53c-5214ce39ee29">
              <a:extLst>
                <a:ext uri="{FF2B5EF4-FFF2-40B4-BE49-F238E27FC236}">
                  <a16:creationId xmlns:a16="http://schemas.microsoft.com/office/drawing/2014/main" id="{4E0C2FE0-1972-7AD4-87FB-72E7847D0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6831" y="6039352"/>
              <a:ext cx="3297" cy="7418"/>
            </a:xfrm>
            <a:custGeom>
              <a:avLst/>
              <a:gdLst>
                <a:gd name="T0" fmla="*/ 2 w 2"/>
                <a:gd name="T1" fmla="*/ 4 h 4"/>
                <a:gd name="T2" fmla="*/ 0 w 2"/>
                <a:gd name="T3" fmla="*/ 0 h 4"/>
                <a:gd name="T4" fmla="*/ 2 w 2"/>
                <a:gd name="T5" fmla="*/ 2 h 4"/>
                <a:gd name="T6" fmla="*/ 2 w 2"/>
                <a:gd name="T7" fmla="*/ 4 h 4"/>
                <a:gd name="T8" fmla="*/ 2 w 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2" y="3"/>
                    <a:pt x="1" y="1"/>
                    <a:pt x="0" y="0"/>
                  </a:cubicBezTo>
                  <a:cubicBezTo>
                    <a:pt x="1" y="0"/>
                    <a:pt x="1" y="1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solidFill>
              <a:srgbClr val="C99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46" descr="dd91c101-ddea-4e8b-bd1c-e48a053fc187">
              <a:extLst>
                <a:ext uri="{FF2B5EF4-FFF2-40B4-BE49-F238E27FC236}">
                  <a16:creationId xmlns:a16="http://schemas.microsoft.com/office/drawing/2014/main" id="{8C3042A1-77F9-31DC-2A9F-0DFE1813F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1170" y="6013800"/>
              <a:ext cx="5770" cy="7418"/>
            </a:xfrm>
            <a:custGeom>
              <a:avLst/>
              <a:gdLst>
                <a:gd name="T0" fmla="*/ 3 w 3"/>
                <a:gd name="T1" fmla="*/ 4 h 4"/>
                <a:gd name="T2" fmla="*/ 0 w 3"/>
                <a:gd name="T3" fmla="*/ 0 h 4"/>
                <a:gd name="T4" fmla="*/ 3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2" y="2"/>
                    <a:pt x="3" y="4"/>
                  </a:cubicBezTo>
                </a:path>
              </a:pathLst>
            </a:custGeom>
            <a:solidFill>
              <a:srgbClr val="C99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47" descr="bd19487e-befc-44af-b836-7db6001f718e">
              <a:extLst>
                <a:ext uri="{FF2B5EF4-FFF2-40B4-BE49-F238E27FC236}">
                  <a16:creationId xmlns:a16="http://schemas.microsoft.com/office/drawing/2014/main" id="{A853991E-C074-46B7-A392-2B787B0E7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576" y="6009679"/>
              <a:ext cx="2473" cy="164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</a:path>
              </a:pathLst>
            </a:custGeom>
            <a:solidFill>
              <a:srgbClr val="C99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50" descr="1cb2d963-806a-4be8-b165-c407ee3b7ae4">
              <a:extLst>
                <a:ext uri="{FF2B5EF4-FFF2-40B4-BE49-F238E27FC236}">
                  <a16:creationId xmlns:a16="http://schemas.microsoft.com/office/drawing/2014/main" id="{C4499F45-31AB-5569-779E-19F7AFF92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6430" y="6109412"/>
              <a:ext cx="825" cy="825"/>
            </a:xfrm>
            <a:prstGeom prst="rect">
              <a:avLst/>
            </a:prstGeom>
            <a:solidFill>
              <a:srgbClr val="E79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51" descr="3f765847-9232-46bf-87fb-27a501bd797c">
              <a:extLst>
                <a:ext uri="{FF2B5EF4-FFF2-40B4-BE49-F238E27FC236}">
                  <a16:creationId xmlns:a16="http://schemas.microsoft.com/office/drawing/2014/main" id="{99713137-EA18-3D83-D533-780869B56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6430" y="61094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52" descr="9b55bb84-463b-425a-9d77-ce2e95d9672a">
              <a:extLst>
                <a:ext uri="{FF2B5EF4-FFF2-40B4-BE49-F238E27FC236}">
                  <a16:creationId xmlns:a16="http://schemas.microsoft.com/office/drawing/2014/main" id="{0D45C3D5-BC42-06EA-72E2-70258A896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9556" y="6025339"/>
              <a:ext cx="93964" cy="51103"/>
            </a:xfrm>
            <a:custGeom>
              <a:avLst/>
              <a:gdLst>
                <a:gd name="T0" fmla="*/ 15 w 48"/>
                <a:gd name="T1" fmla="*/ 26 h 26"/>
                <a:gd name="T2" fmla="*/ 0 w 48"/>
                <a:gd name="T3" fmla="*/ 16 h 26"/>
                <a:gd name="T4" fmla="*/ 41 w 48"/>
                <a:gd name="T5" fmla="*/ 0 h 26"/>
                <a:gd name="T6" fmla="*/ 42 w 48"/>
                <a:gd name="T7" fmla="*/ 0 h 26"/>
                <a:gd name="T8" fmla="*/ 44 w 48"/>
                <a:gd name="T9" fmla="*/ 8 h 26"/>
                <a:gd name="T10" fmla="*/ 15 w 48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6">
                  <a:moveTo>
                    <a:pt x="15" y="26"/>
                  </a:moveTo>
                  <a:cubicBezTo>
                    <a:pt x="11" y="22"/>
                    <a:pt x="6" y="19"/>
                    <a:pt x="0" y="16"/>
                  </a:cubicBezTo>
                  <a:cubicBezTo>
                    <a:pt x="13" y="7"/>
                    <a:pt x="27" y="1"/>
                    <a:pt x="41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46" y="0"/>
                    <a:pt x="48" y="6"/>
                    <a:pt x="44" y="8"/>
                  </a:cubicBezTo>
                  <a:cubicBezTo>
                    <a:pt x="34" y="14"/>
                    <a:pt x="25" y="20"/>
                    <a:pt x="15" y="26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53" descr="d52c6d9d-24ab-495d-be4c-fb16bbdfb993">
              <a:extLst>
                <a:ext uri="{FF2B5EF4-FFF2-40B4-BE49-F238E27FC236}">
                  <a16:creationId xmlns:a16="http://schemas.microsoft.com/office/drawing/2014/main" id="{B53501CD-B1D4-E161-B77F-BC5AF026BF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35374" y="6056660"/>
              <a:ext cx="103855" cy="99734"/>
            </a:xfrm>
            <a:custGeom>
              <a:avLst/>
              <a:gdLst>
                <a:gd name="T0" fmla="*/ 6 w 53"/>
                <a:gd name="T1" fmla="*/ 51 h 51"/>
                <a:gd name="T2" fmla="*/ 2 w 53"/>
                <a:gd name="T3" fmla="*/ 45 h 51"/>
                <a:gd name="T4" fmla="*/ 38 w 53"/>
                <a:gd name="T5" fmla="*/ 0 h 51"/>
                <a:gd name="T6" fmla="*/ 53 w 53"/>
                <a:gd name="T7" fmla="*/ 10 h 51"/>
                <a:gd name="T8" fmla="*/ 26 w 53"/>
                <a:gd name="T9" fmla="*/ 33 h 51"/>
                <a:gd name="T10" fmla="*/ 9 w 53"/>
                <a:gd name="T11" fmla="*/ 50 h 51"/>
                <a:gd name="T12" fmla="*/ 9 w 53"/>
                <a:gd name="T13" fmla="*/ 50 h 51"/>
                <a:gd name="T14" fmla="*/ 6 w 53"/>
                <a:gd name="T15" fmla="*/ 51 h 51"/>
                <a:gd name="T16" fmla="*/ 9 w 53"/>
                <a:gd name="T17" fmla="*/ 50 h 51"/>
                <a:gd name="T18" fmla="*/ 9 w 53"/>
                <a:gd name="T19" fmla="*/ 50 h 51"/>
                <a:gd name="T20" fmla="*/ 9 w 53"/>
                <a:gd name="T21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1">
                  <a:moveTo>
                    <a:pt x="6" y="51"/>
                  </a:moveTo>
                  <a:cubicBezTo>
                    <a:pt x="3" y="51"/>
                    <a:pt x="0" y="48"/>
                    <a:pt x="2" y="45"/>
                  </a:cubicBezTo>
                  <a:cubicBezTo>
                    <a:pt x="9" y="27"/>
                    <a:pt x="22" y="11"/>
                    <a:pt x="38" y="0"/>
                  </a:cubicBezTo>
                  <a:cubicBezTo>
                    <a:pt x="44" y="3"/>
                    <a:pt x="49" y="6"/>
                    <a:pt x="53" y="10"/>
                  </a:cubicBezTo>
                  <a:cubicBezTo>
                    <a:pt x="44" y="17"/>
                    <a:pt x="35" y="24"/>
                    <a:pt x="26" y="33"/>
                  </a:cubicBezTo>
                  <a:cubicBezTo>
                    <a:pt x="22" y="36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1"/>
                    <a:pt x="7" y="51"/>
                    <a:pt x="6" y="51"/>
                  </a:cubicBezTo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54" descr="ae963f07-e0a8-4f81-abaa-0e1003c60f52">
              <a:extLst>
                <a:ext uri="{FF2B5EF4-FFF2-40B4-BE49-F238E27FC236}">
                  <a16:creationId xmlns:a16="http://schemas.microsoft.com/office/drawing/2014/main" id="{4C7D5CB6-B2C3-1A34-7DA0-67A1294B6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4664" y="5568705"/>
              <a:ext cx="113746" cy="102207"/>
            </a:xfrm>
            <a:custGeom>
              <a:avLst/>
              <a:gdLst>
                <a:gd name="T0" fmla="*/ 37 w 58"/>
                <a:gd name="T1" fmla="*/ 2 h 52"/>
                <a:gd name="T2" fmla="*/ 37 w 58"/>
                <a:gd name="T3" fmla="*/ 8 h 52"/>
                <a:gd name="T4" fmla="*/ 40 w 58"/>
                <a:gd name="T5" fmla="*/ 37 h 52"/>
                <a:gd name="T6" fmla="*/ 27 w 58"/>
                <a:gd name="T7" fmla="*/ 42 h 52"/>
                <a:gd name="T8" fmla="*/ 9 w 58"/>
                <a:gd name="T9" fmla="*/ 33 h 52"/>
                <a:gd name="T10" fmla="*/ 3 w 58"/>
                <a:gd name="T11" fmla="*/ 33 h 52"/>
                <a:gd name="T12" fmla="*/ 2 w 58"/>
                <a:gd name="T13" fmla="*/ 39 h 52"/>
                <a:gd name="T14" fmla="*/ 27 w 58"/>
                <a:gd name="T15" fmla="*/ 52 h 52"/>
                <a:gd name="T16" fmla="*/ 28 w 58"/>
                <a:gd name="T17" fmla="*/ 52 h 52"/>
                <a:gd name="T18" fmla="*/ 47 w 58"/>
                <a:gd name="T19" fmla="*/ 44 h 52"/>
                <a:gd name="T20" fmla="*/ 44 w 58"/>
                <a:gd name="T21" fmla="*/ 2 h 52"/>
                <a:gd name="T22" fmla="*/ 37 w 58"/>
                <a:gd name="T23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37" y="2"/>
                  </a:moveTo>
                  <a:cubicBezTo>
                    <a:pt x="35" y="3"/>
                    <a:pt x="35" y="6"/>
                    <a:pt x="37" y="8"/>
                  </a:cubicBezTo>
                  <a:cubicBezTo>
                    <a:pt x="44" y="16"/>
                    <a:pt x="47" y="29"/>
                    <a:pt x="40" y="37"/>
                  </a:cubicBezTo>
                  <a:cubicBezTo>
                    <a:pt x="36" y="42"/>
                    <a:pt x="31" y="43"/>
                    <a:pt x="27" y="42"/>
                  </a:cubicBezTo>
                  <a:cubicBezTo>
                    <a:pt x="21" y="42"/>
                    <a:pt x="14" y="39"/>
                    <a:pt x="9" y="33"/>
                  </a:cubicBezTo>
                  <a:cubicBezTo>
                    <a:pt x="7" y="31"/>
                    <a:pt x="4" y="31"/>
                    <a:pt x="3" y="33"/>
                  </a:cubicBezTo>
                  <a:cubicBezTo>
                    <a:pt x="1" y="34"/>
                    <a:pt x="0" y="37"/>
                    <a:pt x="2" y="39"/>
                  </a:cubicBezTo>
                  <a:cubicBezTo>
                    <a:pt x="8" y="47"/>
                    <a:pt x="18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5" y="52"/>
                    <a:pt x="42" y="49"/>
                    <a:pt x="47" y="44"/>
                  </a:cubicBezTo>
                  <a:cubicBezTo>
                    <a:pt x="58" y="31"/>
                    <a:pt x="54" y="13"/>
                    <a:pt x="44" y="2"/>
                  </a:cubicBezTo>
                  <a:cubicBezTo>
                    <a:pt x="42" y="0"/>
                    <a:pt x="39" y="0"/>
                    <a:pt x="37" y="2"/>
                  </a:cubicBezTo>
                  <a:close/>
                </a:path>
              </a:pathLst>
            </a:custGeom>
            <a:solidFill>
              <a:srgbClr val="001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55" descr="ab879632-583b-42ba-976e-8f154501cce5">
              <a:extLst>
                <a:ext uri="{FF2B5EF4-FFF2-40B4-BE49-F238E27FC236}">
                  <a16:creationId xmlns:a16="http://schemas.microsoft.com/office/drawing/2014/main" id="{151167DF-7565-B3F1-1890-11F2BB0FF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5549" y="5484632"/>
              <a:ext cx="74182" cy="66764"/>
            </a:xfrm>
            <a:custGeom>
              <a:avLst/>
              <a:gdLst>
                <a:gd name="T0" fmla="*/ 21 w 38"/>
                <a:gd name="T1" fmla="*/ 1 h 34"/>
                <a:gd name="T2" fmla="*/ 21 w 38"/>
                <a:gd name="T3" fmla="*/ 8 h 34"/>
                <a:gd name="T4" fmla="*/ 24 w 38"/>
                <a:gd name="T5" fmla="*/ 23 h 34"/>
                <a:gd name="T6" fmla="*/ 19 w 38"/>
                <a:gd name="T7" fmla="*/ 25 h 34"/>
                <a:gd name="T8" fmla="*/ 9 w 38"/>
                <a:gd name="T9" fmla="*/ 19 h 34"/>
                <a:gd name="T10" fmla="*/ 2 w 38"/>
                <a:gd name="T11" fmla="*/ 19 h 34"/>
                <a:gd name="T12" fmla="*/ 1 w 38"/>
                <a:gd name="T13" fmla="*/ 25 h 34"/>
                <a:gd name="T14" fmla="*/ 19 w 38"/>
                <a:gd name="T15" fmla="*/ 34 h 34"/>
                <a:gd name="T16" fmla="*/ 19 w 38"/>
                <a:gd name="T17" fmla="*/ 34 h 34"/>
                <a:gd name="T18" fmla="*/ 31 w 38"/>
                <a:gd name="T19" fmla="*/ 29 h 34"/>
                <a:gd name="T20" fmla="*/ 28 w 38"/>
                <a:gd name="T21" fmla="*/ 2 h 34"/>
                <a:gd name="T22" fmla="*/ 21 w 38"/>
                <a:gd name="T2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34">
                  <a:moveTo>
                    <a:pt x="21" y="1"/>
                  </a:moveTo>
                  <a:cubicBezTo>
                    <a:pt x="19" y="3"/>
                    <a:pt x="19" y="6"/>
                    <a:pt x="21" y="8"/>
                  </a:cubicBezTo>
                  <a:cubicBezTo>
                    <a:pt x="25" y="13"/>
                    <a:pt x="27" y="19"/>
                    <a:pt x="24" y="23"/>
                  </a:cubicBezTo>
                  <a:cubicBezTo>
                    <a:pt x="23" y="24"/>
                    <a:pt x="21" y="25"/>
                    <a:pt x="19" y="25"/>
                  </a:cubicBezTo>
                  <a:cubicBezTo>
                    <a:pt x="16" y="25"/>
                    <a:pt x="11" y="23"/>
                    <a:pt x="9" y="19"/>
                  </a:cubicBezTo>
                  <a:cubicBezTo>
                    <a:pt x="7" y="17"/>
                    <a:pt x="4" y="17"/>
                    <a:pt x="2" y="19"/>
                  </a:cubicBezTo>
                  <a:cubicBezTo>
                    <a:pt x="0" y="21"/>
                    <a:pt x="0" y="23"/>
                    <a:pt x="1" y="25"/>
                  </a:cubicBezTo>
                  <a:cubicBezTo>
                    <a:pt x="6" y="31"/>
                    <a:pt x="13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4" y="34"/>
                    <a:pt x="28" y="33"/>
                    <a:pt x="31" y="29"/>
                  </a:cubicBezTo>
                  <a:cubicBezTo>
                    <a:pt x="38" y="21"/>
                    <a:pt x="35" y="9"/>
                    <a:pt x="28" y="2"/>
                  </a:cubicBezTo>
                  <a:cubicBezTo>
                    <a:pt x="26" y="0"/>
                    <a:pt x="23" y="0"/>
                    <a:pt x="21" y="1"/>
                  </a:cubicBezTo>
                  <a:close/>
                </a:path>
              </a:pathLst>
            </a:custGeom>
            <a:solidFill>
              <a:srgbClr val="001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6" descr="988449c8-42ed-43b6-ba0d-1c04eaf8d2f0">
              <a:extLst>
                <a:ext uri="{FF2B5EF4-FFF2-40B4-BE49-F238E27FC236}">
                  <a16:creationId xmlns:a16="http://schemas.microsoft.com/office/drawing/2014/main" id="{994D37CB-5649-37AE-A700-4A15AAB9A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0975" y="5164824"/>
              <a:ext cx="1289950" cy="1220713"/>
            </a:xfrm>
            <a:custGeom>
              <a:avLst/>
              <a:gdLst>
                <a:gd name="T0" fmla="*/ 600 w 659"/>
                <a:gd name="T1" fmla="*/ 111 h 623"/>
                <a:gd name="T2" fmla="*/ 275 w 659"/>
                <a:gd name="T3" fmla="*/ 403 h 623"/>
                <a:gd name="T4" fmla="*/ 198 w 659"/>
                <a:gd name="T5" fmla="*/ 446 h 623"/>
                <a:gd name="T6" fmla="*/ 195 w 659"/>
                <a:gd name="T7" fmla="*/ 440 h 623"/>
                <a:gd name="T8" fmla="*/ 191 w 659"/>
                <a:gd name="T9" fmla="*/ 435 h 623"/>
                <a:gd name="T10" fmla="*/ 187 w 659"/>
                <a:gd name="T11" fmla="*/ 430 h 623"/>
                <a:gd name="T12" fmla="*/ 182 w 659"/>
                <a:gd name="T13" fmla="*/ 426 h 623"/>
                <a:gd name="T14" fmla="*/ 176 w 659"/>
                <a:gd name="T15" fmla="*/ 422 h 623"/>
                <a:gd name="T16" fmla="*/ 170 w 659"/>
                <a:gd name="T17" fmla="*/ 419 h 623"/>
                <a:gd name="T18" fmla="*/ 168 w 659"/>
                <a:gd name="T19" fmla="*/ 418 h 623"/>
                <a:gd name="T20" fmla="*/ 331 w 659"/>
                <a:gd name="T21" fmla="*/ 219 h 623"/>
                <a:gd name="T22" fmla="*/ 544 w 659"/>
                <a:gd name="T23" fmla="*/ 50 h 623"/>
                <a:gd name="T24" fmla="*/ 635 w 659"/>
                <a:gd name="T25" fmla="*/ 9 h 623"/>
                <a:gd name="T26" fmla="*/ 645 w 659"/>
                <a:gd name="T27" fmla="*/ 14 h 623"/>
                <a:gd name="T28" fmla="*/ 645 w 659"/>
                <a:gd name="T29" fmla="*/ 37 h 623"/>
                <a:gd name="T30" fmla="*/ 119 w 659"/>
                <a:gd name="T31" fmla="*/ 558 h 623"/>
                <a:gd name="T32" fmla="*/ 131 w 659"/>
                <a:gd name="T33" fmla="*/ 522 h 623"/>
                <a:gd name="T34" fmla="*/ 128 w 659"/>
                <a:gd name="T35" fmla="*/ 518 h 623"/>
                <a:gd name="T36" fmla="*/ 115 w 659"/>
                <a:gd name="T37" fmla="*/ 524 h 623"/>
                <a:gd name="T38" fmla="*/ 58 w 659"/>
                <a:gd name="T39" fmla="*/ 610 h 623"/>
                <a:gd name="T40" fmla="*/ 56 w 659"/>
                <a:gd name="T41" fmla="*/ 612 h 623"/>
                <a:gd name="T42" fmla="*/ 22 w 659"/>
                <a:gd name="T43" fmla="*/ 499 h 623"/>
                <a:gd name="T44" fmla="*/ 137 w 659"/>
                <a:gd name="T45" fmla="*/ 422 h 623"/>
                <a:gd name="T46" fmla="*/ 160 w 659"/>
                <a:gd name="T47" fmla="*/ 425 h 623"/>
                <a:gd name="T48" fmla="*/ 191 w 659"/>
                <a:gd name="T49" fmla="*/ 454 h 623"/>
                <a:gd name="T50" fmla="*/ 177 w 659"/>
                <a:gd name="T51" fmla="*/ 520 h 623"/>
                <a:gd name="T52" fmla="*/ 636 w 659"/>
                <a:gd name="T53" fmla="*/ 0 h 623"/>
                <a:gd name="T54" fmla="*/ 571 w 659"/>
                <a:gd name="T55" fmla="*/ 24 h 623"/>
                <a:gd name="T56" fmla="*/ 539 w 659"/>
                <a:gd name="T57" fmla="*/ 42 h 623"/>
                <a:gd name="T58" fmla="*/ 214 w 659"/>
                <a:gd name="T59" fmla="*/ 337 h 623"/>
                <a:gd name="T60" fmla="*/ 137 w 659"/>
                <a:gd name="T61" fmla="*/ 413 h 623"/>
                <a:gd name="T62" fmla="*/ 14 w 659"/>
                <a:gd name="T63" fmla="*/ 496 h 623"/>
                <a:gd name="T64" fmla="*/ 50 w 659"/>
                <a:gd name="T65" fmla="*/ 620 h 623"/>
                <a:gd name="T66" fmla="*/ 64 w 659"/>
                <a:gd name="T67" fmla="*/ 621 h 623"/>
                <a:gd name="T68" fmla="*/ 102 w 659"/>
                <a:gd name="T69" fmla="*/ 544 h 623"/>
                <a:gd name="T70" fmla="*/ 121 w 659"/>
                <a:gd name="T71" fmla="*/ 531 h 623"/>
                <a:gd name="T72" fmla="*/ 108 w 659"/>
                <a:gd name="T73" fmla="*/ 557 h 623"/>
                <a:gd name="T74" fmla="*/ 111 w 659"/>
                <a:gd name="T75" fmla="*/ 565 h 623"/>
                <a:gd name="T76" fmla="*/ 202 w 659"/>
                <a:gd name="T77" fmla="*/ 462 h 623"/>
                <a:gd name="T78" fmla="*/ 280 w 659"/>
                <a:gd name="T79" fmla="*/ 411 h 623"/>
                <a:gd name="T80" fmla="*/ 607 w 659"/>
                <a:gd name="T81" fmla="*/ 117 h 623"/>
                <a:gd name="T82" fmla="*/ 658 w 659"/>
                <a:gd name="T83" fmla="*/ 25 h 623"/>
                <a:gd name="T84" fmla="*/ 652 w 659"/>
                <a:gd name="T85" fmla="*/ 8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9" h="623">
                  <a:moveTo>
                    <a:pt x="645" y="37"/>
                  </a:moveTo>
                  <a:cubicBezTo>
                    <a:pt x="634" y="60"/>
                    <a:pt x="619" y="85"/>
                    <a:pt x="600" y="111"/>
                  </a:cubicBezTo>
                  <a:cubicBezTo>
                    <a:pt x="526" y="212"/>
                    <a:pt x="415" y="302"/>
                    <a:pt x="372" y="336"/>
                  </a:cubicBezTo>
                  <a:cubicBezTo>
                    <a:pt x="338" y="361"/>
                    <a:pt x="307" y="383"/>
                    <a:pt x="275" y="403"/>
                  </a:cubicBezTo>
                  <a:cubicBezTo>
                    <a:pt x="252" y="417"/>
                    <a:pt x="228" y="430"/>
                    <a:pt x="198" y="446"/>
                  </a:cubicBezTo>
                  <a:cubicBezTo>
                    <a:pt x="198" y="446"/>
                    <a:pt x="198" y="446"/>
                    <a:pt x="198" y="446"/>
                  </a:cubicBezTo>
                  <a:cubicBezTo>
                    <a:pt x="197" y="445"/>
                    <a:pt x="197" y="445"/>
                    <a:pt x="197" y="444"/>
                  </a:cubicBezTo>
                  <a:cubicBezTo>
                    <a:pt x="196" y="443"/>
                    <a:pt x="196" y="441"/>
                    <a:pt x="195" y="440"/>
                  </a:cubicBezTo>
                  <a:cubicBezTo>
                    <a:pt x="195" y="440"/>
                    <a:pt x="194" y="439"/>
                    <a:pt x="194" y="439"/>
                  </a:cubicBezTo>
                  <a:cubicBezTo>
                    <a:pt x="193" y="437"/>
                    <a:pt x="192" y="436"/>
                    <a:pt x="191" y="435"/>
                  </a:cubicBezTo>
                  <a:cubicBezTo>
                    <a:pt x="191" y="435"/>
                    <a:pt x="191" y="434"/>
                    <a:pt x="190" y="434"/>
                  </a:cubicBezTo>
                  <a:cubicBezTo>
                    <a:pt x="189" y="432"/>
                    <a:pt x="188" y="431"/>
                    <a:pt x="187" y="430"/>
                  </a:cubicBezTo>
                  <a:cubicBezTo>
                    <a:pt x="186" y="429"/>
                    <a:pt x="186" y="429"/>
                    <a:pt x="186" y="429"/>
                  </a:cubicBezTo>
                  <a:cubicBezTo>
                    <a:pt x="185" y="428"/>
                    <a:pt x="183" y="427"/>
                    <a:pt x="182" y="426"/>
                  </a:cubicBezTo>
                  <a:cubicBezTo>
                    <a:pt x="181" y="425"/>
                    <a:pt x="181" y="425"/>
                    <a:pt x="180" y="425"/>
                  </a:cubicBezTo>
                  <a:cubicBezTo>
                    <a:pt x="179" y="424"/>
                    <a:pt x="178" y="423"/>
                    <a:pt x="176" y="422"/>
                  </a:cubicBezTo>
                  <a:cubicBezTo>
                    <a:pt x="176" y="422"/>
                    <a:pt x="175" y="422"/>
                    <a:pt x="175" y="421"/>
                  </a:cubicBezTo>
                  <a:cubicBezTo>
                    <a:pt x="173" y="421"/>
                    <a:pt x="172" y="420"/>
                    <a:pt x="170" y="419"/>
                  </a:cubicBezTo>
                  <a:cubicBezTo>
                    <a:pt x="170" y="419"/>
                    <a:pt x="169" y="419"/>
                    <a:pt x="169" y="419"/>
                  </a:cubicBezTo>
                  <a:cubicBezTo>
                    <a:pt x="168" y="418"/>
                    <a:pt x="168" y="418"/>
                    <a:pt x="168" y="418"/>
                  </a:cubicBezTo>
                  <a:cubicBezTo>
                    <a:pt x="180" y="398"/>
                    <a:pt x="200" y="371"/>
                    <a:pt x="221" y="343"/>
                  </a:cubicBezTo>
                  <a:cubicBezTo>
                    <a:pt x="245" y="313"/>
                    <a:pt x="283" y="267"/>
                    <a:pt x="331" y="219"/>
                  </a:cubicBezTo>
                  <a:cubicBezTo>
                    <a:pt x="407" y="145"/>
                    <a:pt x="474" y="91"/>
                    <a:pt x="544" y="50"/>
                  </a:cubicBezTo>
                  <a:cubicBezTo>
                    <a:pt x="544" y="50"/>
                    <a:pt x="544" y="50"/>
                    <a:pt x="544" y="50"/>
                  </a:cubicBezTo>
                  <a:cubicBezTo>
                    <a:pt x="550" y="46"/>
                    <a:pt x="561" y="40"/>
                    <a:pt x="576" y="32"/>
                  </a:cubicBezTo>
                  <a:cubicBezTo>
                    <a:pt x="604" y="18"/>
                    <a:pt x="626" y="9"/>
                    <a:pt x="635" y="9"/>
                  </a:cubicBezTo>
                  <a:cubicBezTo>
                    <a:pt x="636" y="9"/>
                    <a:pt x="636" y="9"/>
                    <a:pt x="636" y="9"/>
                  </a:cubicBezTo>
                  <a:cubicBezTo>
                    <a:pt x="639" y="9"/>
                    <a:pt x="643" y="11"/>
                    <a:pt x="645" y="14"/>
                  </a:cubicBezTo>
                  <a:cubicBezTo>
                    <a:pt x="648" y="17"/>
                    <a:pt x="649" y="20"/>
                    <a:pt x="649" y="24"/>
                  </a:cubicBezTo>
                  <a:cubicBezTo>
                    <a:pt x="648" y="29"/>
                    <a:pt x="646" y="34"/>
                    <a:pt x="645" y="37"/>
                  </a:cubicBezTo>
                  <a:close/>
                  <a:moveTo>
                    <a:pt x="177" y="520"/>
                  </a:moveTo>
                  <a:cubicBezTo>
                    <a:pt x="160" y="546"/>
                    <a:pt x="133" y="562"/>
                    <a:pt x="119" y="558"/>
                  </a:cubicBezTo>
                  <a:cubicBezTo>
                    <a:pt x="121" y="555"/>
                    <a:pt x="124" y="552"/>
                    <a:pt x="125" y="548"/>
                  </a:cubicBezTo>
                  <a:cubicBezTo>
                    <a:pt x="130" y="540"/>
                    <a:pt x="132" y="531"/>
                    <a:pt x="131" y="522"/>
                  </a:cubicBezTo>
                  <a:cubicBezTo>
                    <a:pt x="131" y="522"/>
                    <a:pt x="131" y="522"/>
                    <a:pt x="131" y="522"/>
                  </a:cubicBezTo>
                  <a:cubicBezTo>
                    <a:pt x="131" y="520"/>
                    <a:pt x="130" y="519"/>
                    <a:pt x="128" y="518"/>
                  </a:cubicBezTo>
                  <a:cubicBezTo>
                    <a:pt x="127" y="517"/>
                    <a:pt x="125" y="517"/>
                    <a:pt x="123" y="518"/>
                  </a:cubicBezTo>
                  <a:cubicBezTo>
                    <a:pt x="121" y="520"/>
                    <a:pt x="118" y="522"/>
                    <a:pt x="115" y="524"/>
                  </a:cubicBezTo>
                  <a:cubicBezTo>
                    <a:pt x="109" y="528"/>
                    <a:pt x="102" y="532"/>
                    <a:pt x="96" y="537"/>
                  </a:cubicBezTo>
                  <a:cubicBezTo>
                    <a:pt x="79" y="552"/>
                    <a:pt x="58" y="575"/>
                    <a:pt x="58" y="610"/>
                  </a:cubicBezTo>
                  <a:cubicBezTo>
                    <a:pt x="58" y="612"/>
                    <a:pt x="58" y="613"/>
                    <a:pt x="58" y="614"/>
                  </a:cubicBezTo>
                  <a:cubicBezTo>
                    <a:pt x="58" y="613"/>
                    <a:pt x="57" y="613"/>
                    <a:pt x="56" y="612"/>
                  </a:cubicBezTo>
                  <a:cubicBezTo>
                    <a:pt x="52" y="610"/>
                    <a:pt x="49" y="607"/>
                    <a:pt x="46" y="603"/>
                  </a:cubicBezTo>
                  <a:cubicBezTo>
                    <a:pt x="17" y="567"/>
                    <a:pt x="9" y="532"/>
                    <a:pt x="22" y="499"/>
                  </a:cubicBezTo>
                  <a:cubicBezTo>
                    <a:pt x="29" y="482"/>
                    <a:pt x="40" y="467"/>
                    <a:pt x="54" y="454"/>
                  </a:cubicBezTo>
                  <a:cubicBezTo>
                    <a:pt x="77" y="434"/>
                    <a:pt x="108" y="422"/>
                    <a:pt x="137" y="422"/>
                  </a:cubicBezTo>
                  <a:cubicBezTo>
                    <a:pt x="137" y="422"/>
                    <a:pt x="137" y="422"/>
                    <a:pt x="137" y="422"/>
                  </a:cubicBezTo>
                  <a:cubicBezTo>
                    <a:pt x="145" y="422"/>
                    <a:pt x="153" y="423"/>
                    <a:pt x="160" y="425"/>
                  </a:cubicBezTo>
                  <a:cubicBezTo>
                    <a:pt x="171" y="429"/>
                    <a:pt x="186" y="436"/>
                    <a:pt x="191" y="454"/>
                  </a:cubicBezTo>
                  <a:cubicBezTo>
                    <a:pt x="191" y="454"/>
                    <a:pt x="191" y="454"/>
                    <a:pt x="191" y="454"/>
                  </a:cubicBezTo>
                  <a:cubicBezTo>
                    <a:pt x="191" y="457"/>
                    <a:pt x="192" y="460"/>
                    <a:pt x="192" y="463"/>
                  </a:cubicBezTo>
                  <a:cubicBezTo>
                    <a:pt x="194" y="488"/>
                    <a:pt x="185" y="508"/>
                    <a:pt x="177" y="520"/>
                  </a:cubicBezTo>
                  <a:close/>
                  <a:moveTo>
                    <a:pt x="652" y="8"/>
                  </a:moveTo>
                  <a:cubicBezTo>
                    <a:pt x="648" y="3"/>
                    <a:pt x="642" y="0"/>
                    <a:pt x="63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24" y="0"/>
                    <a:pt x="603" y="8"/>
                    <a:pt x="571" y="24"/>
                  </a:cubicBezTo>
                  <a:cubicBezTo>
                    <a:pt x="557" y="32"/>
                    <a:pt x="545" y="38"/>
                    <a:pt x="540" y="41"/>
                  </a:cubicBezTo>
                  <a:cubicBezTo>
                    <a:pt x="539" y="42"/>
                    <a:pt x="539" y="42"/>
                    <a:pt x="539" y="42"/>
                  </a:cubicBezTo>
                  <a:cubicBezTo>
                    <a:pt x="469" y="83"/>
                    <a:pt x="401" y="138"/>
                    <a:pt x="324" y="213"/>
                  </a:cubicBezTo>
                  <a:cubicBezTo>
                    <a:pt x="276" y="260"/>
                    <a:pt x="238" y="307"/>
                    <a:pt x="214" y="337"/>
                  </a:cubicBezTo>
                  <a:cubicBezTo>
                    <a:pt x="191" y="366"/>
                    <a:pt x="171" y="395"/>
                    <a:pt x="159" y="415"/>
                  </a:cubicBezTo>
                  <a:cubicBezTo>
                    <a:pt x="152" y="414"/>
                    <a:pt x="145" y="413"/>
                    <a:pt x="137" y="413"/>
                  </a:cubicBezTo>
                  <a:cubicBezTo>
                    <a:pt x="106" y="413"/>
                    <a:pt x="73" y="426"/>
                    <a:pt x="48" y="447"/>
                  </a:cubicBezTo>
                  <a:cubicBezTo>
                    <a:pt x="32" y="461"/>
                    <a:pt x="21" y="477"/>
                    <a:pt x="14" y="496"/>
                  </a:cubicBezTo>
                  <a:cubicBezTo>
                    <a:pt x="0" y="532"/>
                    <a:pt x="8" y="571"/>
                    <a:pt x="39" y="609"/>
                  </a:cubicBezTo>
                  <a:cubicBezTo>
                    <a:pt x="43" y="613"/>
                    <a:pt x="46" y="617"/>
                    <a:pt x="50" y="620"/>
                  </a:cubicBezTo>
                  <a:cubicBezTo>
                    <a:pt x="54" y="622"/>
                    <a:pt x="57" y="623"/>
                    <a:pt x="59" y="623"/>
                  </a:cubicBezTo>
                  <a:cubicBezTo>
                    <a:pt x="61" y="623"/>
                    <a:pt x="63" y="622"/>
                    <a:pt x="64" y="621"/>
                  </a:cubicBezTo>
                  <a:cubicBezTo>
                    <a:pt x="67" y="619"/>
                    <a:pt x="68" y="615"/>
                    <a:pt x="68" y="610"/>
                  </a:cubicBezTo>
                  <a:cubicBezTo>
                    <a:pt x="68" y="585"/>
                    <a:pt x="78" y="565"/>
                    <a:pt x="102" y="544"/>
                  </a:cubicBezTo>
                  <a:cubicBezTo>
                    <a:pt x="108" y="539"/>
                    <a:pt x="114" y="536"/>
                    <a:pt x="120" y="532"/>
                  </a:cubicBezTo>
                  <a:cubicBezTo>
                    <a:pt x="121" y="531"/>
                    <a:pt x="121" y="531"/>
                    <a:pt x="121" y="531"/>
                  </a:cubicBezTo>
                  <a:cubicBezTo>
                    <a:pt x="121" y="535"/>
                    <a:pt x="120" y="540"/>
                    <a:pt x="117" y="544"/>
                  </a:cubicBezTo>
                  <a:cubicBezTo>
                    <a:pt x="115" y="548"/>
                    <a:pt x="111" y="553"/>
                    <a:pt x="108" y="557"/>
                  </a:cubicBezTo>
                  <a:cubicBezTo>
                    <a:pt x="106" y="559"/>
                    <a:pt x="107" y="562"/>
                    <a:pt x="109" y="563"/>
                  </a:cubicBezTo>
                  <a:cubicBezTo>
                    <a:pt x="109" y="564"/>
                    <a:pt x="110" y="565"/>
                    <a:pt x="111" y="565"/>
                  </a:cubicBezTo>
                  <a:cubicBezTo>
                    <a:pt x="130" y="576"/>
                    <a:pt x="165" y="557"/>
                    <a:pt x="185" y="525"/>
                  </a:cubicBezTo>
                  <a:cubicBezTo>
                    <a:pt x="198" y="506"/>
                    <a:pt x="203" y="484"/>
                    <a:pt x="202" y="462"/>
                  </a:cubicBezTo>
                  <a:cubicBezTo>
                    <a:pt x="201" y="460"/>
                    <a:pt x="201" y="457"/>
                    <a:pt x="201" y="455"/>
                  </a:cubicBezTo>
                  <a:cubicBezTo>
                    <a:pt x="231" y="439"/>
                    <a:pt x="256" y="425"/>
                    <a:pt x="280" y="411"/>
                  </a:cubicBezTo>
                  <a:cubicBezTo>
                    <a:pt x="312" y="391"/>
                    <a:pt x="344" y="369"/>
                    <a:pt x="377" y="343"/>
                  </a:cubicBezTo>
                  <a:cubicBezTo>
                    <a:pt x="422" y="309"/>
                    <a:pt x="533" y="219"/>
                    <a:pt x="607" y="117"/>
                  </a:cubicBezTo>
                  <a:cubicBezTo>
                    <a:pt x="626" y="90"/>
                    <a:pt x="642" y="65"/>
                    <a:pt x="653" y="41"/>
                  </a:cubicBezTo>
                  <a:cubicBezTo>
                    <a:pt x="655" y="37"/>
                    <a:pt x="658" y="31"/>
                    <a:pt x="658" y="25"/>
                  </a:cubicBezTo>
                  <a:cubicBezTo>
                    <a:pt x="658" y="25"/>
                    <a:pt x="658" y="25"/>
                    <a:pt x="658" y="25"/>
                  </a:cubicBezTo>
                  <a:cubicBezTo>
                    <a:pt x="659" y="19"/>
                    <a:pt x="657" y="12"/>
                    <a:pt x="652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57" descr="63e92e40-c89a-401e-bb13-64f944a53791">
              <a:extLst>
                <a:ext uri="{FF2B5EF4-FFF2-40B4-BE49-F238E27FC236}">
                  <a16:creationId xmlns:a16="http://schemas.microsoft.com/office/drawing/2014/main" id="{CD21A3C1-94AA-43AE-32DF-0331943F8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6469" y="5625579"/>
              <a:ext cx="70885" cy="66764"/>
            </a:xfrm>
            <a:custGeom>
              <a:avLst/>
              <a:gdLst>
                <a:gd name="T0" fmla="*/ 22 w 36"/>
                <a:gd name="T1" fmla="*/ 2 h 34"/>
                <a:gd name="T2" fmla="*/ 22 w 36"/>
                <a:gd name="T3" fmla="*/ 8 h 34"/>
                <a:gd name="T4" fmla="*/ 26 w 36"/>
                <a:gd name="T5" fmla="*/ 20 h 34"/>
                <a:gd name="T6" fmla="*/ 24 w 36"/>
                <a:gd name="T7" fmla="*/ 24 h 34"/>
                <a:gd name="T8" fmla="*/ 9 w 36"/>
                <a:gd name="T9" fmla="*/ 19 h 34"/>
                <a:gd name="T10" fmla="*/ 2 w 36"/>
                <a:gd name="T11" fmla="*/ 19 h 34"/>
                <a:gd name="T12" fmla="*/ 2 w 36"/>
                <a:gd name="T13" fmla="*/ 26 h 34"/>
                <a:gd name="T14" fmla="*/ 20 w 36"/>
                <a:gd name="T15" fmla="*/ 34 h 34"/>
                <a:gd name="T16" fmla="*/ 29 w 36"/>
                <a:gd name="T17" fmla="*/ 31 h 34"/>
                <a:gd name="T18" fmla="*/ 35 w 36"/>
                <a:gd name="T19" fmla="*/ 20 h 34"/>
                <a:gd name="T20" fmla="*/ 28 w 36"/>
                <a:gd name="T21" fmla="*/ 2 h 34"/>
                <a:gd name="T22" fmla="*/ 22 w 36"/>
                <a:gd name="T23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34">
                  <a:moveTo>
                    <a:pt x="22" y="2"/>
                  </a:moveTo>
                  <a:cubicBezTo>
                    <a:pt x="20" y="3"/>
                    <a:pt x="20" y="6"/>
                    <a:pt x="22" y="8"/>
                  </a:cubicBezTo>
                  <a:cubicBezTo>
                    <a:pt x="24" y="11"/>
                    <a:pt x="26" y="16"/>
                    <a:pt x="26" y="20"/>
                  </a:cubicBezTo>
                  <a:cubicBezTo>
                    <a:pt x="26" y="21"/>
                    <a:pt x="25" y="23"/>
                    <a:pt x="24" y="24"/>
                  </a:cubicBezTo>
                  <a:cubicBezTo>
                    <a:pt x="19" y="27"/>
                    <a:pt x="13" y="24"/>
                    <a:pt x="9" y="19"/>
                  </a:cubicBezTo>
                  <a:cubicBezTo>
                    <a:pt x="7" y="18"/>
                    <a:pt x="4" y="17"/>
                    <a:pt x="2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6" y="31"/>
                    <a:pt x="13" y="34"/>
                    <a:pt x="20" y="34"/>
                  </a:cubicBezTo>
                  <a:cubicBezTo>
                    <a:pt x="23" y="34"/>
                    <a:pt x="26" y="34"/>
                    <a:pt x="29" y="31"/>
                  </a:cubicBezTo>
                  <a:cubicBezTo>
                    <a:pt x="33" y="29"/>
                    <a:pt x="35" y="25"/>
                    <a:pt x="35" y="20"/>
                  </a:cubicBezTo>
                  <a:cubicBezTo>
                    <a:pt x="36" y="14"/>
                    <a:pt x="33" y="7"/>
                    <a:pt x="28" y="2"/>
                  </a:cubicBezTo>
                  <a:cubicBezTo>
                    <a:pt x="27" y="0"/>
                    <a:pt x="24" y="0"/>
                    <a:pt x="22" y="2"/>
                  </a:cubicBezTo>
                  <a:close/>
                </a:path>
              </a:pathLst>
            </a:custGeom>
            <a:solidFill>
              <a:srgbClr val="001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FC64500-9DFC-7370-D445-EE633640E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57" y="4199532"/>
            <a:ext cx="2996950" cy="1843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灌汤包</a:t>
            </a:r>
            <a:endParaRPr lang="en-US" dirty="0"/>
          </a:p>
        </p:txBody>
      </p:sp>
      <p:grpSp>
        <p:nvGrpSpPr>
          <p:cNvPr id="31" name="249d5b6d-24e3-42ab-af4c-8f4248c8da2c.source.6.zh-Hans.pptx" descr="2d0bc810-7502-48d5-a1f0-166098c8301e">
            <a:extLst>
              <a:ext uri="{FF2B5EF4-FFF2-40B4-BE49-F238E27FC236}">
                <a16:creationId xmlns:a16="http://schemas.microsoft.com/office/drawing/2014/main" id="{2A0C1D2E-20F6-EE65-125A-F5AB02EE1EEB}"/>
              </a:ext>
            </a:extLst>
          </p:cNvPr>
          <p:cNvGrpSpPr/>
          <p:nvPr/>
        </p:nvGrpSpPr>
        <p:grpSpPr>
          <a:xfrm>
            <a:off x="660400" y="1130301"/>
            <a:ext cx="10858500" cy="5003799"/>
            <a:chOff x="660400" y="1130301"/>
            <a:chExt cx="10858500" cy="5003799"/>
          </a:xfrm>
        </p:grpSpPr>
        <p:sp>
          <p:nvSpPr>
            <p:cNvPr id="3" name="Title" descr="6fa2c9a8-d7f4-49e1-a93f-37b1ce45dabc">
              <a:extLst>
                <a:ext uri="{FF2B5EF4-FFF2-40B4-BE49-F238E27FC236}">
                  <a16:creationId xmlns:a16="http://schemas.microsoft.com/office/drawing/2014/main" id="{0E28D81B-6CF9-F0A3-E96E-119217D9E5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00" y="1130301"/>
              <a:ext cx="10858500" cy="462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 fontScale="92500"/>
            </a:bodyPr>
            <a:lstStyle/>
            <a:p>
              <a:pPr algn="ctr">
                <a:lnSpc>
                  <a:spcPct val="12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皮薄馅大，汤汁鲜美</a:t>
              </a:r>
              <a:endParaRPr lang="en-US" dirty="0"/>
            </a:p>
          </p:txBody>
        </p:sp>
        <p:grpSp>
          <p:nvGrpSpPr>
            <p:cNvPr id="4" name="组合 3" descr="4ed2d9d0-bdf6-42e2-96db-9b2841711397">
              <a:extLst>
                <a:ext uri="{FF2B5EF4-FFF2-40B4-BE49-F238E27FC236}">
                  <a16:creationId xmlns:a16="http://schemas.microsoft.com/office/drawing/2014/main" id="{8D3B44FC-3F6C-7333-85A7-C8E0D165055A}"/>
                </a:ext>
              </a:extLst>
            </p:cNvPr>
            <p:cNvGrpSpPr/>
            <p:nvPr/>
          </p:nvGrpSpPr>
          <p:grpSpPr>
            <a:xfrm>
              <a:off x="1044890" y="2196783"/>
              <a:ext cx="2897402" cy="1903351"/>
              <a:chOff x="1044890" y="2196783"/>
              <a:chExt cx="2897402" cy="1903351"/>
            </a:xfrm>
          </p:grpSpPr>
          <p:sp>
            <p:nvSpPr>
              <p:cNvPr id="23" name="ComponentBackground1" descr="6f8a8114-fb67-4c36-9bb1-9c58155e14c0">
                <a:extLst>
                  <a:ext uri="{FF2B5EF4-FFF2-40B4-BE49-F238E27FC236}">
                    <a16:creationId xmlns:a16="http://schemas.microsoft.com/office/drawing/2014/main" id="{91E5C5F1-7FFC-8A51-4A34-C2FD2F9874C2}"/>
                  </a:ext>
                </a:extLst>
              </p:cNvPr>
              <p:cNvSpPr/>
              <p:nvPr/>
            </p:nvSpPr>
            <p:spPr>
              <a:xfrm>
                <a:off x="1044890" y="2196783"/>
                <a:ext cx="2897402" cy="1903351"/>
              </a:xfrm>
              <a:custGeom>
                <a:avLst/>
                <a:gdLst>
                  <a:gd name="connsiteX0" fmla="*/ 81845 w 2897402"/>
                  <a:gd name="connsiteY0" fmla="*/ 1849661 h 1903351"/>
                  <a:gd name="connsiteX1" fmla="*/ 26883 w 2897402"/>
                  <a:gd name="connsiteY1" fmla="*/ 1620155 h 1903351"/>
                  <a:gd name="connsiteX2" fmla="*/ 631 w 2897402"/>
                  <a:gd name="connsiteY2" fmla="*/ 463013 h 1903351"/>
                  <a:gd name="connsiteX3" fmla="*/ 48745 w 2897402"/>
                  <a:gd name="connsiteY3" fmla="*/ 193295 h 1903351"/>
                  <a:gd name="connsiteX4" fmla="*/ 244316 w 2897402"/>
                  <a:gd name="connsiteY4" fmla="*/ 100711 h 1903351"/>
                  <a:gd name="connsiteX5" fmla="*/ 2684593 w 2897402"/>
                  <a:gd name="connsiteY5" fmla="*/ 53081 h 1903351"/>
                  <a:gd name="connsiteX6" fmla="*/ 2896714 w 2897402"/>
                  <a:gd name="connsiteY6" fmla="*/ 367444 h 1903351"/>
                  <a:gd name="connsiteX7" fmla="*/ 2821646 w 2897402"/>
                  <a:gd name="connsiteY7" fmla="*/ 1613307 h 1903351"/>
                  <a:gd name="connsiteX8" fmla="*/ 2592580 w 2897402"/>
                  <a:gd name="connsiteY8" fmla="*/ 1883814 h 1903351"/>
                  <a:gd name="connsiteX9" fmla="*/ 254018 w 2897402"/>
                  <a:gd name="connsiteY9" fmla="*/ 1903306 h 1903351"/>
                  <a:gd name="connsiteX10" fmla="*/ 81845 w 2897402"/>
                  <a:gd name="connsiteY10" fmla="*/ 1849617 h 190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7402" h="1903351">
                    <a:moveTo>
                      <a:pt x="81845" y="1849661"/>
                    </a:moveTo>
                    <a:cubicBezTo>
                      <a:pt x="33951" y="1794128"/>
                      <a:pt x="28771" y="1702379"/>
                      <a:pt x="26883" y="1620155"/>
                    </a:cubicBezTo>
                    <a:cubicBezTo>
                      <a:pt x="18191" y="1234456"/>
                      <a:pt x="9367" y="848712"/>
                      <a:pt x="631" y="463013"/>
                    </a:cubicBezTo>
                    <a:cubicBezTo>
                      <a:pt x="-1520" y="368497"/>
                      <a:pt x="-905" y="263841"/>
                      <a:pt x="48745" y="193295"/>
                    </a:cubicBezTo>
                    <a:cubicBezTo>
                      <a:pt x="96156" y="125866"/>
                      <a:pt x="173507" y="110808"/>
                      <a:pt x="244316" y="100711"/>
                    </a:cubicBezTo>
                    <a:cubicBezTo>
                      <a:pt x="1053996" y="-15139"/>
                      <a:pt x="1872499" y="-31074"/>
                      <a:pt x="2684593" y="53081"/>
                    </a:cubicBezTo>
                    <a:cubicBezTo>
                      <a:pt x="2811593" y="66250"/>
                      <a:pt x="2906460" y="206553"/>
                      <a:pt x="2896714" y="367444"/>
                    </a:cubicBezTo>
                    <a:cubicBezTo>
                      <a:pt x="2872350" y="770176"/>
                      <a:pt x="2846318" y="1205482"/>
                      <a:pt x="2821646" y="1613307"/>
                    </a:cubicBezTo>
                    <a:cubicBezTo>
                      <a:pt x="2812471" y="1765242"/>
                      <a:pt x="2712864" y="1882805"/>
                      <a:pt x="2592580" y="1883814"/>
                    </a:cubicBezTo>
                    <a:cubicBezTo>
                      <a:pt x="1813059" y="1890312"/>
                      <a:pt x="1033582" y="1896809"/>
                      <a:pt x="254018" y="1903306"/>
                    </a:cubicBezTo>
                    <a:cubicBezTo>
                      <a:pt x="193437" y="1903789"/>
                      <a:pt x="126578" y="1901418"/>
                      <a:pt x="81845" y="1849617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4" name="Bullet1" descr="b84a02fa-a2a1-457f-aeb2-9cbc97ff5339">
                <a:extLst>
                  <a:ext uri="{FF2B5EF4-FFF2-40B4-BE49-F238E27FC236}">
                    <a16:creationId xmlns:a16="http://schemas.microsoft.com/office/drawing/2014/main" id="{FDB315B8-9BA5-C286-6659-341408B374E7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1237091" y="2284574"/>
                <a:ext cx="2513006" cy="692717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皮薄馅多</a:t>
                </a:r>
                <a:endParaRPr lang="en-US" dirty="0"/>
              </a:p>
            </p:txBody>
          </p:sp>
          <p:sp>
            <p:nvSpPr>
              <p:cNvPr id="25" name="Text1" descr="3800d621-001e-41df-8a33-c393d1454378">
                <a:extLst>
                  <a:ext uri="{FF2B5EF4-FFF2-40B4-BE49-F238E27FC236}">
                    <a16:creationId xmlns:a16="http://schemas.microsoft.com/office/drawing/2014/main" id="{41E24016-438E-BD8F-5055-623ACB7B4D18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237086" y="2975441"/>
                <a:ext cx="2513011" cy="90711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面皮薄如纸，馅料丰富，汤汁充足。</a:t>
                </a:r>
                <a:endParaRPr lang="en-US" dirty="0"/>
              </a:p>
            </p:txBody>
          </p:sp>
        </p:grpSp>
        <p:grpSp>
          <p:nvGrpSpPr>
            <p:cNvPr id="5" name="组合 4" descr="48b973ca-6d86-4825-8dce-d33c635d4218">
              <a:extLst>
                <a:ext uri="{FF2B5EF4-FFF2-40B4-BE49-F238E27FC236}">
                  <a16:creationId xmlns:a16="http://schemas.microsoft.com/office/drawing/2014/main" id="{1C8468B4-133F-A3E1-BFD8-3284ED585F9F}"/>
                </a:ext>
              </a:extLst>
            </p:cNvPr>
            <p:cNvGrpSpPr/>
            <p:nvPr/>
          </p:nvGrpSpPr>
          <p:grpSpPr>
            <a:xfrm>
              <a:off x="4640949" y="2196782"/>
              <a:ext cx="2897402" cy="1903351"/>
              <a:chOff x="4640949" y="2196782"/>
              <a:chExt cx="2897402" cy="1903351"/>
            </a:xfrm>
          </p:grpSpPr>
          <p:sp>
            <p:nvSpPr>
              <p:cNvPr id="20" name="ComponentBackground2" descr="e20b14bf-26eb-4de3-bdce-f2e79c11cc58">
                <a:extLst>
                  <a:ext uri="{FF2B5EF4-FFF2-40B4-BE49-F238E27FC236}">
                    <a16:creationId xmlns:a16="http://schemas.microsoft.com/office/drawing/2014/main" id="{5456D7B2-EBDE-08D4-3233-B9BABD58726D}"/>
                  </a:ext>
                </a:extLst>
              </p:cNvPr>
              <p:cNvSpPr/>
              <p:nvPr/>
            </p:nvSpPr>
            <p:spPr>
              <a:xfrm>
                <a:off x="4640949" y="2196782"/>
                <a:ext cx="2897402" cy="1903351"/>
              </a:xfrm>
              <a:custGeom>
                <a:avLst/>
                <a:gdLst>
                  <a:gd name="connsiteX0" fmla="*/ 81845 w 2897402"/>
                  <a:gd name="connsiteY0" fmla="*/ 1849661 h 1903351"/>
                  <a:gd name="connsiteX1" fmla="*/ 26883 w 2897402"/>
                  <a:gd name="connsiteY1" fmla="*/ 1620155 h 1903351"/>
                  <a:gd name="connsiteX2" fmla="*/ 631 w 2897402"/>
                  <a:gd name="connsiteY2" fmla="*/ 463013 h 1903351"/>
                  <a:gd name="connsiteX3" fmla="*/ 48745 w 2897402"/>
                  <a:gd name="connsiteY3" fmla="*/ 193295 h 1903351"/>
                  <a:gd name="connsiteX4" fmla="*/ 244316 w 2897402"/>
                  <a:gd name="connsiteY4" fmla="*/ 100711 h 1903351"/>
                  <a:gd name="connsiteX5" fmla="*/ 2684593 w 2897402"/>
                  <a:gd name="connsiteY5" fmla="*/ 53081 h 1903351"/>
                  <a:gd name="connsiteX6" fmla="*/ 2896714 w 2897402"/>
                  <a:gd name="connsiteY6" fmla="*/ 367444 h 1903351"/>
                  <a:gd name="connsiteX7" fmla="*/ 2821646 w 2897402"/>
                  <a:gd name="connsiteY7" fmla="*/ 1613307 h 1903351"/>
                  <a:gd name="connsiteX8" fmla="*/ 2592580 w 2897402"/>
                  <a:gd name="connsiteY8" fmla="*/ 1883814 h 1903351"/>
                  <a:gd name="connsiteX9" fmla="*/ 254018 w 2897402"/>
                  <a:gd name="connsiteY9" fmla="*/ 1903306 h 1903351"/>
                  <a:gd name="connsiteX10" fmla="*/ 81845 w 2897402"/>
                  <a:gd name="connsiteY10" fmla="*/ 1849617 h 190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7402" h="1903351">
                    <a:moveTo>
                      <a:pt x="81845" y="1849661"/>
                    </a:moveTo>
                    <a:cubicBezTo>
                      <a:pt x="33951" y="1794128"/>
                      <a:pt x="28771" y="1702379"/>
                      <a:pt x="26883" y="1620155"/>
                    </a:cubicBezTo>
                    <a:cubicBezTo>
                      <a:pt x="18191" y="1234456"/>
                      <a:pt x="9367" y="848712"/>
                      <a:pt x="631" y="463013"/>
                    </a:cubicBezTo>
                    <a:cubicBezTo>
                      <a:pt x="-1520" y="368497"/>
                      <a:pt x="-905" y="263841"/>
                      <a:pt x="48745" y="193295"/>
                    </a:cubicBezTo>
                    <a:cubicBezTo>
                      <a:pt x="96156" y="125866"/>
                      <a:pt x="173507" y="110808"/>
                      <a:pt x="244316" y="100711"/>
                    </a:cubicBezTo>
                    <a:cubicBezTo>
                      <a:pt x="1053996" y="-15139"/>
                      <a:pt x="1872499" y="-31074"/>
                      <a:pt x="2684593" y="53081"/>
                    </a:cubicBezTo>
                    <a:cubicBezTo>
                      <a:pt x="2811593" y="66250"/>
                      <a:pt x="2906460" y="206553"/>
                      <a:pt x="2896714" y="367444"/>
                    </a:cubicBezTo>
                    <a:cubicBezTo>
                      <a:pt x="2872350" y="770176"/>
                      <a:pt x="2846318" y="1205482"/>
                      <a:pt x="2821646" y="1613307"/>
                    </a:cubicBezTo>
                    <a:cubicBezTo>
                      <a:pt x="2812471" y="1765242"/>
                      <a:pt x="2712864" y="1882805"/>
                      <a:pt x="2592580" y="1883814"/>
                    </a:cubicBezTo>
                    <a:cubicBezTo>
                      <a:pt x="1813059" y="1890312"/>
                      <a:pt x="1033582" y="1896809"/>
                      <a:pt x="254018" y="1903306"/>
                    </a:cubicBezTo>
                    <a:cubicBezTo>
                      <a:pt x="193437" y="1903789"/>
                      <a:pt x="126578" y="1901418"/>
                      <a:pt x="81845" y="1849617"/>
                    </a:cubicBezTo>
                    <a:close/>
                  </a:path>
                </a:pathLst>
              </a:custGeom>
              <a:solidFill>
                <a:schemeClr val="accent2">
                  <a:alpha val="15000"/>
                </a:schemeClr>
              </a:solidFill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21" name="Bullet2" descr="e26086ee-a57c-4558-a630-087cdc299033">
                <a:extLst>
                  <a:ext uri="{FF2B5EF4-FFF2-40B4-BE49-F238E27FC236}">
                    <a16:creationId xmlns:a16="http://schemas.microsoft.com/office/drawing/2014/main" id="{10B5D8E4-112B-CFEB-14A7-57F0A9970316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833148" y="2284574"/>
                <a:ext cx="2513006" cy="692717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汤汁鲜美</a:t>
                </a:r>
                <a:endParaRPr lang="en-US" dirty="0"/>
              </a:p>
            </p:txBody>
          </p:sp>
          <p:sp>
            <p:nvSpPr>
              <p:cNvPr id="22" name="Text2" descr="adafc7e3-3618-4726-a172-c84b40b3eb29">
                <a:extLst>
                  <a:ext uri="{FF2B5EF4-FFF2-40B4-BE49-F238E27FC236}">
                    <a16:creationId xmlns:a16="http://schemas.microsoft.com/office/drawing/2014/main" id="{D358FE3A-C878-85FE-A739-A702DF2474F6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833143" y="2977291"/>
                <a:ext cx="2513011" cy="90711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肉馅与汤汁融合，味道鲜美，令人回味。</a:t>
                </a:r>
                <a:endParaRPr lang="en-US" dirty="0"/>
              </a:p>
            </p:txBody>
          </p:sp>
        </p:grpSp>
        <p:grpSp>
          <p:nvGrpSpPr>
            <p:cNvPr id="6" name="组合 5" descr="b9db36fa-96cc-4077-a5aa-1aff9808103e">
              <a:extLst>
                <a:ext uri="{FF2B5EF4-FFF2-40B4-BE49-F238E27FC236}">
                  <a16:creationId xmlns:a16="http://schemas.microsoft.com/office/drawing/2014/main" id="{1636CF57-33E5-5E86-F9EA-35DD2BDD8E78}"/>
                </a:ext>
              </a:extLst>
            </p:cNvPr>
            <p:cNvGrpSpPr/>
            <p:nvPr/>
          </p:nvGrpSpPr>
          <p:grpSpPr>
            <a:xfrm>
              <a:off x="8237007" y="2196781"/>
              <a:ext cx="2897402" cy="1903351"/>
              <a:chOff x="8237007" y="2196781"/>
              <a:chExt cx="2897402" cy="1903351"/>
            </a:xfrm>
          </p:grpSpPr>
          <p:sp>
            <p:nvSpPr>
              <p:cNvPr id="17" name="ComponentBackground3" descr="343198a3-7336-45f9-9ca5-fbd1e5abfbe9">
                <a:extLst>
                  <a:ext uri="{FF2B5EF4-FFF2-40B4-BE49-F238E27FC236}">
                    <a16:creationId xmlns:a16="http://schemas.microsoft.com/office/drawing/2014/main" id="{2A8F4531-D8F5-EC18-C76E-8422B4ECBC2D}"/>
                  </a:ext>
                </a:extLst>
              </p:cNvPr>
              <p:cNvSpPr/>
              <p:nvPr/>
            </p:nvSpPr>
            <p:spPr>
              <a:xfrm>
                <a:off x="8237007" y="2196781"/>
                <a:ext cx="2897402" cy="1903351"/>
              </a:xfrm>
              <a:custGeom>
                <a:avLst/>
                <a:gdLst>
                  <a:gd name="connsiteX0" fmla="*/ 81845 w 2897402"/>
                  <a:gd name="connsiteY0" fmla="*/ 1849661 h 1903351"/>
                  <a:gd name="connsiteX1" fmla="*/ 26883 w 2897402"/>
                  <a:gd name="connsiteY1" fmla="*/ 1620155 h 1903351"/>
                  <a:gd name="connsiteX2" fmla="*/ 631 w 2897402"/>
                  <a:gd name="connsiteY2" fmla="*/ 463013 h 1903351"/>
                  <a:gd name="connsiteX3" fmla="*/ 48745 w 2897402"/>
                  <a:gd name="connsiteY3" fmla="*/ 193295 h 1903351"/>
                  <a:gd name="connsiteX4" fmla="*/ 244316 w 2897402"/>
                  <a:gd name="connsiteY4" fmla="*/ 100711 h 1903351"/>
                  <a:gd name="connsiteX5" fmla="*/ 2684593 w 2897402"/>
                  <a:gd name="connsiteY5" fmla="*/ 53081 h 1903351"/>
                  <a:gd name="connsiteX6" fmla="*/ 2896714 w 2897402"/>
                  <a:gd name="connsiteY6" fmla="*/ 367444 h 1903351"/>
                  <a:gd name="connsiteX7" fmla="*/ 2821646 w 2897402"/>
                  <a:gd name="connsiteY7" fmla="*/ 1613307 h 1903351"/>
                  <a:gd name="connsiteX8" fmla="*/ 2592580 w 2897402"/>
                  <a:gd name="connsiteY8" fmla="*/ 1883814 h 1903351"/>
                  <a:gd name="connsiteX9" fmla="*/ 254018 w 2897402"/>
                  <a:gd name="connsiteY9" fmla="*/ 1903306 h 1903351"/>
                  <a:gd name="connsiteX10" fmla="*/ 81845 w 2897402"/>
                  <a:gd name="connsiteY10" fmla="*/ 1849617 h 190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7402" h="1903351">
                    <a:moveTo>
                      <a:pt x="81845" y="1849661"/>
                    </a:moveTo>
                    <a:cubicBezTo>
                      <a:pt x="33951" y="1794128"/>
                      <a:pt x="28771" y="1702379"/>
                      <a:pt x="26883" y="1620155"/>
                    </a:cubicBezTo>
                    <a:cubicBezTo>
                      <a:pt x="18191" y="1234456"/>
                      <a:pt x="9367" y="848712"/>
                      <a:pt x="631" y="463013"/>
                    </a:cubicBezTo>
                    <a:cubicBezTo>
                      <a:pt x="-1520" y="368497"/>
                      <a:pt x="-905" y="263841"/>
                      <a:pt x="48745" y="193295"/>
                    </a:cubicBezTo>
                    <a:cubicBezTo>
                      <a:pt x="96156" y="125866"/>
                      <a:pt x="173507" y="110808"/>
                      <a:pt x="244316" y="100711"/>
                    </a:cubicBezTo>
                    <a:cubicBezTo>
                      <a:pt x="1053996" y="-15139"/>
                      <a:pt x="1872499" y="-31074"/>
                      <a:pt x="2684593" y="53081"/>
                    </a:cubicBezTo>
                    <a:cubicBezTo>
                      <a:pt x="2811593" y="66250"/>
                      <a:pt x="2906460" y="206553"/>
                      <a:pt x="2896714" y="367444"/>
                    </a:cubicBezTo>
                    <a:cubicBezTo>
                      <a:pt x="2872350" y="770176"/>
                      <a:pt x="2846318" y="1205482"/>
                      <a:pt x="2821646" y="1613307"/>
                    </a:cubicBezTo>
                    <a:cubicBezTo>
                      <a:pt x="2812471" y="1765242"/>
                      <a:pt x="2712864" y="1882805"/>
                      <a:pt x="2592580" y="1883814"/>
                    </a:cubicBezTo>
                    <a:cubicBezTo>
                      <a:pt x="1813059" y="1890312"/>
                      <a:pt x="1033582" y="1896809"/>
                      <a:pt x="254018" y="1903306"/>
                    </a:cubicBezTo>
                    <a:cubicBezTo>
                      <a:pt x="193437" y="1903789"/>
                      <a:pt x="126578" y="1901418"/>
                      <a:pt x="81845" y="1849617"/>
                    </a:cubicBezTo>
                    <a:close/>
                  </a:path>
                </a:pathLst>
              </a:custGeom>
              <a:solidFill>
                <a:schemeClr val="accent3">
                  <a:alpha val="15000"/>
                </a:schemeClr>
              </a:solidFill>
              <a:ln w="1270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8" name="Bullet3" descr="f22585ad-a20c-435c-9a10-cae97d3a53e7">
                <a:extLst>
                  <a:ext uri="{FF2B5EF4-FFF2-40B4-BE49-F238E27FC236}">
                    <a16:creationId xmlns:a16="http://schemas.microsoft.com/office/drawing/2014/main" id="{B20ED361-CF9A-AAEE-A0D2-26F5CC2BBE80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8441903" y="2284574"/>
                <a:ext cx="2513006" cy="692717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制作技巧</a:t>
                </a:r>
                <a:endParaRPr lang="en-US" dirty="0"/>
              </a:p>
            </p:txBody>
          </p:sp>
          <p:sp>
            <p:nvSpPr>
              <p:cNvPr id="19" name="Text3" descr="1f33e7c3-129b-4533-b44a-09bb37854ac4">
                <a:extLst>
                  <a:ext uri="{FF2B5EF4-FFF2-40B4-BE49-F238E27FC236}">
                    <a16:creationId xmlns:a16="http://schemas.microsoft.com/office/drawing/2014/main" id="{C56E0E2A-D0A9-A858-6440-9740544BE4AF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8441898" y="2977291"/>
                <a:ext cx="2513011" cy="90711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/>
                  <a:t>馅料调制和面皮擀制有独特技巧，确保口感。</a:t>
                </a:r>
                <a:endParaRPr lang="en-US" dirty="0"/>
              </a:p>
            </p:txBody>
          </p:sp>
        </p:grpSp>
        <p:grpSp>
          <p:nvGrpSpPr>
            <p:cNvPr id="7" name="组合 6" descr="5efe7cc3-a197-4537-847c-5b3994541306">
              <a:extLst>
                <a:ext uri="{FF2B5EF4-FFF2-40B4-BE49-F238E27FC236}">
                  <a16:creationId xmlns:a16="http://schemas.microsoft.com/office/drawing/2014/main" id="{64E2B52A-C1B3-DBD1-2EED-831DA49B2BD1}"/>
                </a:ext>
              </a:extLst>
            </p:cNvPr>
            <p:cNvGrpSpPr/>
            <p:nvPr/>
          </p:nvGrpSpPr>
          <p:grpSpPr>
            <a:xfrm>
              <a:off x="1044890" y="4230749"/>
              <a:ext cx="2897402" cy="1903351"/>
              <a:chOff x="2842919" y="4230749"/>
              <a:chExt cx="2897402" cy="1903351"/>
            </a:xfrm>
          </p:grpSpPr>
          <p:sp>
            <p:nvSpPr>
              <p:cNvPr id="13" name="ComponentBackground4" descr="16f3ff3a-c9c5-4256-90fd-3935e74bed38">
                <a:extLst>
                  <a:ext uri="{FF2B5EF4-FFF2-40B4-BE49-F238E27FC236}">
                    <a16:creationId xmlns:a16="http://schemas.microsoft.com/office/drawing/2014/main" id="{7E0F5F82-8771-4DE3-DD0F-DAC9FD791F2F}"/>
                  </a:ext>
                </a:extLst>
              </p:cNvPr>
              <p:cNvSpPr/>
              <p:nvPr/>
            </p:nvSpPr>
            <p:spPr>
              <a:xfrm>
                <a:off x="2842919" y="4230749"/>
                <a:ext cx="2897402" cy="1903351"/>
              </a:xfrm>
              <a:custGeom>
                <a:avLst/>
                <a:gdLst>
                  <a:gd name="connsiteX0" fmla="*/ 81845 w 2897402"/>
                  <a:gd name="connsiteY0" fmla="*/ 1849661 h 1903351"/>
                  <a:gd name="connsiteX1" fmla="*/ 26883 w 2897402"/>
                  <a:gd name="connsiteY1" fmla="*/ 1620155 h 1903351"/>
                  <a:gd name="connsiteX2" fmla="*/ 631 w 2897402"/>
                  <a:gd name="connsiteY2" fmla="*/ 463013 h 1903351"/>
                  <a:gd name="connsiteX3" fmla="*/ 48745 w 2897402"/>
                  <a:gd name="connsiteY3" fmla="*/ 193295 h 1903351"/>
                  <a:gd name="connsiteX4" fmla="*/ 244316 w 2897402"/>
                  <a:gd name="connsiteY4" fmla="*/ 100711 h 1903351"/>
                  <a:gd name="connsiteX5" fmla="*/ 2684593 w 2897402"/>
                  <a:gd name="connsiteY5" fmla="*/ 53081 h 1903351"/>
                  <a:gd name="connsiteX6" fmla="*/ 2896714 w 2897402"/>
                  <a:gd name="connsiteY6" fmla="*/ 367444 h 1903351"/>
                  <a:gd name="connsiteX7" fmla="*/ 2821646 w 2897402"/>
                  <a:gd name="connsiteY7" fmla="*/ 1613307 h 1903351"/>
                  <a:gd name="connsiteX8" fmla="*/ 2592580 w 2897402"/>
                  <a:gd name="connsiteY8" fmla="*/ 1883814 h 1903351"/>
                  <a:gd name="connsiteX9" fmla="*/ 254018 w 2897402"/>
                  <a:gd name="connsiteY9" fmla="*/ 1903306 h 1903351"/>
                  <a:gd name="connsiteX10" fmla="*/ 81845 w 2897402"/>
                  <a:gd name="connsiteY10" fmla="*/ 1849617 h 190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7402" h="1903351">
                    <a:moveTo>
                      <a:pt x="81845" y="1849661"/>
                    </a:moveTo>
                    <a:cubicBezTo>
                      <a:pt x="33951" y="1794128"/>
                      <a:pt x="28771" y="1702379"/>
                      <a:pt x="26883" y="1620155"/>
                    </a:cubicBezTo>
                    <a:cubicBezTo>
                      <a:pt x="18191" y="1234456"/>
                      <a:pt x="9367" y="848712"/>
                      <a:pt x="631" y="463013"/>
                    </a:cubicBezTo>
                    <a:cubicBezTo>
                      <a:pt x="-1520" y="368497"/>
                      <a:pt x="-905" y="263841"/>
                      <a:pt x="48745" y="193295"/>
                    </a:cubicBezTo>
                    <a:cubicBezTo>
                      <a:pt x="96156" y="125866"/>
                      <a:pt x="173507" y="110808"/>
                      <a:pt x="244316" y="100711"/>
                    </a:cubicBezTo>
                    <a:cubicBezTo>
                      <a:pt x="1053996" y="-15139"/>
                      <a:pt x="1872499" y="-31074"/>
                      <a:pt x="2684593" y="53081"/>
                    </a:cubicBezTo>
                    <a:cubicBezTo>
                      <a:pt x="2811593" y="66250"/>
                      <a:pt x="2906460" y="206553"/>
                      <a:pt x="2896714" y="367444"/>
                    </a:cubicBezTo>
                    <a:cubicBezTo>
                      <a:pt x="2872350" y="770176"/>
                      <a:pt x="2846318" y="1205482"/>
                      <a:pt x="2821646" y="1613307"/>
                    </a:cubicBezTo>
                    <a:cubicBezTo>
                      <a:pt x="2812471" y="1765242"/>
                      <a:pt x="2712864" y="1882805"/>
                      <a:pt x="2592580" y="1883814"/>
                    </a:cubicBezTo>
                    <a:cubicBezTo>
                      <a:pt x="1813059" y="1890312"/>
                      <a:pt x="1033582" y="1896809"/>
                      <a:pt x="254018" y="1903306"/>
                    </a:cubicBezTo>
                    <a:cubicBezTo>
                      <a:pt x="193437" y="1903789"/>
                      <a:pt x="126578" y="1901418"/>
                      <a:pt x="81845" y="1849617"/>
                    </a:cubicBezTo>
                    <a:close/>
                  </a:path>
                </a:pathLst>
              </a:custGeom>
              <a:solidFill>
                <a:schemeClr val="accent4">
                  <a:alpha val="15000"/>
                </a:schemeClr>
              </a:solidFill>
              <a:ln w="1270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grpSp>
            <p:nvGrpSpPr>
              <p:cNvPr id="14" name="组合 13" descr="a9907a06-a1e8-4fc1-bb3e-bd0a0d96432c">
                <a:extLst>
                  <a:ext uri="{FF2B5EF4-FFF2-40B4-BE49-F238E27FC236}">
                    <a16:creationId xmlns:a16="http://schemas.microsoft.com/office/drawing/2014/main" id="{F39FC342-1CC7-0552-0FFA-82D8211D261D}"/>
                  </a:ext>
                </a:extLst>
              </p:cNvPr>
              <p:cNvGrpSpPr/>
              <p:nvPr/>
            </p:nvGrpSpPr>
            <p:grpSpPr>
              <a:xfrm>
                <a:off x="3065886" y="4357425"/>
                <a:ext cx="2513011" cy="1597985"/>
                <a:chOff x="3065886" y="4357425"/>
                <a:chExt cx="2513011" cy="1597985"/>
              </a:xfrm>
            </p:grpSpPr>
            <p:sp>
              <p:nvSpPr>
                <p:cNvPr id="15" name="Bullet4" descr="7423300e-3e44-4ac2-8825-4317836ef67a">
                  <a:extLst>
                    <a:ext uri="{FF2B5EF4-FFF2-40B4-BE49-F238E27FC236}">
                      <a16:creationId xmlns:a16="http://schemas.microsoft.com/office/drawing/2014/main" id="{0029B17F-D401-D437-38AF-FA20D52309D5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065891" y="4357425"/>
                  <a:ext cx="2513006" cy="692717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chemeClr val="tx1"/>
                      </a:solidFill>
                    </a:rPr>
                    <a:t>文化背景</a:t>
                  </a:r>
                  <a:endParaRPr lang="en-US" dirty="0"/>
                </a:p>
              </p:txBody>
            </p:sp>
            <p:sp>
              <p:nvSpPr>
                <p:cNvPr id="16" name="Text4" descr="99e9e87f-9d7a-4e4f-a65b-30c64cb64ab5">
                  <a:extLst>
                    <a:ext uri="{FF2B5EF4-FFF2-40B4-BE49-F238E27FC236}">
                      <a16:creationId xmlns:a16="http://schemas.microsoft.com/office/drawing/2014/main" id="{56B68A6D-F386-98C1-C467-F896199C36B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3065886" y="5048292"/>
                  <a:ext cx="2513011" cy="907118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/>
                    <a:t>起源于北宋时期，是开封的传统名吃。</a:t>
                  </a:r>
                  <a:endParaRPr lang="en-US" dirty="0"/>
                </a:p>
              </p:txBody>
            </p:sp>
          </p:grpSp>
        </p:grpSp>
        <p:grpSp>
          <p:nvGrpSpPr>
            <p:cNvPr id="8" name="组合 7" descr="aa2e97ec-d0db-4a9f-be31-32bd25faf29c">
              <a:extLst>
                <a:ext uri="{FF2B5EF4-FFF2-40B4-BE49-F238E27FC236}">
                  <a16:creationId xmlns:a16="http://schemas.microsoft.com/office/drawing/2014/main" id="{99828F80-4E41-1717-CBA8-C110B77AD7DF}"/>
                </a:ext>
              </a:extLst>
            </p:cNvPr>
            <p:cNvGrpSpPr/>
            <p:nvPr/>
          </p:nvGrpSpPr>
          <p:grpSpPr>
            <a:xfrm>
              <a:off x="4640949" y="4230749"/>
              <a:ext cx="2897402" cy="1903351"/>
              <a:chOff x="6438978" y="4230749"/>
              <a:chExt cx="2897402" cy="1903351"/>
            </a:xfrm>
          </p:grpSpPr>
          <p:sp>
            <p:nvSpPr>
              <p:cNvPr id="9" name="ComponentBackground5" descr="e2756d65-1c87-447f-95f5-64733b7a86f4">
                <a:extLst>
                  <a:ext uri="{FF2B5EF4-FFF2-40B4-BE49-F238E27FC236}">
                    <a16:creationId xmlns:a16="http://schemas.microsoft.com/office/drawing/2014/main" id="{3448D728-A9A7-1B25-EECE-35C2296E647C}"/>
                  </a:ext>
                </a:extLst>
              </p:cNvPr>
              <p:cNvSpPr/>
              <p:nvPr/>
            </p:nvSpPr>
            <p:spPr>
              <a:xfrm>
                <a:off x="6438978" y="4230749"/>
                <a:ext cx="2897402" cy="1903351"/>
              </a:xfrm>
              <a:custGeom>
                <a:avLst/>
                <a:gdLst>
                  <a:gd name="connsiteX0" fmla="*/ 81845 w 2897402"/>
                  <a:gd name="connsiteY0" fmla="*/ 1849661 h 1903351"/>
                  <a:gd name="connsiteX1" fmla="*/ 26883 w 2897402"/>
                  <a:gd name="connsiteY1" fmla="*/ 1620155 h 1903351"/>
                  <a:gd name="connsiteX2" fmla="*/ 631 w 2897402"/>
                  <a:gd name="connsiteY2" fmla="*/ 463013 h 1903351"/>
                  <a:gd name="connsiteX3" fmla="*/ 48745 w 2897402"/>
                  <a:gd name="connsiteY3" fmla="*/ 193295 h 1903351"/>
                  <a:gd name="connsiteX4" fmla="*/ 244316 w 2897402"/>
                  <a:gd name="connsiteY4" fmla="*/ 100711 h 1903351"/>
                  <a:gd name="connsiteX5" fmla="*/ 2684593 w 2897402"/>
                  <a:gd name="connsiteY5" fmla="*/ 53081 h 1903351"/>
                  <a:gd name="connsiteX6" fmla="*/ 2896714 w 2897402"/>
                  <a:gd name="connsiteY6" fmla="*/ 367444 h 1903351"/>
                  <a:gd name="connsiteX7" fmla="*/ 2821646 w 2897402"/>
                  <a:gd name="connsiteY7" fmla="*/ 1613307 h 1903351"/>
                  <a:gd name="connsiteX8" fmla="*/ 2592580 w 2897402"/>
                  <a:gd name="connsiteY8" fmla="*/ 1883814 h 1903351"/>
                  <a:gd name="connsiteX9" fmla="*/ 254018 w 2897402"/>
                  <a:gd name="connsiteY9" fmla="*/ 1903306 h 1903351"/>
                  <a:gd name="connsiteX10" fmla="*/ 81845 w 2897402"/>
                  <a:gd name="connsiteY10" fmla="*/ 1849617 h 190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7402" h="1903351">
                    <a:moveTo>
                      <a:pt x="81845" y="1849661"/>
                    </a:moveTo>
                    <a:cubicBezTo>
                      <a:pt x="33951" y="1794128"/>
                      <a:pt x="28771" y="1702379"/>
                      <a:pt x="26883" y="1620155"/>
                    </a:cubicBezTo>
                    <a:cubicBezTo>
                      <a:pt x="18191" y="1234456"/>
                      <a:pt x="9367" y="848712"/>
                      <a:pt x="631" y="463013"/>
                    </a:cubicBezTo>
                    <a:cubicBezTo>
                      <a:pt x="-1520" y="368497"/>
                      <a:pt x="-905" y="263841"/>
                      <a:pt x="48745" y="193295"/>
                    </a:cubicBezTo>
                    <a:cubicBezTo>
                      <a:pt x="96156" y="125866"/>
                      <a:pt x="173507" y="110808"/>
                      <a:pt x="244316" y="100711"/>
                    </a:cubicBezTo>
                    <a:cubicBezTo>
                      <a:pt x="1053996" y="-15139"/>
                      <a:pt x="1872499" y="-31074"/>
                      <a:pt x="2684593" y="53081"/>
                    </a:cubicBezTo>
                    <a:cubicBezTo>
                      <a:pt x="2811593" y="66250"/>
                      <a:pt x="2906460" y="206553"/>
                      <a:pt x="2896714" y="367444"/>
                    </a:cubicBezTo>
                    <a:cubicBezTo>
                      <a:pt x="2872350" y="770176"/>
                      <a:pt x="2846318" y="1205482"/>
                      <a:pt x="2821646" y="1613307"/>
                    </a:cubicBezTo>
                    <a:cubicBezTo>
                      <a:pt x="2812471" y="1765242"/>
                      <a:pt x="2712864" y="1882805"/>
                      <a:pt x="2592580" y="1883814"/>
                    </a:cubicBezTo>
                    <a:cubicBezTo>
                      <a:pt x="1813059" y="1890312"/>
                      <a:pt x="1033582" y="1896809"/>
                      <a:pt x="254018" y="1903306"/>
                    </a:cubicBezTo>
                    <a:cubicBezTo>
                      <a:pt x="193437" y="1903789"/>
                      <a:pt x="126578" y="1901418"/>
                      <a:pt x="81845" y="1849617"/>
                    </a:cubicBezTo>
                    <a:close/>
                  </a:path>
                </a:pathLst>
              </a:custGeom>
              <a:solidFill>
                <a:schemeClr val="accent5">
                  <a:alpha val="15000"/>
                </a:schemeClr>
              </a:solidFill>
              <a:ln w="12700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grpSp>
            <p:nvGrpSpPr>
              <p:cNvPr id="10" name="组合 9" descr="298a8ddf-e2f4-42d4-9fd6-7849723cb003">
                <a:extLst>
                  <a:ext uri="{FF2B5EF4-FFF2-40B4-BE49-F238E27FC236}">
                    <a16:creationId xmlns:a16="http://schemas.microsoft.com/office/drawing/2014/main" id="{7D908850-8DBF-595B-E75A-265411FCC9B7}"/>
                  </a:ext>
                </a:extLst>
              </p:cNvPr>
              <p:cNvGrpSpPr/>
              <p:nvPr/>
            </p:nvGrpSpPr>
            <p:grpSpPr>
              <a:xfrm>
                <a:off x="6631174" y="4383432"/>
                <a:ext cx="2513011" cy="1597985"/>
                <a:chOff x="3065886" y="4357425"/>
                <a:chExt cx="2513011" cy="1597985"/>
              </a:xfrm>
            </p:grpSpPr>
            <p:sp>
              <p:nvSpPr>
                <p:cNvPr id="11" name="Bullet5" descr="562a2f1f-e606-420f-b446-b76e564c75d5">
                  <a:extLst>
                    <a:ext uri="{FF2B5EF4-FFF2-40B4-BE49-F238E27FC236}">
                      <a16:creationId xmlns:a16="http://schemas.microsoft.com/office/drawing/2014/main" id="{4EB07DFD-9639-09E0-2481-D7F87BCE479C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3065891" y="4357425"/>
                  <a:ext cx="2513006" cy="692717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chemeClr val="tx1"/>
                      </a:solidFill>
                    </a:rPr>
                    <a:t>吃法讲究</a:t>
                  </a:r>
                  <a:endParaRPr lang="en-US" dirty="0"/>
                </a:p>
              </p:txBody>
            </p:sp>
            <p:sp>
              <p:nvSpPr>
                <p:cNvPr id="12" name="Text5" descr="353a7d37-dcc0-4b24-a6a8-61b366759c5c">
                  <a:extLst>
                    <a:ext uri="{FF2B5EF4-FFF2-40B4-BE49-F238E27FC236}">
                      <a16:creationId xmlns:a16="http://schemas.microsoft.com/office/drawing/2014/main" id="{FE5B626D-A25F-1D8B-09D6-FC678F5023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3065886" y="5048292"/>
                  <a:ext cx="2513011" cy="907118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/>
                    <a:t>先咬破一小口，吸吮汤汁，再品尝馅料。</a:t>
                  </a:r>
                  <a:endParaRPr lang="en-US" dirty="0"/>
                </a:p>
              </p:txBody>
            </p:sp>
          </p:grpSp>
        </p:grpSp>
        <p:sp>
          <p:nvSpPr>
            <p:cNvPr id="27" name="ComponentBackground6" descr="37e7b2bd-600a-4b7e-b419-f1ecfd5ce0df">
              <a:extLst>
                <a:ext uri="{FF2B5EF4-FFF2-40B4-BE49-F238E27FC236}">
                  <a16:creationId xmlns:a16="http://schemas.microsoft.com/office/drawing/2014/main" id="{ACDAA31F-8402-5E00-3E1E-31A1C7E7A5B4}"/>
                </a:ext>
              </a:extLst>
            </p:cNvPr>
            <p:cNvSpPr/>
            <p:nvPr/>
          </p:nvSpPr>
          <p:spPr>
            <a:xfrm>
              <a:off x="8237007" y="4230749"/>
              <a:ext cx="2897402" cy="1903351"/>
            </a:xfrm>
            <a:custGeom>
              <a:avLst/>
              <a:gdLst>
                <a:gd name="connsiteX0" fmla="*/ 81845 w 2897402"/>
                <a:gd name="connsiteY0" fmla="*/ 1849661 h 1903351"/>
                <a:gd name="connsiteX1" fmla="*/ 26883 w 2897402"/>
                <a:gd name="connsiteY1" fmla="*/ 1620155 h 1903351"/>
                <a:gd name="connsiteX2" fmla="*/ 631 w 2897402"/>
                <a:gd name="connsiteY2" fmla="*/ 463013 h 1903351"/>
                <a:gd name="connsiteX3" fmla="*/ 48745 w 2897402"/>
                <a:gd name="connsiteY3" fmla="*/ 193295 h 1903351"/>
                <a:gd name="connsiteX4" fmla="*/ 244316 w 2897402"/>
                <a:gd name="connsiteY4" fmla="*/ 100711 h 1903351"/>
                <a:gd name="connsiteX5" fmla="*/ 2684593 w 2897402"/>
                <a:gd name="connsiteY5" fmla="*/ 53081 h 1903351"/>
                <a:gd name="connsiteX6" fmla="*/ 2896714 w 2897402"/>
                <a:gd name="connsiteY6" fmla="*/ 367444 h 1903351"/>
                <a:gd name="connsiteX7" fmla="*/ 2821646 w 2897402"/>
                <a:gd name="connsiteY7" fmla="*/ 1613307 h 1903351"/>
                <a:gd name="connsiteX8" fmla="*/ 2592580 w 2897402"/>
                <a:gd name="connsiteY8" fmla="*/ 1883814 h 1903351"/>
                <a:gd name="connsiteX9" fmla="*/ 254018 w 2897402"/>
                <a:gd name="connsiteY9" fmla="*/ 1903306 h 1903351"/>
                <a:gd name="connsiteX10" fmla="*/ 81845 w 2897402"/>
                <a:gd name="connsiteY10" fmla="*/ 1849617 h 190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7402" h="1903351">
                  <a:moveTo>
                    <a:pt x="81845" y="1849661"/>
                  </a:moveTo>
                  <a:cubicBezTo>
                    <a:pt x="33951" y="1794128"/>
                    <a:pt x="28771" y="1702379"/>
                    <a:pt x="26883" y="1620155"/>
                  </a:cubicBezTo>
                  <a:cubicBezTo>
                    <a:pt x="18191" y="1234456"/>
                    <a:pt x="9367" y="848712"/>
                    <a:pt x="631" y="463013"/>
                  </a:cubicBezTo>
                  <a:cubicBezTo>
                    <a:pt x="-1520" y="368497"/>
                    <a:pt x="-905" y="263841"/>
                    <a:pt x="48745" y="193295"/>
                  </a:cubicBezTo>
                  <a:cubicBezTo>
                    <a:pt x="96156" y="125866"/>
                    <a:pt x="173507" y="110808"/>
                    <a:pt x="244316" y="100711"/>
                  </a:cubicBezTo>
                  <a:cubicBezTo>
                    <a:pt x="1053996" y="-15139"/>
                    <a:pt x="1872499" y="-31074"/>
                    <a:pt x="2684593" y="53081"/>
                  </a:cubicBezTo>
                  <a:cubicBezTo>
                    <a:pt x="2811593" y="66250"/>
                    <a:pt x="2906460" y="206553"/>
                    <a:pt x="2896714" y="367444"/>
                  </a:cubicBezTo>
                  <a:cubicBezTo>
                    <a:pt x="2872350" y="770176"/>
                    <a:pt x="2846318" y="1205482"/>
                    <a:pt x="2821646" y="1613307"/>
                  </a:cubicBezTo>
                  <a:cubicBezTo>
                    <a:pt x="2812471" y="1765242"/>
                    <a:pt x="2712864" y="1882805"/>
                    <a:pt x="2592580" y="1883814"/>
                  </a:cubicBezTo>
                  <a:cubicBezTo>
                    <a:pt x="1813059" y="1890312"/>
                    <a:pt x="1033582" y="1896809"/>
                    <a:pt x="254018" y="1903306"/>
                  </a:cubicBezTo>
                  <a:cubicBezTo>
                    <a:pt x="193437" y="1903789"/>
                    <a:pt x="126578" y="1901418"/>
                    <a:pt x="81845" y="1849617"/>
                  </a:cubicBezTo>
                  <a:close/>
                </a:path>
              </a:pathLst>
            </a:custGeom>
            <a:solidFill>
              <a:schemeClr val="accent6">
                <a:alpha val="15000"/>
              </a:schemeClr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723CFC32-1CFB-1B70-D84A-132043F51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006" y="4201203"/>
            <a:ext cx="2897403" cy="1956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濮阳裹凉皮</a:t>
            </a:r>
            <a:endParaRPr lang="en-US" dirty="0"/>
          </a:p>
        </p:txBody>
      </p:sp>
      <p:grpSp>
        <p:nvGrpSpPr>
          <p:cNvPr id="121" name="588d6f73-4e14-44f9-9469-adb71ecfbf57.source.6.zh-Hans.pptx" descr="b94418a7-c308-45d6-9e78-7be38e57c807">
            <a:extLst>
              <a:ext uri="{FF2B5EF4-FFF2-40B4-BE49-F238E27FC236}">
                <a16:creationId xmlns:a16="http://schemas.microsoft.com/office/drawing/2014/main" id="{E0FA2A7C-DD25-220F-21A9-FF38432632F7}"/>
              </a:ext>
            </a:extLst>
          </p:cNvPr>
          <p:cNvGrpSpPr/>
          <p:nvPr/>
        </p:nvGrpSpPr>
        <p:grpSpPr>
          <a:xfrm>
            <a:off x="660399" y="1130300"/>
            <a:ext cx="11163297" cy="5281416"/>
            <a:chOff x="660399" y="1130300"/>
            <a:chExt cx="11163297" cy="5281416"/>
          </a:xfrm>
        </p:grpSpPr>
        <p:sp>
          <p:nvSpPr>
            <p:cNvPr id="89" name="Title" descr="3a22539e-7afd-4606-9680-a6dedb4cbedd">
              <a:extLst>
                <a:ext uri="{FF2B5EF4-FFF2-40B4-BE49-F238E27FC236}">
                  <a16:creationId xmlns:a16="http://schemas.microsoft.com/office/drawing/2014/main" id="{C6CA1A38-BC08-1E72-14DB-5C860DBB52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399" y="1130300"/>
              <a:ext cx="10858500" cy="687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清爽开胃，夏日佳品</a:t>
              </a:r>
              <a:endParaRPr lang="en-US" dirty="0"/>
            </a:p>
          </p:txBody>
        </p:sp>
        <p:grpSp>
          <p:nvGrpSpPr>
            <p:cNvPr id="113" name="组合 112" descr="be04a5e1-cd08-4cfa-a9c5-787bf1050d5f">
              <a:extLst>
                <a:ext uri="{FF2B5EF4-FFF2-40B4-BE49-F238E27FC236}">
                  <a16:creationId xmlns:a16="http://schemas.microsoft.com/office/drawing/2014/main" id="{C7B52B5F-8CB4-BC21-7A37-C03A48709145}"/>
                </a:ext>
              </a:extLst>
            </p:cNvPr>
            <p:cNvGrpSpPr/>
            <p:nvPr/>
          </p:nvGrpSpPr>
          <p:grpSpPr>
            <a:xfrm>
              <a:off x="660400" y="1834672"/>
              <a:ext cx="3513995" cy="2141133"/>
              <a:chOff x="660400" y="1834672"/>
              <a:chExt cx="3513995" cy="2141133"/>
            </a:xfrm>
          </p:grpSpPr>
          <p:sp>
            <p:nvSpPr>
              <p:cNvPr id="106" name="ComponentBackground1" descr="50456c24-3903-4090-8d72-dd8e00c5ecdb">
                <a:extLst>
                  <a:ext uri="{FF2B5EF4-FFF2-40B4-BE49-F238E27FC236}">
                    <a16:creationId xmlns:a16="http://schemas.microsoft.com/office/drawing/2014/main" id="{87F10AD9-73FB-2F11-F8C0-51CE46A23659}"/>
                  </a:ext>
                </a:extLst>
              </p:cNvPr>
              <p:cNvSpPr/>
              <p:nvPr/>
            </p:nvSpPr>
            <p:spPr>
              <a:xfrm>
                <a:off x="660400" y="2090081"/>
                <a:ext cx="3266405" cy="1885724"/>
              </a:xfrm>
              <a:prstGeom prst="roundRect">
                <a:avLst>
                  <a:gd name="adj" fmla="val 77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Text1" descr="711ee166-0913-477f-bbd3-edd9c72e74ab">
                <a:extLst>
                  <a:ext uri="{FF2B5EF4-FFF2-40B4-BE49-F238E27FC236}">
                    <a16:creationId xmlns:a16="http://schemas.microsoft.com/office/drawing/2014/main" id="{825FC55C-F418-27F0-1E10-1C6B537B511B}"/>
                  </a:ext>
                </a:extLst>
              </p:cNvPr>
              <p:cNvSpPr txBox="1"/>
              <p:nvPr/>
            </p:nvSpPr>
            <p:spPr>
              <a:xfrm>
                <a:off x="736074" y="2755424"/>
                <a:ext cx="2744689" cy="111233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凉皮搭配黄瓜、面筋等，口感清爽，开胃解暑。</a:t>
                </a:r>
                <a:endParaRPr lang="en-US" dirty="0"/>
              </a:p>
            </p:txBody>
          </p:sp>
          <p:sp>
            <p:nvSpPr>
              <p:cNvPr id="105" name="Bullet1" descr="beaa9b03-a8ba-4949-a2bf-0da2c75462ab">
                <a:extLst>
                  <a:ext uri="{FF2B5EF4-FFF2-40B4-BE49-F238E27FC236}">
                    <a16:creationId xmlns:a16="http://schemas.microsoft.com/office/drawing/2014/main" id="{51C63E7F-A3EB-F3A0-E0A1-A6E51F960788}"/>
                  </a:ext>
                </a:extLst>
              </p:cNvPr>
              <p:cNvSpPr txBox="1"/>
              <p:nvPr/>
            </p:nvSpPr>
            <p:spPr>
              <a:xfrm>
                <a:off x="736072" y="2147124"/>
                <a:ext cx="2744691" cy="60830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清爽开胃</a:t>
                </a:r>
                <a:endParaRPr lang="en-US" dirty="0"/>
              </a:p>
            </p:txBody>
          </p:sp>
          <p:sp>
            <p:nvSpPr>
              <p:cNvPr id="108" name="Number1" descr="2a657a8f-b00a-4641-88a2-8b5106c92daa">
                <a:extLst>
                  <a:ext uri="{FF2B5EF4-FFF2-40B4-BE49-F238E27FC236}">
                    <a16:creationId xmlns:a16="http://schemas.microsoft.com/office/drawing/2014/main" id="{43B55714-9626-D4AA-BFB1-D639108B402B}"/>
                  </a:ext>
                </a:extLst>
              </p:cNvPr>
              <p:cNvSpPr/>
              <p:nvPr/>
            </p:nvSpPr>
            <p:spPr>
              <a:xfrm flipH="1">
                <a:off x="3487625" y="1834672"/>
                <a:ext cx="686770" cy="599345"/>
              </a:xfrm>
              <a:custGeom>
                <a:avLst/>
                <a:gdLst>
                  <a:gd name="connsiteX0" fmla="*/ 1286236 w 2656644"/>
                  <a:gd name="connsiteY0" fmla="*/ 0 h 1806266"/>
                  <a:gd name="connsiteX1" fmla="*/ 1986354 w 2656644"/>
                  <a:gd name="connsiteY1" fmla="*/ 84280 h 1806266"/>
                  <a:gd name="connsiteX2" fmla="*/ 2297748 w 2656644"/>
                  <a:gd name="connsiteY2" fmla="*/ 214770 h 1806266"/>
                  <a:gd name="connsiteX3" fmla="*/ 2567909 w 2656644"/>
                  <a:gd name="connsiteY3" fmla="*/ 537211 h 1806266"/>
                  <a:gd name="connsiteX4" fmla="*/ 2655975 w 2656644"/>
                  <a:gd name="connsiteY4" fmla="*/ 897047 h 1806266"/>
                  <a:gd name="connsiteX5" fmla="*/ 2515993 w 2656644"/>
                  <a:gd name="connsiteY5" fmla="*/ 1298477 h 1806266"/>
                  <a:gd name="connsiteX6" fmla="*/ 1938846 w 2656644"/>
                  <a:gd name="connsiteY6" fmla="*/ 1695447 h 1806266"/>
                  <a:gd name="connsiteX7" fmla="*/ 1724646 w 2656644"/>
                  <a:gd name="connsiteY7" fmla="*/ 1754936 h 1806266"/>
                  <a:gd name="connsiteX8" fmla="*/ 1104451 w 2656644"/>
                  <a:gd name="connsiteY8" fmla="*/ 1804311 h 1806266"/>
                  <a:gd name="connsiteX9" fmla="*/ 534047 w 2656644"/>
                  <a:gd name="connsiteY9" fmla="*/ 1716556 h 1806266"/>
                  <a:gd name="connsiteX10" fmla="*/ 239613 w 2656644"/>
                  <a:gd name="connsiteY10" fmla="*/ 1563037 h 1806266"/>
                  <a:gd name="connsiteX11" fmla="*/ 19448 w 2656644"/>
                  <a:gd name="connsiteY11" fmla="*/ 1177581 h 1806266"/>
                  <a:gd name="connsiteX12" fmla="*/ 92785 w 2656644"/>
                  <a:gd name="connsiteY12" fmla="*/ 568952 h 1806266"/>
                  <a:gd name="connsiteX13" fmla="*/ 501165 w 2656644"/>
                  <a:gd name="connsiteY13" fmla="*/ 159639 h 1806266"/>
                  <a:gd name="connsiteX14" fmla="*/ 1014622 w 2656644"/>
                  <a:gd name="connsiteY14" fmla="*/ 10736 h 1806266"/>
                  <a:gd name="connsiteX15" fmla="*/ 1286236 w 2656644"/>
                  <a:gd name="connsiteY15" fmla="*/ 0 h 180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644" h="1806266">
                    <a:moveTo>
                      <a:pt x="1286236" y="0"/>
                    </a:moveTo>
                    <a:cubicBezTo>
                      <a:pt x="1496131" y="6846"/>
                      <a:pt x="1743836" y="23339"/>
                      <a:pt x="1986354" y="84280"/>
                    </a:cubicBezTo>
                    <a:cubicBezTo>
                      <a:pt x="2096617" y="111975"/>
                      <a:pt x="2201643" y="153000"/>
                      <a:pt x="2297748" y="214770"/>
                    </a:cubicBezTo>
                    <a:cubicBezTo>
                      <a:pt x="2421340" y="294175"/>
                      <a:pt x="2511688" y="401534"/>
                      <a:pt x="2567909" y="537211"/>
                    </a:cubicBezTo>
                    <a:cubicBezTo>
                      <a:pt x="2615676" y="652558"/>
                      <a:pt x="2649907" y="771379"/>
                      <a:pt x="2655975" y="897047"/>
                    </a:cubicBezTo>
                    <a:cubicBezTo>
                      <a:pt x="2663340" y="1049787"/>
                      <a:pt x="2609504" y="1181730"/>
                      <a:pt x="2515993" y="1298477"/>
                    </a:cubicBezTo>
                    <a:cubicBezTo>
                      <a:pt x="2363823" y="1488560"/>
                      <a:pt x="2165649" y="1613242"/>
                      <a:pt x="1938846" y="1695447"/>
                    </a:cubicBezTo>
                    <a:cubicBezTo>
                      <a:pt x="1853270" y="1726462"/>
                      <a:pt x="1788283" y="1740725"/>
                      <a:pt x="1724646" y="1754936"/>
                    </a:cubicBezTo>
                    <a:cubicBezTo>
                      <a:pt x="1668581" y="1767435"/>
                      <a:pt x="1437732" y="1816602"/>
                      <a:pt x="1104451" y="1804311"/>
                    </a:cubicBezTo>
                    <a:cubicBezTo>
                      <a:pt x="789479" y="1792693"/>
                      <a:pt x="589749" y="1733879"/>
                      <a:pt x="534047" y="1716556"/>
                    </a:cubicBezTo>
                    <a:cubicBezTo>
                      <a:pt x="442247" y="1688031"/>
                      <a:pt x="339815" y="1645761"/>
                      <a:pt x="239613" y="1563037"/>
                    </a:cubicBezTo>
                    <a:cubicBezTo>
                      <a:pt x="117731" y="1462369"/>
                      <a:pt x="48700" y="1330426"/>
                      <a:pt x="19448" y="1177581"/>
                    </a:cubicBezTo>
                    <a:cubicBezTo>
                      <a:pt x="-20747" y="967478"/>
                      <a:pt x="258" y="762822"/>
                      <a:pt x="92785" y="568952"/>
                    </a:cubicBezTo>
                    <a:cubicBezTo>
                      <a:pt x="180384" y="385352"/>
                      <a:pt x="324307" y="255121"/>
                      <a:pt x="501165" y="159639"/>
                    </a:cubicBezTo>
                    <a:cubicBezTo>
                      <a:pt x="661426" y="73129"/>
                      <a:pt x="834082" y="28629"/>
                      <a:pt x="1014622" y="10736"/>
                    </a:cubicBezTo>
                    <a:cubicBezTo>
                      <a:pt x="1092108" y="3060"/>
                      <a:pt x="1169645" y="363"/>
                      <a:pt x="1286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pPr algn="ctr"/>
                <a:r>
                  <a:rPr lang="en-US" altLang="zh-CN" sz="2400" b="1" dirty="0">
                    <a:solidFill>
                      <a:srgbClr val="FFFFFF"/>
                    </a:solidFill>
                  </a:rPr>
                  <a:t>1</a:t>
                </a:r>
                <a:endParaRPr lang="zh-CN" altLang="en-US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4" name="组合 113" descr="a319d9d6-390d-4410-a9b6-1832765ca52a">
              <a:extLst>
                <a:ext uri="{FF2B5EF4-FFF2-40B4-BE49-F238E27FC236}">
                  <a16:creationId xmlns:a16="http://schemas.microsoft.com/office/drawing/2014/main" id="{99076323-E038-3D5E-C716-EE22E14981ED}"/>
                </a:ext>
              </a:extLst>
            </p:cNvPr>
            <p:cNvGrpSpPr/>
            <p:nvPr/>
          </p:nvGrpSpPr>
          <p:grpSpPr>
            <a:xfrm>
              <a:off x="4332652" y="1834672"/>
              <a:ext cx="3513995" cy="2141133"/>
              <a:chOff x="4332652" y="1834672"/>
              <a:chExt cx="3513995" cy="2141133"/>
            </a:xfrm>
          </p:grpSpPr>
          <p:sp>
            <p:nvSpPr>
              <p:cNvPr id="8" name="ComponentBackground2" descr="183be965-4f0e-4dfe-8116-aaaaec992136">
                <a:extLst>
                  <a:ext uri="{FF2B5EF4-FFF2-40B4-BE49-F238E27FC236}">
                    <a16:creationId xmlns:a16="http://schemas.microsoft.com/office/drawing/2014/main" id="{56E421F4-2113-A6F7-4DF2-C63100990659}"/>
                  </a:ext>
                </a:extLst>
              </p:cNvPr>
              <p:cNvSpPr/>
              <p:nvPr/>
            </p:nvSpPr>
            <p:spPr>
              <a:xfrm>
                <a:off x="4332652" y="2090081"/>
                <a:ext cx="3266405" cy="1885724"/>
              </a:xfrm>
              <a:prstGeom prst="roundRect">
                <a:avLst>
                  <a:gd name="adj" fmla="val 7700"/>
                </a:avLst>
              </a:prstGeom>
              <a:solidFill>
                <a:schemeClr val="accent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2" descr="dbe3554a-9dec-4565-a229-eac292462ffd">
                <a:extLst>
                  <a:ext uri="{FF2B5EF4-FFF2-40B4-BE49-F238E27FC236}">
                    <a16:creationId xmlns:a16="http://schemas.microsoft.com/office/drawing/2014/main" id="{98BC4B66-665B-6246-BBC7-915BA5124AFF}"/>
                  </a:ext>
                </a:extLst>
              </p:cNvPr>
              <p:cNvSpPr txBox="1"/>
              <p:nvPr/>
            </p:nvSpPr>
            <p:spPr>
              <a:xfrm>
                <a:off x="4408326" y="2755424"/>
                <a:ext cx="2744689" cy="111233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将面粉制成面皮，切条后加入调料拌匀。</a:t>
                </a:r>
                <a:endParaRPr lang="en-US" dirty="0"/>
              </a:p>
            </p:txBody>
          </p:sp>
          <p:sp>
            <p:nvSpPr>
              <p:cNvPr id="10" name="Bullet2" descr="56ac6f99-e345-4973-a81f-6021bdf3bad7">
                <a:extLst>
                  <a:ext uri="{FF2B5EF4-FFF2-40B4-BE49-F238E27FC236}">
                    <a16:creationId xmlns:a16="http://schemas.microsoft.com/office/drawing/2014/main" id="{0E538052-F7F7-49F4-5430-B3C21647DED4}"/>
                  </a:ext>
                </a:extLst>
              </p:cNvPr>
              <p:cNvSpPr txBox="1"/>
              <p:nvPr/>
            </p:nvSpPr>
            <p:spPr>
              <a:xfrm>
                <a:off x="4408324" y="2147124"/>
                <a:ext cx="2744691" cy="60830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制作工艺</a:t>
                </a:r>
                <a:endParaRPr lang="en-US" dirty="0"/>
              </a:p>
            </p:txBody>
          </p:sp>
          <p:sp>
            <p:nvSpPr>
              <p:cNvPr id="11" name="Number2" descr="1060d4ac-f227-487e-9b30-da8113bc8632">
                <a:extLst>
                  <a:ext uri="{FF2B5EF4-FFF2-40B4-BE49-F238E27FC236}">
                    <a16:creationId xmlns:a16="http://schemas.microsoft.com/office/drawing/2014/main" id="{AA10ECE7-D23F-AECF-2A9B-89892AFD7079}"/>
                  </a:ext>
                </a:extLst>
              </p:cNvPr>
              <p:cNvSpPr/>
              <p:nvPr/>
            </p:nvSpPr>
            <p:spPr>
              <a:xfrm flipH="1">
                <a:off x="7159877" y="1834672"/>
                <a:ext cx="686770" cy="599345"/>
              </a:xfrm>
              <a:custGeom>
                <a:avLst/>
                <a:gdLst>
                  <a:gd name="connsiteX0" fmla="*/ 1286236 w 2656644"/>
                  <a:gd name="connsiteY0" fmla="*/ 0 h 1806266"/>
                  <a:gd name="connsiteX1" fmla="*/ 1986354 w 2656644"/>
                  <a:gd name="connsiteY1" fmla="*/ 84280 h 1806266"/>
                  <a:gd name="connsiteX2" fmla="*/ 2297748 w 2656644"/>
                  <a:gd name="connsiteY2" fmla="*/ 214770 h 1806266"/>
                  <a:gd name="connsiteX3" fmla="*/ 2567909 w 2656644"/>
                  <a:gd name="connsiteY3" fmla="*/ 537211 h 1806266"/>
                  <a:gd name="connsiteX4" fmla="*/ 2655975 w 2656644"/>
                  <a:gd name="connsiteY4" fmla="*/ 897047 h 1806266"/>
                  <a:gd name="connsiteX5" fmla="*/ 2515993 w 2656644"/>
                  <a:gd name="connsiteY5" fmla="*/ 1298477 h 1806266"/>
                  <a:gd name="connsiteX6" fmla="*/ 1938846 w 2656644"/>
                  <a:gd name="connsiteY6" fmla="*/ 1695447 h 1806266"/>
                  <a:gd name="connsiteX7" fmla="*/ 1724646 w 2656644"/>
                  <a:gd name="connsiteY7" fmla="*/ 1754936 h 1806266"/>
                  <a:gd name="connsiteX8" fmla="*/ 1104451 w 2656644"/>
                  <a:gd name="connsiteY8" fmla="*/ 1804311 h 1806266"/>
                  <a:gd name="connsiteX9" fmla="*/ 534047 w 2656644"/>
                  <a:gd name="connsiteY9" fmla="*/ 1716556 h 1806266"/>
                  <a:gd name="connsiteX10" fmla="*/ 239613 w 2656644"/>
                  <a:gd name="connsiteY10" fmla="*/ 1563037 h 1806266"/>
                  <a:gd name="connsiteX11" fmla="*/ 19448 w 2656644"/>
                  <a:gd name="connsiteY11" fmla="*/ 1177581 h 1806266"/>
                  <a:gd name="connsiteX12" fmla="*/ 92785 w 2656644"/>
                  <a:gd name="connsiteY12" fmla="*/ 568952 h 1806266"/>
                  <a:gd name="connsiteX13" fmla="*/ 501165 w 2656644"/>
                  <a:gd name="connsiteY13" fmla="*/ 159639 h 1806266"/>
                  <a:gd name="connsiteX14" fmla="*/ 1014622 w 2656644"/>
                  <a:gd name="connsiteY14" fmla="*/ 10736 h 1806266"/>
                  <a:gd name="connsiteX15" fmla="*/ 1286236 w 2656644"/>
                  <a:gd name="connsiteY15" fmla="*/ 0 h 180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644" h="1806266">
                    <a:moveTo>
                      <a:pt x="1286236" y="0"/>
                    </a:moveTo>
                    <a:cubicBezTo>
                      <a:pt x="1496131" y="6846"/>
                      <a:pt x="1743836" y="23339"/>
                      <a:pt x="1986354" y="84280"/>
                    </a:cubicBezTo>
                    <a:cubicBezTo>
                      <a:pt x="2096617" y="111975"/>
                      <a:pt x="2201643" y="153000"/>
                      <a:pt x="2297748" y="214770"/>
                    </a:cubicBezTo>
                    <a:cubicBezTo>
                      <a:pt x="2421340" y="294175"/>
                      <a:pt x="2511688" y="401534"/>
                      <a:pt x="2567909" y="537211"/>
                    </a:cubicBezTo>
                    <a:cubicBezTo>
                      <a:pt x="2615676" y="652558"/>
                      <a:pt x="2649907" y="771379"/>
                      <a:pt x="2655975" y="897047"/>
                    </a:cubicBezTo>
                    <a:cubicBezTo>
                      <a:pt x="2663340" y="1049787"/>
                      <a:pt x="2609504" y="1181730"/>
                      <a:pt x="2515993" y="1298477"/>
                    </a:cubicBezTo>
                    <a:cubicBezTo>
                      <a:pt x="2363823" y="1488560"/>
                      <a:pt x="2165649" y="1613242"/>
                      <a:pt x="1938846" y="1695447"/>
                    </a:cubicBezTo>
                    <a:cubicBezTo>
                      <a:pt x="1853270" y="1726462"/>
                      <a:pt x="1788283" y="1740725"/>
                      <a:pt x="1724646" y="1754936"/>
                    </a:cubicBezTo>
                    <a:cubicBezTo>
                      <a:pt x="1668581" y="1767435"/>
                      <a:pt x="1437732" y="1816602"/>
                      <a:pt x="1104451" y="1804311"/>
                    </a:cubicBezTo>
                    <a:cubicBezTo>
                      <a:pt x="789479" y="1792693"/>
                      <a:pt x="589749" y="1733879"/>
                      <a:pt x="534047" y="1716556"/>
                    </a:cubicBezTo>
                    <a:cubicBezTo>
                      <a:pt x="442247" y="1688031"/>
                      <a:pt x="339815" y="1645761"/>
                      <a:pt x="239613" y="1563037"/>
                    </a:cubicBezTo>
                    <a:cubicBezTo>
                      <a:pt x="117731" y="1462369"/>
                      <a:pt x="48700" y="1330426"/>
                      <a:pt x="19448" y="1177581"/>
                    </a:cubicBezTo>
                    <a:cubicBezTo>
                      <a:pt x="-20747" y="967478"/>
                      <a:pt x="258" y="762822"/>
                      <a:pt x="92785" y="568952"/>
                    </a:cubicBezTo>
                    <a:cubicBezTo>
                      <a:pt x="180384" y="385352"/>
                      <a:pt x="324307" y="255121"/>
                      <a:pt x="501165" y="159639"/>
                    </a:cubicBezTo>
                    <a:cubicBezTo>
                      <a:pt x="661426" y="73129"/>
                      <a:pt x="834082" y="28629"/>
                      <a:pt x="1014622" y="10736"/>
                    </a:cubicBezTo>
                    <a:cubicBezTo>
                      <a:pt x="1092108" y="3060"/>
                      <a:pt x="1169645" y="363"/>
                      <a:pt x="12862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pPr algn="ctr"/>
                <a:r>
                  <a:rPr lang="en-US" altLang="zh-CN" sz="2400" b="1" dirty="0">
                    <a:solidFill>
                      <a:srgbClr val="FFFFFF"/>
                    </a:solidFill>
                  </a:rPr>
                  <a:t>2</a:t>
                </a:r>
                <a:endParaRPr lang="zh-CN" altLang="en-US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7" name="组合 116" descr="358dbbff-28c5-4adc-921c-563f63eb5112">
              <a:extLst>
                <a:ext uri="{FF2B5EF4-FFF2-40B4-BE49-F238E27FC236}">
                  <a16:creationId xmlns:a16="http://schemas.microsoft.com/office/drawing/2014/main" id="{D8C5123F-19BD-744F-9B65-72F71A18E899}"/>
                </a:ext>
              </a:extLst>
            </p:cNvPr>
            <p:cNvGrpSpPr/>
            <p:nvPr/>
          </p:nvGrpSpPr>
          <p:grpSpPr>
            <a:xfrm>
              <a:off x="8004905" y="1834672"/>
              <a:ext cx="3513995" cy="2141133"/>
              <a:chOff x="8004905" y="1834672"/>
              <a:chExt cx="3513995" cy="2141133"/>
            </a:xfrm>
          </p:grpSpPr>
          <p:sp>
            <p:nvSpPr>
              <p:cNvPr id="13" name="ComponentBackground3" descr="bc78ad55-25ce-4a8b-9212-56edf4631869">
                <a:extLst>
                  <a:ext uri="{FF2B5EF4-FFF2-40B4-BE49-F238E27FC236}">
                    <a16:creationId xmlns:a16="http://schemas.microsoft.com/office/drawing/2014/main" id="{C47739DB-C6B8-F416-7ABE-36787703C3FD}"/>
                  </a:ext>
                </a:extLst>
              </p:cNvPr>
              <p:cNvSpPr/>
              <p:nvPr/>
            </p:nvSpPr>
            <p:spPr>
              <a:xfrm>
                <a:off x="8004905" y="2090081"/>
                <a:ext cx="3266405" cy="1885724"/>
              </a:xfrm>
              <a:prstGeom prst="roundRect">
                <a:avLst>
                  <a:gd name="adj" fmla="val 7700"/>
                </a:avLst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3" descr="9db1c059-baac-4918-a8c0-46759bd6c7fb">
                <a:extLst>
                  <a:ext uri="{FF2B5EF4-FFF2-40B4-BE49-F238E27FC236}">
                    <a16:creationId xmlns:a16="http://schemas.microsoft.com/office/drawing/2014/main" id="{E5855027-776A-6D4B-B739-34A01EBCCD25}"/>
                  </a:ext>
                </a:extLst>
              </p:cNvPr>
              <p:cNvSpPr txBox="1"/>
              <p:nvPr/>
            </p:nvSpPr>
            <p:spPr>
              <a:xfrm>
                <a:off x="8080579" y="2755424"/>
                <a:ext cx="2744689" cy="111233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濮阳裹凉皮以其独特的调料和口感闻名。</a:t>
                </a:r>
                <a:endParaRPr lang="en-US" dirty="0"/>
              </a:p>
            </p:txBody>
          </p:sp>
          <p:sp>
            <p:nvSpPr>
              <p:cNvPr id="15" name="Bullet3" descr="f0982cb2-6db9-4d3d-9a1c-d39709923388">
                <a:extLst>
                  <a:ext uri="{FF2B5EF4-FFF2-40B4-BE49-F238E27FC236}">
                    <a16:creationId xmlns:a16="http://schemas.microsoft.com/office/drawing/2014/main" id="{CFEC3877-C007-61AA-05EF-514127FC56D7}"/>
                  </a:ext>
                </a:extLst>
              </p:cNvPr>
              <p:cNvSpPr txBox="1"/>
              <p:nvPr/>
            </p:nvSpPr>
            <p:spPr>
              <a:xfrm>
                <a:off x="8080577" y="2147124"/>
                <a:ext cx="2744691" cy="60830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地方特色</a:t>
                </a:r>
                <a:endParaRPr lang="en-US" dirty="0"/>
              </a:p>
            </p:txBody>
          </p:sp>
          <p:sp>
            <p:nvSpPr>
              <p:cNvPr id="16" name="Number3" descr="648e0214-66ee-42cb-ab95-c53469c031a1">
                <a:extLst>
                  <a:ext uri="{FF2B5EF4-FFF2-40B4-BE49-F238E27FC236}">
                    <a16:creationId xmlns:a16="http://schemas.microsoft.com/office/drawing/2014/main" id="{7C1F5031-B648-A20B-2C77-A8E53A1CC0F0}"/>
                  </a:ext>
                </a:extLst>
              </p:cNvPr>
              <p:cNvSpPr/>
              <p:nvPr/>
            </p:nvSpPr>
            <p:spPr>
              <a:xfrm flipH="1">
                <a:off x="10832130" y="1834672"/>
                <a:ext cx="686770" cy="599345"/>
              </a:xfrm>
              <a:custGeom>
                <a:avLst/>
                <a:gdLst>
                  <a:gd name="connsiteX0" fmla="*/ 1286236 w 2656644"/>
                  <a:gd name="connsiteY0" fmla="*/ 0 h 1806266"/>
                  <a:gd name="connsiteX1" fmla="*/ 1986354 w 2656644"/>
                  <a:gd name="connsiteY1" fmla="*/ 84280 h 1806266"/>
                  <a:gd name="connsiteX2" fmla="*/ 2297748 w 2656644"/>
                  <a:gd name="connsiteY2" fmla="*/ 214770 h 1806266"/>
                  <a:gd name="connsiteX3" fmla="*/ 2567909 w 2656644"/>
                  <a:gd name="connsiteY3" fmla="*/ 537211 h 1806266"/>
                  <a:gd name="connsiteX4" fmla="*/ 2655975 w 2656644"/>
                  <a:gd name="connsiteY4" fmla="*/ 897047 h 1806266"/>
                  <a:gd name="connsiteX5" fmla="*/ 2515993 w 2656644"/>
                  <a:gd name="connsiteY5" fmla="*/ 1298477 h 1806266"/>
                  <a:gd name="connsiteX6" fmla="*/ 1938846 w 2656644"/>
                  <a:gd name="connsiteY6" fmla="*/ 1695447 h 1806266"/>
                  <a:gd name="connsiteX7" fmla="*/ 1724646 w 2656644"/>
                  <a:gd name="connsiteY7" fmla="*/ 1754936 h 1806266"/>
                  <a:gd name="connsiteX8" fmla="*/ 1104451 w 2656644"/>
                  <a:gd name="connsiteY8" fmla="*/ 1804311 h 1806266"/>
                  <a:gd name="connsiteX9" fmla="*/ 534047 w 2656644"/>
                  <a:gd name="connsiteY9" fmla="*/ 1716556 h 1806266"/>
                  <a:gd name="connsiteX10" fmla="*/ 239613 w 2656644"/>
                  <a:gd name="connsiteY10" fmla="*/ 1563037 h 1806266"/>
                  <a:gd name="connsiteX11" fmla="*/ 19448 w 2656644"/>
                  <a:gd name="connsiteY11" fmla="*/ 1177581 h 1806266"/>
                  <a:gd name="connsiteX12" fmla="*/ 92785 w 2656644"/>
                  <a:gd name="connsiteY12" fmla="*/ 568952 h 1806266"/>
                  <a:gd name="connsiteX13" fmla="*/ 501165 w 2656644"/>
                  <a:gd name="connsiteY13" fmla="*/ 159639 h 1806266"/>
                  <a:gd name="connsiteX14" fmla="*/ 1014622 w 2656644"/>
                  <a:gd name="connsiteY14" fmla="*/ 10736 h 1806266"/>
                  <a:gd name="connsiteX15" fmla="*/ 1286236 w 2656644"/>
                  <a:gd name="connsiteY15" fmla="*/ 0 h 180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644" h="1806266">
                    <a:moveTo>
                      <a:pt x="1286236" y="0"/>
                    </a:moveTo>
                    <a:cubicBezTo>
                      <a:pt x="1496131" y="6846"/>
                      <a:pt x="1743836" y="23339"/>
                      <a:pt x="1986354" y="84280"/>
                    </a:cubicBezTo>
                    <a:cubicBezTo>
                      <a:pt x="2096617" y="111975"/>
                      <a:pt x="2201643" y="153000"/>
                      <a:pt x="2297748" y="214770"/>
                    </a:cubicBezTo>
                    <a:cubicBezTo>
                      <a:pt x="2421340" y="294175"/>
                      <a:pt x="2511688" y="401534"/>
                      <a:pt x="2567909" y="537211"/>
                    </a:cubicBezTo>
                    <a:cubicBezTo>
                      <a:pt x="2615676" y="652558"/>
                      <a:pt x="2649907" y="771379"/>
                      <a:pt x="2655975" y="897047"/>
                    </a:cubicBezTo>
                    <a:cubicBezTo>
                      <a:pt x="2663340" y="1049787"/>
                      <a:pt x="2609504" y="1181730"/>
                      <a:pt x="2515993" y="1298477"/>
                    </a:cubicBezTo>
                    <a:cubicBezTo>
                      <a:pt x="2363823" y="1488560"/>
                      <a:pt x="2165649" y="1613242"/>
                      <a:pt x="1938846" y="1695447"/>
                    </a:cubicBezTo>
                    <a:cubicBezTo>
                      <a:pt x="1853270" y="1726462"/>
                      <a:pt x="1788283" y="1740725"/>
                      <a:pt x="1724646" y="1754936"/>
                    </a:cubicBezTo>
                    <a:cubicBezTo>
                      <a:pt x="1668581" y="1767435"/>
                      <a:pt x="1437732" y="1816602"/>
                      <a:pt x="1104451" y="1804311"/>
                    </a:cubicBezTo>
                    <a:cubicBezTo>
                      <a:pt x="789479" y="1792693"/>
                      <a:pt x="589749" y="1733879"/>
                      <a:pt x="534047" y="1716556"/>
                    </a:cubicBezTo>
                    <a:cubicBezTo>
                      <a:pt x="442247" y="1688031"/>
                      <a:pt x="339815" y="1645761"/>
                      <a:pt x="239613" y="1563037"/>
                    </a:cubicBezTo>
                    <a:cubicBezTo>
                      <a:pt x="117731" y="1462369"/>
                      <a:pt x="48700" y="1330426"/>
                      <a:pt x="19448" y="1177581"/>
                    </a:cubicBezTo>
                    <a:cubicBezTo>
                      <a:pt x="-20747" y="967478"/>
                      <a:pt x="258" y="762822"/>
                      <a:pt x="92785" y="568952"/>
                    </a:cubicBezTo>
                    <a:cubicBezTo>
                      <a:pt x="180384" y="385352"/>
                      <a:pt x="324307" y="255121"/>
                      <a:pt x="501165" y="159639"/>
                    </a:cubicBezTo>
                    <a:cubicBezTo>
                      <a:pt x="661426" y="73129"/>
                      <a:pt x="834082" y="28629"/>
                      <a:pt x="1014622" y="10736"/>
                    </a:cubicBezTo>
                    <a:cubicBezTo>
                      <a:pt x="1092108" y="3060"/>
                      <a:pt x="1169645" y="363"/>
                      <a:pt x="1286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pPr algn="ctr"/>
                <a:r>
                  <a:rPr lang="en-US" altLang="zh-CN" sz="2400" b="1" dirty="0">
                    <a:solidFill>
                      <a:srgbClr val="FFFFFF"/>
                    </a:solidFill>
                  </a:rPr>
                  <a:t>3</a:t>
                </a:r>
                <a:endParaRPr lang="zh-CN" altLang="en-US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8" name="组合 117" descr="0a7f0272-6dca-4ddc-aadb-f3aac227d326">
              <a:extLst>
                <a:ext uri="{FF2B5EF4-FFF2-40B4-BE49-F238E27FC236}">
                  <a16:creationId xmlns:a16="http://schemas.microsoft.com/office/drawing/2014/main" id="{48B82725-DC33-C436-820C-C23AE8E1964C}"/>
                </a:ext>
              </a:extLst>
            </p:cNvPr>
            <p:cNvGrpSpPr/>
            <p:nvPr/>
          </p:nvGrpSpPr>
          <p:grpSpPr>
            <a:xfrm>
              <a:off x="660400" y="3992967"/>
              <a:ext cx="3513995" cy="2141133"/>
              <a:chOff x="660400" y="3992967"/>
              <a:chExt cx="3513995" cy="2141133"/>
            </a:xfrm>
          </p:grpSpPr>
          <p:sp>
            <p:nvSpPr>
              <p:cNvPr id="18" name="ComponentBackground4" descr="16b27182-b6b6-4a33-af9d-6e0b9f5d73e8">
                <a:extLst>
                  <a:ext uri="{FF2B5EF4-FFF2-40B4-BE49-F238E27FC236}">
                    <a16:creationId xmlns:a16="http://schemas.microsoft.com/office/drawing/2014/main" id="{9FD3FC86-2D8E-8474-7D1E-0DF118A1D110}"/>
                  </a:ext>
                </a:extLst>
              </p:cNvPr>
              <p:cNvSpPr/>
              <p:nvPr/>
            </p:nvSpPr>
            <p:spPr>
              <a:xfrm>
                <a:off x="660400" y="4248376"/>
                <a:ext cx="3266405" cy="1885724"/>
              </a:xfrm>
              <a:prstGeom prst="roundRect">
                <a:avLst>
                  <a:gd name="adj" fmla="val 7700"/>
                </a:avLst>
              </a:prstGeom>
              <a:solidFill>
                <a:schemeClr val="accent4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4" descr="34a6142f-918e-4d51-b0c9-717be7572ddc">
                <a:extLst>
                  <a:ext uri="{FF2B5EF4-FFF2-40B4-BE49-F238E27FC236}">
                    <a16:creationId xmlns:a16="http://schemas.microsoft.com/office/drawing/2014/main" id="{C2D666E9-1276-D44A-CBE8-6A71EB670907}"/>
                  </a:ext>
                </a:extLst>
              </p:cNvPr>
              <p:cNvSpPr txBox="1"/>
              <p:nvPr/>
            </p:nvSpPr>
            <p:spPr>
              <a:xfrm>
                <a:off x="736074" y="4913719"/>
                <a:ext cx="2744689" cy="111233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富含碳水化合物和膳食纤维，有助于消化。</a:t>
                </a:r>
                <a:endParaRPr lang="en-US" dirty="0"/>
              </a:p>
            </p:txBody>
          </p:sp>
          <p:sp>
            <p:nvSpPr>
              <p:cNvPr id="20" name="Bullet4" descr="8fc25c67-a730-4204-907b-347b9532df7f">
                <a:extLst>
                  <a:ext uri="{FF2B5EF4-FFF2-40B4-BE49-F238E27FC236}">
                    <a16:creationId xmlns:a16="http://schemas.microsoft.com/office/drawing/2014/main" id="{C0AA4136-1D88-4560-7265-583599D1E7B5}"/>
                  </a:ext>
                </a:extLst>
              </p:cNvPr>
              <p:cNvSpPr txBox="1"/>
              <p:nvPr/>
            </p:nvSpPr>
            <p:spPr>
              <a:xfrm>
                <a:off x="736072" y="4305419"/>
                <a:ext cx="2744691" cy="60830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营养价值</a:t>
                </a:r>
                <a:endParaRPr lang="en-US" dirty="0"/>
              </a:p>
            </p:txBody>
          </p:sp>
          <p:sp>
            <p:nvSpPr>
              <p:cNvPr id="21" name="Number4" descr="172c98dc-f30c-4cdd-8324-30884d509269">
                <a:extLst>
                  <a:ext uri="{FF2B5EF4-FFF2-40B4-BE49-F238E27FC236}">
                    <a16:creationId xmlns:a16="http://schemas.microsoft.com/office/drawing/2014/main" id="{B40DBA0F-3342-6EDA-97B4-4EEA525B1A81}"/>
                  </a:ext>
                </a:extLst>
              </p:cNvPr>
              <p:cNvSpPr/>
              <p:nvPr/>
            </p:nvSpPr>
            <p:spPr>
              <a:xfrm flipH="1">
                <a:off x="3487625" y="3992967"/>
                <a:ext cx="686770" cy="599345"/>
              </a:xfrm>
              <a:custGeom>
                <a:avLst/>
                <a:gdLst>
                  <a:gd name="connsiteX0" fmla="*/ 1286236 w 2656644"/>
                  <a:gd name="connsiteY0" fmla="*/ 0 h 1806266"/>
                  <a:gd name="connsiteX1" fmla="*/ 1986354 w 2656644"/>
                  <a:gd name="connsiteY1" fmla="*/ 84280 h 1806266"/>
                  <a:gd name="connsiteX2" fmla="*/ 2297748 w 2656644"/>
                  <a:gd name="connsiteY2" fmla="*/ 214770 h 1806266"/>
                  <a:gd name="connsiteX3" fmla="*/ 2567909 w 2656644"/>
                  <a:gd name="connsiteY3" fmla="*/ 537211 h 1806266"/>
                  <a:gd name="connsiteX4" fmla="*/ 2655975 w 2656644"/>
                  <a:gd name="connsiteY4" fmla="*/ 897047 h 1806266"/>
                  <a:gd name="connsiteX5" fmla="*/ 2515993 w 2656644"/>
                  <a:gd name="connsiteY5" fmla="*/ 1298477 h 1806266"/>
                  <a:gd name="connsiteX6" fmla="*/ 1938846 w 2656644"/>
                  <a:gd name="connsiteY6" fmla="*/ 1695447 h 1806266"/>
                  <a:gd name="connsiteX7" fmla="*/ 1724646 w 2656644"/>
                  <a:gd name="connsiteY7" fmla="*/ 1754936 h 1806266"/>
                  <a:gd name="connsiteX8" fmla="*/ 1104451 w 2656644"/>
                  <a:gd name="connsiteY8" fmla="*/ 1804311 h 1806266"/>
                  <a:gd name="connsiteX9" fmla="*/ 534047 w 2656644"/>
                  <a:gd name="connsiteY9" fmla="*/ 1716556 h 1806266"/>
                  <a:gd name="connsiteX10" fmla="*/ 239613 w 2656644"/>
                  <a:gd name="connsiteY10" fmla="*/ 1563037 h 1806266"/>
                  <a:gd name="connsiteX11" fmla="*/ 19448 w 2656644"/>
                  <a:gd name="connsiteY11" fmla="*/ 1177581 h 1806266"/>
                  <a:gd name="connsiteX12" fmla="*/ 92785 w 2656644"/>
                  <a:gd name="connsiteY12" fmla="*/ 568952 h 1806266"/>
                  <a:gd name="connsiteX13" fmla="*/ 501165 w 2656644"/>
                  <a:gd name="connsiteY13" fmla="*/ 159639 h 1806266"/>
                  <a:gd name="connsiteX14" fmla="*/ 1014622 w 2656644"/>
                  <a:gd name="connsiteY14" fmla="*/ 10736 h 1806266"/>
                  <a:gd name="connsiteX15" fmla="*/ 1286236 w 2656644"/>
                  <a:gd name="connsiteY15" fmla="*/ 0 h 180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644" h="1806266">
                    <a:moveTo>
                      <a:pt x="1286236" y="0"/>
                    </a:moveTo>
                    <a:cubicBezTo>
                      <a:pt x="1496131" y="6846"/>
                      <a:pt x="1743836" y="23339"/>
                      <a:pt x="1986354" y="84280"/>
                    </a:cubicBezTo>
                    <a:cubicBezTo>
                      <a:pt x="2096617" y="111975"/>
                      <a:pt x="2201643" y="153000"/>
                      <a:pt x="2297748" y="214770"/>
                    </a:cubicBezTo>
                    <a:cubicBezTo>
                      <a:pt x="2421340" y="294175"/>
                      <a:pt x="2511688" y="401534"/>
                      <a:pt x="2567909" y="537211"/>
                    </a:cubicBezTo>
                    <a:cubicBezTo>
                      <a:pt x="2615676" y="652558"/>
                      <a:pt x="2649907" y="771379"/>
                      <a:pt x="2655975" y="897047"/>
                    </a:cubicBezTo>
                    <a:cubicBezTo>
                      <a:pt x="2663340" y="1049787"/>
                      <a:pt x="2609504" y="1181730"/>
                      <a:pt x="2515993" y="1298477"/>
                    </a:cubicBezTo>
                    <a:cubicBezTo>
                      <a:pt x="2363823" y="1488560"/>
                      <a:pt x="2165649" y="1613242"/>
                      <a:pt x="1938846" y="1695447"/>
                    </a:cubicBezTo>
                    <a:cubicBezTo>
                      <a:pt x="1853270" y="1726462"/>
                      <a:pt x="1788283" y="1740725"/>
                      <a:pt x="1724646" y="1754936"/>
                    </a:cubicBezTo>
                    <a:cubicBezTo>
                      <a:pt x="1668581" y="1767435"/>
                      <a:pt x="1437732" y="1816602"/>
                      <a:pt x="1104451" y="1804311"/>
                    </a:cubicBezTo>
                    <a:cubicBezTo>
                      <a:pt x="789479" y="1792693"/>
                      <a:pt x="589749" y="1733879"/>
                      <a:pt x="534047" y="1716556"/>
                    </a:cubicBezTo>
                    <a:cubicBezTo>
                      <a:pt x="442247" y="1688031"/>
                      <a:pt x="339815" y="1645761"/>
                      <a:pt x="239613" y="1563037"/>
                    </a:cubicBezTo>
                    <a:cubicBezTo>
                      <a:pt x="117731" y="1462369"/>
                      <a:pt x="48700" y="1330426"/>
                      <a:pt x="19448" y="1177581"/>
                    </a:cubicBezTo>
                    <a:cubicBezTo>
                      <a:pt x="-20747" y="967478"/>
                      <a:pt x="258" y="762822"/>
                      <a:pt x="92785" y="568952"/>
                    </a:cubicBezTo>
                    <a:cubicBezTo>
                      <a:pt x="180384" y="385352"/>
                      <a:pt x="324307" y="255121"/>
                      <a:pt x="501165" y="159639"/>
                    </a:cubicBezTo>
                    <a:cubicBezTo>
                      <a:pt x="661426" y="73129"/>
                      <a:pt x="834082" y="28629"/>
                      <a:pt x="1014622" y="10736"/>
                    </a:cubicBezTo>
                    <a:cubicBezTo>
                      <a:pt x="1092108" y="3060"/>
                      <a:pt x="1169645" y="363"/>
                      <a:pt x="1286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pPr algn="ctr"/>
                <a:r>
                  <a:rPr lang="en-US" altLang="zh-CN" sz="2400" b="1" dirty="0">
                    <a:solidFill>
                      <a:srgbClr val="FFFFFF"/>
                    </a:solidFill>
                  </a:rPr>
                  <a:t>4</a:t>
                </a:r>
                <a:endParaRPr lang="zh-CN" altLang="en-US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9" name="组合 118" descr="204d2713-a436-4908-bf22-4d559c206d68">
              <a:extLst>
                <a:ext uri="{FF2B5EF4-FFF2-40B4-BE49-F238E27FC236}">
                  <a16:creationId xmlns:a16="http://schemas.microsoft.com/office/drawing/2014/main" id="{855D838C-B686-2E21-9775-7AA515853695}"/>
                </a:ext>
              </a:extLst>
            </p:cNvPr>
            <p:cNvGrpSpPr/>
            <p:nvPr/>
          </p:nvGrpSpPr>
          <p:grpSpPr>
            <a:xfrm>
              <a:off x="4332652" y="3992967"/>
              <a:ext cx="3513995" cy="2141133"/>
              <a:chOff x="4332652" y="3992967"/>
              <a:chExt cx="3513995" cy="2141133"/>
            </a:xfrm>
          </p:grpSpPr>
          <p:sp>
            <p:nvSpPr>
              <p:cNvPr id="23" name="ComponentBackground5" descr="2c6c50d2-f46f-40ca-9722-8bdc6f3fe6f4">
                <a:extLst>
                  <a:ext uri="{FF2B5EF4-FFF2-40B4-BE49-F238E27FC236}">
                    <a16:creationId xmlns:a16="http://schemas.microsoft.com/office/drawing/2014/main" id="{D9F80020-B127-4772-2631-2A668AC2D080}"/>
                  </a:ext>
                </a:extLst>
              </p:cNvPr>
              <p:cNvSpPr/>
              <p:nvPr/>
            </p:nvSpPr>
            <p:spPr>
              <a:xfrm>
                <a:off x="4332652" y="4248376"/>
                <a:ext cx="3266405" cy="1885724"/>
              </a:xfrm>
              <a:prstGeom prst="roundRect">
                <a:avLst>
                  <a:gd name="adj" fmla="val 7700"/>
                </a:avLst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Text5" descr="f68e443a-5120-49ec-81ec-98ff85072903">
                <a:extLst>
                  <a:ext uri="{FF2B5EF4-FFF2-40B4-BE49-F238E27FC236}">
                    <a16:creationId xmlns:a16="http://schemas.microsoft.com/office/drawing/2014/main" id="{80A530BF-07A4-3239-6B2D-82BD9D272C3E}"/>
                  </a:ext>
                </a:extLst>
              </p:cNvPr>
              <p:cNvSpPr txBox="1"/>
              <p:nvPr/>
            </p:nvSpPr>
            <p:spPr>
              <a:xfrm>
                <a:off x="4408326" y="4913719"/>
                <a:ext cx="2744689" cy="111233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可根据个人口味添加辣椒油、醋等调料。</a:t>
                </a:r>
                <a:endParaRPr lang="en-US" dirty="0"/>
              </a:p>
            </p:txBody>
          </p:sp>
          <p:sp>
            <p:nvSpPr>
              <p:cNvPr id="25" name="Bullet5" descr="15707f1a-a70a-4a2f-a763-140155aea443">
                <a:extLst>
                  <a:ext uri="{FF2B5EF4-FFF2-40B4-BE49-F238E27FC236}">
                    <a16:creationId xmlns:a16="http://schemas.microsoft.com/office/drawing/2014/main" id="{3F965B64-E1D2-62A7-C4C7-C96266D315FC}"/>
                  </a:ext>
                </a:extLst>
              </p:cNvPr>
              <p:cNvSpPr txBox="1"/>
              <p:nvPr/>
            </p:nvSpPr>
            <p:spPr>
              <a:xfrm>
                <a:off x="4408324" y="4305419"/>
                <a:ext cx="2744691" cy="60830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食用方法</a:t>
                </a:r>
                <a:endParaRPr lang="en-US" dirty="0"/>
              </a:p>
            </p:txBody>
          </p:sp>
          <p:sp>
            <p:nvSpPr>
              <p:cNvPr id="26" name="Number5" descr="a87d6367-8a8f-4ee9-a3dd-f5ae125cae3b">
                <a:extLst>
                  <a:ext uri="{FF2B5EF4-FFF2-40B4-BE49-F238E27FC236}">
                    <a16:creationId xmlns:a16="http://schemas.microsoft.com/office/drawing/2014/main" id="{ACFC2D73-A1FC-0AF2-21A9-16C730BB46E1}"/>
                  </a:ext>
                </a:extLst>
              </p:cNvPr>
              <p:cNvSpPr/>
              <p:nvPr/>
            </p:nvSpPr>
            <p:spPr>
              <a:xfrm flipH="1">
                <a:off x="7159877" y="3992967"/>
                <a:ext cx="686770" cy="599345"/>
              </a:xfrm>
              <a:custGeom>
                <a:avLst/>
                <a:gdLst>
                  <a:gd name="connsiteX0" fmla="*/ 1286236 w 2656644"/>
                  <a:gd name="connsiteY0" fmla="*/ 0 h 1806266"/>
                  <a:gd name="connsiteX1" fmla="*/ 1986354 w 2656644"/>
                  <a:gd name="connsiteY1" fmla="*/ 84280 h 1806266"/>
                  <a:gd name="connsiteX2" fmla="*/ 2297748 w 2656644"/>
                  <a:gd name="connsiteY2" fmla="*/ 214770 h 1806266"/>
                  <a:gd name="connsiteX3" fmla="*/ 2567909 w 2656644"/>
                  <a:gd name="connsiteY3" fmla="*/ 537211 h 1806266"/>
                  <a:gd name="connsiteX4" fmla="*/ 2655975 w 2656644"/>
                  <a:gd name="connsiteY4" fmla="*/ 897047 h 1806266"/>
                  <a:gd name="connsiteX5" fmla="*/ 2515993 w 2656644"/>
                  <a:gd name="connsiteY5" fmla="*/ 1298477 h 1806266"/>
                  <a:gd name="connsiteX6" fmla="*/ 1938846 w 2656644"/>
                  <a:gd name="connsiteY6" fmla="*/ 1695447 h 1806266"/>
                  <a:gd name="connsiteX7" fmla="*/ 1724646 w 2656644"/>
                  <a:gd name="connsiteY7" fmla="*/ 1754936 h 1806266"/>
                  <a:gd name="connsiteX8" fmla="*/ 1104451 w 2656644"/>
                  <a:gd name="connsiteY8" fmla="*/ 1804311 h 1806266"/>
                  <a:gd name="connsiteX9" fmla="*/ 534047 w 2656644"/>
                  <a:gd name="connsiteY9" fmla="*/ 1716556 h 1806266"/>
                  <a:gd name="connsiteX10" fmla="*/ 239613 w 2656644"/>
                  <a:gd name="connsiteY10" fmla="*/ 1563037 h 1806266"/>
                  <a:gd name="connsiteX11" fmla="*/ 19448 w 2656644"/>
                  <a:gd name="connsiteY11" fmla="*/ 1177581 h 1806266"/>
                  <a:gd name="connsiteX12" fmla="*/ 92785 w 2656644"/>
                  <a:gd name="connsiteY12" fmla="*/ 568952 h 1806266"/>
                  <a:gd name="connsiteX13" fmla="*/ 501165 w 2656644"/>
                  <a:gd name="connsiteY13" fmla="*/ 159639 h 1806266"/>
                  <a:gd name="connsiteX14" fmla="*/ 1014622 w 2656644"/>
                  <a:gd name="connsiteY14" fmla="*/ 10736 h 1806266"/>
                  <a:gd name="connsiteX15" fmla="*/ 1286236 w 2656644"/>
                  <a:gd name="connsiteY15" fmla="*/ 0 h 180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644" h="1806266">
                    <a:moveTo>
                      <a:pt x="1286236" y="0"/>
                    </a:moveTo>
                    <a:cubicBezTo>
                      <a:pt x="1496131" y="6846"/>
                      <a:pt x="1743836" y="23339"/>
                      <a:pt x="1986354" y="84280"/>
                    </a:cubicBezTo>
                    <a:cubicBezTo>
                      <a:pt x="2096617" y="111975"/>
                      <a:pt x="2201643" y="153000"/>
                      <a:pt x="2297748" y="214770"/>
                    </a:cubicBezTo>
                    <a:cubicBezTo>
                      <a:pt x="2421340" y="294175"/>
                      <a:pt x="2511688" y="401534"/>
                      <a:pt x="2567909" y="537211"/>
                    </a:cubicBezTo>
                    <a:cubicBezTo>
                      <a:pt x="2615676" y="652558"/>
                      <a:pt x="2649907" y="771379"/>
                      <a:pt x="2655975" y="897047"/>
                    </a:cubicBezTo>
                    <a:cubicBezTo>
                      <a:pt x="2663340" y="1049787"/>
                      <a:pt x="2609504" y="1181730"/>
                      <a:pt x="2515993" y="1298477"/>
                    </a:cubicBezTo>
                    <a:cubicBezTo>
                      <a:pt x="2363823" y="1488560"/>
                      <a:pt x="2165649" y="1613242"/>
                      <a:pt x="1938846" y="1695447"/>
                    </a:cubicBezTo>
                    <a:cubicBezTo>
                      <a:pt x="1853270" y="1726462"/>
                      <a:pt x="1788283" y="1740725"/>
                      <a:pt x="1724646" y="1754936"/>
                    </a:cubicBezTo>
                    <a:cubicBezTo>
                      <a:pt x="1668581" y="1767435"/>
                      <a:pt x="1437732" y="1816602"/>
                      <a:pt x="1104451" y="1804311"/>
                    </a:cubicBezTo>
                    <a:cubicBezTo>
                      <a:pt x="789479" y="1792693"/>
                      <a:pt x="589749" y="1733879"/>
                      <a:pt x="534047" y="1716556"/>
                    </a:cubicBezTo>
                    <a:cubicBezTo>
                      <a:pt x="442247" y="1688031"/>
                      <a:pt x="339815" y="1645761"/>
                      <a:pt x="239613" y="1563037"/>
                    </a:cubicBezTo>
                    <a:cubicBezTo>
                      <a:pt x="117731" y="1462369"/>
                      <a:pt x="48700" y="1330426"/>
                      <a:pt x="19448" y="1177581"/>
                    </a:cubicBezTo>
                    <a:cubicBezTo>
                      <a:pt x="-20747" y="967478"/>
                      <a:pt x="258" y="762822"/>
                      <a:pt x="92785" y="568952"/>
                    </a:cubicBezTo>
                    <a:cubicBezTo>
                      <a:pt x="180384" y="385352"/>
                      <a:pt x="324307" y="255121"/>
                      <a:pt x="501165" y="159639"/>
                    </a:cubicBezTo>
                    <a:cubicBezTo>
                      <a:pt x="661426" y="73129"/>
                      <a:pt x="834082" y="28629"/>
                      <a:pt x="1014622" y="10736"/>
                    </a:cubicBezTo>
                    <a:cubicBezTo>
                      <a:pt x="1092108" y="3060"/>
                      <a:pt x="1169645" y="363"/>
                      <a:pt x="12862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/>
              <a:lstStyle/>
              <a:p>
                <a:pPr algn="ctr"/>
                <a:r>
                  <a:rPr lang="en-US" altLang="zh-CN" sz="2400" b="1" dirty="0">
                    <a:solidFill>
                      <a:srgbClr val="FFFFFF"/>
                    </a:solidFill>
                  </a:rPr>
                  <a:t>5</a:t>
                </a:r>
                <a:endParaRPr lang="zh-CN" altLang="en-US" sz="24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8" name="ComponentBackground6" descr="ac185458-fda2-47ec-81c0-28214813c3da">
              <a:extLst>
                <a:ext uri="{FF2B5EF4-FFF2-40B4-BE49-F238E27FC236}">
                  <a16:creationId xmlns:a16="http://schemas.microsoft.com/office/drawing/2014/main" id="{5C4842D5-130F-1714-F9B2-2DE15CDA6E2A}"/>
                </a:ext>
              </a:extLst>
            </p:cNvPr>
            <p:cNvSpPr/>
            <p:nvPr/>
          </p:nvSpPr>
          <p:spPr>
            <a:xfrm>
              <a:off x="8004905" y="4248376"/>
              <a:ext cx="3266405" cy="1885724"/>
            </a:xfrm>
            <a:prstGeom prst="roundRect">
              <a:avLst>
                <a:gd name="adj" fmla="val 7700"/>
              </a:avLst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38" descr="d4d9dce8-a3d2-4888-9b88-74293485224e">
              <a:extLst>
                <a:ext uri="{FF2B5EF4-FFF2-40B4-BE49-F238E27FC236}">
                  <a16:creationId xmlns:a16="http://schemas.microsoft.com/office/drawing/2014/main" id="{DFF2AFB8-AD13-DABD-37B8-774E66FE0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4383" y="6129418"/>
              <a:ext cx="1177489" cy="282298"/>
            </a:xfrm>
            <a:custGeom>
              <a:avLst/>
              <a:gdLst>
                <a:gd name="T0" fmla="*/ 493 w 616"/>
                <a:gd name="T1" fmla="*/ 157 h 214"/>
                <a:gd name="T2" fmla="*/ 464 w 616"/>
                <a:gd name="T3" fmla="*/ 157 h 214"/>
                <a:gd name="T4" fmla="*/ 352 w 616"/>
                <a:gd name="T5" fmla="*/ 66 h 214"/>
                <a:gd name="T6" fmla="*/ 313 w 616"/>
                <a:gd name="T7" fmla="*/ 86 h 214"/>
                <a:gd name="T8" fmla="*/ 250 w 616"/>
                <a:gd name="T9" fmla="*/ 172 h 214"/>
                <a:gd name="T10" fmla="*/ 123 w 616"/>
                <a:gd name="T11" fmla="*/ 152 h 214"/>
                <a:gd name="T12" fmla="*/ 105 w 616"/>
                <a:gd name="T13" fmla="*/ 109 h 214"/>
                <a:gd name="T14" fmla="*/ 46 w 616"/>
                <a:gd name="T15" fmla="*/ 120 h 214"/>
                <a:gd name="T16" fmla="*/ 9 w 616"/>
                <a:gd name="T17" fmla="*/ 174 h 214"/>
                <a:gd name="T18" fmla="*/ 58 w 616"/>
                <a:gd name="T19" fmla="*/ 92 h 214"/>
                <a:gd name="T20" fmla="*/ 134 w 616"/>
                <a:gd name="T21" fmla="*/ 120 h 214"/>
                <a:gd name="T22" fmla="*/ 158 w 616"/>
                <a:gd name="T23" fmla="*/ 166 h 214"/>
                <a:gd name="T24" fmla="*/ 193 w 616"/>
                <a:gd name="T25" fmla="*/ 174 h 214"/>
                <a:gd name="T26" fmla="*/ 356 w 616"/>
                <a:gd name="T27" fmla="*/ 41 h 214"/>
                <a:gd name="T28" fmla="*/ 428 w 616"/>
                <a:gd name="T29" fmla="*/ 114 h 214"/>
                <a:gd name="T30" fmla="*/ 595 w 616"/>
                <a:gd name="T31" fmla="*/ 18 h 214"/>
                <a:gd name="T32" fmla="*/ 601 w 616"/>
                <a:gd name="T33" fmla="*/ 1 h 214"/>
                <a:gd name="T34" fmla="*/ 493 w 616"/>
                <a:gd name="T35" fmla="*/ 15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6" h="214">
                  <a:moveTo>
                    <a:pt x="493" y="157"/>
                  </a:moveTo>
                  <a:cubicBezTo>
                    <a:pt x="483" y="158"/>
                    <a:pt x="473" y="158"/>
                    <a:pt x="464" y="157"/>
                  </a:cubicBezTo>
                  <a:cubicBezTo>
                    <a:pt x="385" y="144"/>
                    <a:pt x="396" y="70"/>
                    <a:pt x="352" y="66"/>
                  </a:cubicBezTo>
                  <a:cubicBezTo>
                    <a:pt x="351" y="66"/>
                    <a:pt x="334" y="60"/>
                    <a:pt x="313" y="86"/>
                  </a:cubicBezTo>
                  <a:cubicBezTo>
                    <a:pt x="295" y="109"/>
                    <a:pt x="279" y="146"/>
                    <a:pt x="250" y="172"/>
                  </a:cubicBezTo>
                  <a:cubicBezTo>
                    <a:pt x="202" y="214"/>
                    <a:pt x="140" y="202"/>
                    <a:pt x="123" y="152"/>
                  </a:cubicBezTo>
                  <a:cubicBezTo>
                    <a:pt x="117" y="135"/>
                    <a:pt x="116" y="118"/>
                    <a:pt x="105" y="109"/>
                  </a:cubicBezTo>
                  <a:cubicBezTo>
                    <a:pt x="92" y="98"/>
                    <a:pt x="68" y="97"/>
                    <a:pt x="46" y="120"/>
                  </a:cubicBezTo>
                  <a:cubicBezTo>
                    <a:pt x="22" y="144"/>
                    <a:pt x="16" y="176"/>
                    <a:pt x="9" y="174"/>
                  </a:cubicBezTo>
                  <a:cubicBezTo>
                    <a:pt x="0" y="170"/>
                    <a:pt x="24" y="110"/>
                    <a:pt x="58" y="92"/>
                  </a:cubicBezTo>
                  <a:cubicBezTo>
                    <a:pt x="85" y="76"/>
                    <a:pt x="121" y="84"/>
                    <a:pt x="134" y="120"/>
                  </a:cubicBezTo>
                  <a:cubicBezTo>
                    <a:pt x="142" y="141"/>
                    <a:pt x="141" y="152"/>
                    <a:pt x="158" y="166"/>
                  </a:cubicBezTo>
                  <a:cubicBezTo>
                    <a:pt x="167" y="171"/>
                    <a:pt x="176" y="176"/>
                    <a:pt x="193" y="174"/>
                  </a:cubicBezTo>
                  <a:cubicBezTo>
                    <a:pt x="271" y="163"/>
                    <a:pt x="273" y="33"/>
                    <a:pt x="356" y="41"/>
                  </a:cubicBezTo>
                  <a:cubicBezTo>
                    <a:pt x="402" y="47"/>
                    <a:pt x="409" y="94"/>
                    <a:pt x="428" y="114"/>
                  </a:cubicBezTo>
                  <a:cubicBezTo>
                    <a:pt x="472" y="163"/>
                    <a:pt x="581" y="137"/>
                    <a:pt x="595" y="18"/>
                  </a:cubicBezTo>
                  <a:cubicBezTo>
                    <a:pt x="597" y="7"/>
                    <a:pt x="599" y="1"/>
                    <a:pt x="601" y="1"/>
                  </a:cubicBezTo>
                  <a:cubicBezTo>
                    <a:pt x="616" y="0"/>
                    <a:pt x="603" y="148"/>
                    <a:pt x="493" y="1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" descr="bfb97503-2f05-48b8-bc83-09bac23fa70f">
              <a:extLst>
                <a:ext uri="{FF2B5EF4-FFF2-40B4-BE49-F238E27FC236}">
                  <a16:creationId xmlns:a16="http://schemas.microsoft.com/office/drawing/2014/main" id="{2E44AE85-89DD-9B39-0B81-4A2389CDB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4073" y="4836294"/>
              <a:ext cx="657398" cy="1259782"/>
            </a:xfrm>
            <a:custGeom>
              <a:avLst/>
              <a:gdLst>
                <a:gd name="T0" fmla="*/ 212 w 498"/>
                <a:gd name="T1" fmla="*/ 53 h 954"/>
                <a:gd name="T2" fmla="*/ 225 w 498"/>
                <a:gd name="T3" fmla="*/ 33 h 954"/>
                <a:gd name="T4" fmla="*/ 495 w 498"/>
                <a:gd name="T5" fmla="*/ 134 h 954"/>
                <a:gd name="T6" fmla="*/ 486 w 498"/>
                <a:gd name="T7" fmla="*/ 166 h 954"/>
                <a:gd name="T8" fmla="*/ 410 w 498"/>
                <a:gd name="T9" fmla="*/ 375 h 954"/>
                <a:gd name="T10" fmla="*/ 275 w 498"/>
                <a:gd name="T11" fmla="*/ 739 h 954"/>
                <a:gd name="T12" fmla="*/ 78 w 498"/>
                <a:gd name="T13" fmla="*/ 921 h 954"/>
                <a:gd name="T14" fmla="*/ 42 w 498"/>
                <a:gd name="T15" fmla="*/ 944 h 954"/>
                <a:gd name="T16" fmla="*/ 19 w 498"/>
                <a:gd name="T17" fmla="*/ 783 h 954"/>
                <a:gd name="T18" fmla="*/ 1 w 498"/>
                <a:gd name="T19" fmla="*/ 639 h 954"/>
                <a:gd name="T20" fmla="*/ 3 w 498"/>
                <a:gd name="T21" fmla="*/ 632 h 954"/>
                <a:gd name="T22" fmla="*/ 11 w 498"/>
                <a:gd name="T23" fmla="*/ 611 h 954"/>
                <a:gd name="T24" fmla="*/ 160 w 498"/>
                <a:gd name="T25" fmla="*/ 198 h 954"/>
                <a:gd name="T26" fmla="*/ 164 w 498"/>
                <a:gd name="T27" fmla="*/ 187 h 954"/>
                <a:gd name="T28" fmla="*/ 194 w 498"/>
                <a:gd name="T29" fmla="*/ 104 h 954"/>
                <a:gd name="T30" fmla="*/ 195 w 498"/>
                <a:gd name="T31" fmla="*/ 99 h 954"/>
                <a:gd name="T32" fmla="*/ 212 w 498"/>
                <a:gd name="T33" fmla="*/ 53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8" h="954">
                  <a:moveTo>
                    <a:pt x="212" y="53"/>
                  </a:moveTo>
                  <a:cubicBezTo>
                    <a:pt x="213" y="49"/>
                    <a:pt x="219" y="35"/>
                    <a:pt x="225" y="33"/>
                  </a:cubicBezTo>
                  <a:cubicBezTo>
                    <a:pt x="297" y="0"/>
                    <a:pt x="466" y="64"/>
                    <a:pt x="495" y="134"/>
                  </a:cubicBezTo>
                  <a:cubicBezTo>
                    <a:pt x="496" y="136"/>
                    <a:pt x="498" y="131"/>
                    <a:pt x="486" y="166"/>
                  </a:cubicBezTo>
                  <a:cubicBezTo>
                    <a:pt x="472" y="203"/>
                    <a:pt x="478" y="189"/>
                    <a:pt x="410" y="375"/>
                  </a:cubicBezTo>
                  <a:cubicBezTo>
                    <a:pt x="271" y="756"/>
                    <a:pt x="280" y="731"/>
                    <a:pt x="275" y="739"/>
                  </a:cubicBezTo>
                  <a:cubicBezTo>
                    <a:pt x="272" y="744"/>
                    <a:pt x="286" y="732"/>
                    <a:pt x="78" y="921"/>
                  </a:cubicBezTo>
                  <a:cubicBezTo>
                    <a:pt x="55" y="942"/>
                    <a:pt x="44" y="954"/>
                    <a:pt x="42" y="944"/>
                  </a:cubicBezTo>
                  <a:cubicBezTo>
                    <a:pt x="40" y="938"/>
                    <a:pt x="42" y="949"/>
                    <a:pt x="19" y="783"/>
                  </a:cubicBezTo>
                  <a:cubicBezTo>
                    <a:pt x="3" y="668"/>
                    <a:pt x="0" y="648"/>
                    <a:pt x="1" y="639"/>
                  </a:cubicBezTo>
                  <a:cubicBezTo>
                    <a:pt x="1" y="636"/>
                    <a:pt x="2" y="635"/>
                    <a:pt x="3" y="632"/>
                  </a:cubicBezTo>
                  <a:cubicBezTo>
                    <a:pt x="5" y="625"/>
                    <a:pt x="8" y="618"/>
                    <a:pt x="11" y="611"/>
                  </a:cubicBezTo>
                  <a:cubicBezTo>
                    <a:pt x="82" y="416"/>
                    <a:pt x="129" y="285"/>
                    <a:pt x="160" y="198"/>
                  </a:cubicBezTo>
                  <a:cubicBezTo>
                    <a:pt x="162" y="194"/>
                    <a:pt x="163" y="190"/>
                    <a:pt x="164" y="187"/>
                  </a:cubicBezTo>
                  <a:cubicBezTo>
                    <a:pt x="177" y="152"/>
                    <a:pt x="186" y="125"/>
                    <a:pt x="194" y="104"/>
                  </a:cubicBezTo>
                  <a:cubicBezTo>
                    <a:pt x="194" y="102"/>
                    <a:pt x="195" y="101"/>
                    <a:pt x="195" y="99"/>
                  </a:cubicBezTo>
                  <a:cubicBezTo>
                    <a:pt x="203" y="79"/>
                    <a:pt x="208" y="64"/>
                    <a:pt x="212" y="5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7" descr="56ac9e1b-19d9-41a4-8066-2574f8f2c103">
              <a:extLst>
                <a:ext uri="{FF2B5EF4-FFF2-40B4-BE49-F238E27FC236}">
                  <a16:creationId xmlns:a16="http://schemas.microsoft.com/office/drawing/2014/main" id="{8DE904F4-59C7-6BC2-5826-282434EEB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4700" y="4915760"/>
              <a:ext cx="113364" cy="273407"/>
            </a:xfrm>
            <a:custGeom>
              <a:avLst/>
              <a:gdLst>
                <a:gd name="T0" fmla="*/ 1 w 86"/>
                <a:gd name="T1" fmla="*/ 199 h 207"/>
                <a:gd name="T2" fmla="*/ 73 w 86"/>
                <a:gd name="T3" fmla="*/ 4 h 207"/>
                <a:gd name="T4" fmla="*/ 85 w 86"/>
                <a:gd name="T5" fmla="*/ 8 h 207"/>
                <a:gd name="T6" fmla="*/ 12 w 86"/>
                <a:gd name="T7" fmla="*/ 203 h 207"/>
                <a:gd name="T8" fmla="*/ 1 w 86"/>
                <a:gd name="T9" fmla="*/ 19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207">
                  <a:moveTo>
                    <a:pt x="1" y="199"/>
                  </a:moveTo>
                  <a:cubicBezTo>
                    <a:pt x="14" y="144"/>
                    <a:pt x="45" y="55"/>
                    <a:pt x="73" y="4"/>
                  </a:cubicBezTo>
                  <a:cubicBezTo>
                    <a:pt x="75" y="0"/>
                    <a:pt x="86" y="4"/>
                    <a:pt x="85" y="8"/>
                  </a:cubicBezTo>
                  <a:cubicBezTo>
                    <a:pt x="71" y="58"/>
                    <a:pt x="38" y="154"/>
                    <a:pt x="12" y="203"/>
                  </a:cubicBezTo>
                  <a:cubicBezTo>
                    <a:pt x="10" y="207"/>
                    <a:pt x="0" y="203"/>
                    <a:pt x="1" y="1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8" descr="ce54121a-d3ad-4274-8e91-2921684a282a">
              <a:extLst>
                <a:ext uri="{FF2B5EF4-FFF2-40B4-BE49-F238E27FC236}">
                  <a16:creationId xmlns:a16="http://schemas.microsoft.com/office/drawing/2014/main" id="{B1DA0495-57E3-56B0-911B-163E10F07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6418" y="4984112"/>
              <a:ext cx="110585" cy="275074"/>
            </a:xfrm>
            <a:custGeom>
              <a:avLst/>
              <a:gdLst>
                <a:gd name="T0" fmla="*/ 1 w 84"/>
                <a:gd name="T1" fmla="*/ 200 h 208"/>
                <a:gd name="T2" fmla="*/ 72 w 84"/>
                <a:gd name="T3" fmla="*/ 4 h 208"/>
                <a:gd name="T4" fmla="*/ 83 w 84"/>
                <a:gd name="T5" fmla="*/ 8 h 208"/>
                <a:gd name="T6" fmla="*/ 12 w 84"/>
                <a:gd name="T7" fmla="*/ 204 h 208"/>
                <a:gd name="T8" fmla="*/ 1 w 84"/>
                <a:gd name="T9" fmla="*/ 20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08">
                  <a:moveTo>
                    <a:pt x="1" y="200"/>
                  </a:moveTo>
                  <a:cubicBezTo>
                    <a:pt x="14" y="145"/>
                    <a:pt x="47" y="53"/>
                    <a:pt x="72" y="4"/>
                  </a:cubicBezTo>
                  <a:cubicBezTo>
                    <a:pt x="74" y="0"/>
                    <a:pt x="84" y="4"/>
                    <a:pt x="83" y="8"/>
                  </a:cubicBezTo>
                  <a:cubicBezTo>
                    <a:pt x="71" y="62"/>
                    <a:pt x="38" y="153"/>
                    <a:pt x="12" y="204"/>
                  </a:cubicBezTo>
                  <a:cubicBezTo>
                    <a:pt x="10" y="208"/>
                    <a:pt x="0" y="204"/>
                    <a:pt x="1" y="2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" descr="4659ecd1-a6f6-412b-8989-0b415b5cef9b">
              <a:extLst>
                <a:ext uri="{FF2B5EF4-FFF2-40B4-BE49-F238E27FC236}">
                  <a16:creationId xmlns:a16="http://schemas.microsoft.com/office/drawing/2014/main" id="{079D8ACA-8A3F-6E2F-BE86-DF9893C0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2486" y="5443679"/>
              <a:ext cx="105584" cy="258958"/>
            </a:xfrm>
            <a:custGeom>
              <a:avLst/>
              <a:gdLst>
                <a:gd name="T0" fmla="*/ 1 w 80"/>
                <a:gd name="T1" fmla="*/ 187 h 196"/>
                <a:gd name="T2" fmla="*/ 67 w 80"/>
                <a:gd name="T3" fmla="*/ 5 h 196"/>
                <a:gd name="T4" fmla="*/ 79 w 80"/>
                <a:gd name="T5" fmla="*/ 9 h 196"/>
                <a:gd name="T6" fmla="*/ 13 w 80"/>
                <a:gd name="T7" fmla="*/ 191 h 196"/>
                <a:gd name="T8" fmla="*/ 1 w 80"/>
                <a:gd name="T9" fmla="*/ 18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96">
                  <a:moveTo>
                    <a:pt x="1" y="187"/>
                  </a:moveTo>
                  <a:cubicBezTo>
                    <a:pt x="13" y="136"/>
                    <a:pt x="44" y="51"/>
                    <a:pt x="67" y="5"/>
                  </a:cubicBezTo>
                  <a:cubicBezTo>
                    <a:pt x="70" y="0"/>
                    <a:pt x="80" y="4"/>
                    <a:pt x="79" y="9"/>
                  </a:cubicBezTo>
                  <a:cubicBezTo>
                    <a:pt x="68" y="60"/>
                    <a:pt x="37" y="145"/>
                    <a:pt x="13" y="191"/>
                  </a:cubicBezTo>
                  <a:cubicBezTo>
                    <a:pt x="10" y="196"/>
                    <a:pt x="0" y="192"/>
                    <a:pt x="1" y="1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0" descr="13166fc3-16bb-4b58-a4ad-4d95d35dad64">
              <a:extLst>
                <a:ext uri="{FF2B5EF4-FFF2-40B4-BE49-F238E27FC236}">
                  <a16:creationId xmlns:a16="http://schemas.microsoft.com/office/drawing/2014/main" id="{33918DDC-DD7E-35A1-70C3-9E6CF6BDF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3546" y="5377550"/>
              <a:ext cx="105584" cy="256180"/>
            </a:xfrm>
            <a:custGeom>
              <a:avLst/>
              <a:gdLst>
                <a:gd name="T0" fmla="*/ 67 w 80"/>
                <a:gd name="T1" fmla="*/ 5 h 194"/>
                <a:gd name="T2" fmla="*/ 79 w 80"/>
                <a:gd name="T3" fmla="*/ 9 h 194"/>
                <a:gd name="T4" fmla="*/ 13 w 80"/>
                <a:gd name="T5" fmla="*/ 189 h 194"/>
                <a:gd name="T6" fmla="*/ 1 w 80"/>
                <a:gd name="T7" fmla="*/ 185 h 194"/>
                <a:gd name="T8" fmla="*/ 67 w 80"/>
                <a:gd name="T9" fmla="*/ 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94">
                  <a:moveTo>
                    <a:pt x="67" y="5"/>
                  </a:moveTo>
                  <a:cubicBezTo>
                    <a:pt x="70" y="0"/>
                    <a:pt x="80" y="3"/>
                    <a:pt x="79" y="9"/>
                  </a:cubicBezTo>
                  <a:cubicBezTo>
                    <a:pt x="68" y="59"/>
                    <a:pt x="37" y="144"/>
                    <a:pt x="13" y="189"/>
                  </a:cubicBezTo>
                  <a:cubicBezTo>
                    <a:pt x="10" y="194"/>
                    <a:pt x="0" y="190"/>
                    <a:pt x="1" y="185"/>
                  </a:cubicBezTo>
                  <a:cubicBezTo>
                    <a:pt x="13" y="135"/>
                    <a:pt x="43" y="50"/>
                    <a:pt x="6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1" descr="ab352b14-5717-4866-ab1b-1d75f97109e9">
              <a:extLst>
                <a:ext uri="{FF2B5EF4-FFF2-40B4-BE49-F238E27FC236}">
                  <a16:creationId xmlns:a16="http://schemas.microsoft.com/office/drawing/2014/main" id="{71905524-E93A-C3D7-ECC9-4EB3F8A3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4073" y="5673741"/>
              <a:ext cx="362875" cy="422335"/>
            </a:xfrm>
            <a:custGeom>
              <a:avLst/>
              <a:gdLst>
                <a:gd name="T0" fmla="*/ 1 w 275"/>
                <a:gd name="T1" fmla="*/ 5 h 320"/>
                <a:gd name="T2" fmla="*/ 5 w 275"/>
                <a:gd name="T3" fmla="*/ 4 h 320"/>
                <a:gd name="T4" fmla="*/ 109 w 275"/>
                <a:gd name="T5" fmla="*/ 7 h 320"/>
                <a:gd name="T6" fmla="*/ 269 w 275"/>
                <a:gd name="T7" fmla="*/ 97 h 320"/>
                <a:gd name="T8" fmla="*/ 274 w 275"/>
                <a:gd name="T9" fmla="*/ 104 h 320"/>
                <a:gd name="T10" fmla="*/ 275 w 275"/>
                <a:gd name="T11" fmla="*/ 104 h 320"/>
                <a:gd name="T12" fmla="*/ 275 w 275"/>
                <a:gd name="T13" fmla="*/ 105 h 320"/>
                <a:gd name="T14" fmla="*/ 251 w 275"/>
                <a:gd name="T15" fmla="*/ 130 h 320"/>
                <a:gd name="T16" fmla="*/ 183 w 275"/>
                <a:gd name="T17" fmla="*/ 192 h 320"/>
                <a:gd name="T18" fmla="*/ 172 w 275"/>
                <a:gd name="T19" fmla="*/ 202 h 320"/>
                <a:gd name="T20" fmla="*/ 78 w 275"/>
                <a:gd name="T21" fmla="*/ 287 h 320"/>
                <a:gd name="T22" fmla="*/ 42 w 275"/>
                <a:gd name="T23" fmla="*/ 310 h 320"/>
                <a:gd name="T24" fmla="*/ 19 w 275"/>
                <a:gd name="T25" fmla="*/ 149 h 320"/>
                <a:gd name="T26" fmla="*/ 19 w 275"/>
                <a:gd name="T27" fmla="*/ 146 h 320"/>
                <a:gd name="T28" fmla="*/ 17 w 275"/>
                <a:gd name="T29" fmla="*/ 131 h 320"/>
                <a:gd name="T30" fmla="*/ 16 w 275"/>
                <a:gd name="T31" fmla="*/ 128 h 320"/>
                <a:gd name="T32" fmla="*/ 1 w 275"/>
                <a:gd name="T33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5" h="320">
                  <a:moveTo>
                    <a:pt x="1" y="5"/>
                  </a:moveTo>
                  <a:cubicBezTo>
                    <a:pt x="2" y="5"/>
                    <a:pt x="3" y="5"/>
                    <a:pt x="5" y="4"/>
                  </a:cubicBezTo>
                  <a:cubicBezTo>
                    <a:pt x="40" y="0"/>
                    <a:pt x="75" y="1"/>
                    <a:pt x="109" y="7"/>
                  </a:cubicBezTo>
                  <a:cubicBezTo>
                    <a:pt x="173" y="19"/>
                    <a:pt x="222" y="51"/>
                    <a:pt x="269" y="97"/>
                  </a:cubicBezTo>
                  <a:cubicBezTo>
                    <a:pt x="271" y="99"/>
                    <a:pt x="273" y="101"/>
                    <a:pt x="274" y="104"/>
                  </a:cubicBezTo>
                  <a:cubicBezTo>
                    <a:pt x="275" y="104"/>
                    <a:pt x="275" y="104"/>
                    <a:pt x="275" y="104"/>
                  </a:cubicBezTo>
                  <a:cubicBezTo>
                    <a:pt x="275" y="105"/>
                    <a:pt x="275" y="105"/>
                    <a:pt x="275" y="105"/>
                  </a:cubicBezTo>
                  <a:cubicBezTo>
                    <a:pt x="270" y="114"/>
                    <a:pt x="262" y="119"/>
                    <a:pt x="251" y="130"/>
                  </a:cubicBezTo>
                  <a:cubicBezTo>
                    <a:pt x="220" y="158"/>
                    <a:pt x="203" y="174"/>
                    <a:pt x="183" y="192"/>
                  </a:cubicBezTo>
                  <a:cubicBezTo>
                    <a:pt x="179" y="195"/>
                    <a:pt x="175" y="198"/>
                    <a:pt x="172" y="202"/>
                  </a:cubicBezTo>
                  <a:cubicBezTo>
                    <a:pt x="151" y="221"/>
                    <a:pt x="124" y="245"/>
                    <a:pt x="78" y="287"/>
                  </a:cubicBezTo>
                  <a:cubicBezTo>
                    <a:pt x="55" y="308"/>
                    <a:pt x="44" y="320"/>
                    <a:pt x="42" y="310"/>
                  </a:cubicBezTo>
                  <a:cubicBezTo>
                    <a:pt x="40" y="303"/>
                    <a:pt x="42" y="315"/>
                    <a:pt x="19" y="149"/>
                  </a:cubicBezTo>
                  <a:cubicBezTo>
                    <a:pt x="19" y="148"/>
                    <a:pt x="19" y="147"/>
                    <a:pt x="19" y="146"/>
                  </a:cubicBezTo>
                  <a:cubicBezTo>
                    <a:pt x="18" y="141"/>
                    <a:pt x="17" y="136"/>
                    <a:pt x="17" y="131"/>
                  </a:cubicBezTo>
                  <a:cubicBezTo>
                    <a:pt x="16" y="130"/>
                    <a:pt x="16" y="129"/>
                    <a:pt x="16" y="128"/>
                  </a:cubicBezTo>
                  <a:cubicBezTo>
                    <a:pt x="3" y="31"/>
                    <a:pt x="0" y="13"/>
                    <a:pt x="1" y="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2" descr="af62dc56-4b71-4e6d-9434-5ecb570ae504">
              <a:extLst>
                <a:ext uri="{FF2B5EF4-FFF2-40B4-BE49-F238E27FC236}">
                  <a16:creationId xmlns:a16="http://schemas.microsoft.com/office/drawing/2014/main" id="{60700CD3-1F0D-CACD-3E06-51AC6B5B7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0792" y="5273634"/>
              <a:ext cx="100583" cy="80577"/>
            </a:xfrm>
            <a:custGeom>
              <a:avLst/>
              <a:gdLst>
                <a:gd name="T0" fmla="*/ 10 w 76"/>
                <a:gd name="T1" fmla="*/ 46 h 61"/>
                <a:gd name="T2" fmla="*/ 9 w 76"/>
                <a:gd name="T3" fmla="*/ 18 h 61"/>
                <a:gd name="T4" fmla="*/ 59 w 76"/>
                <a:gd name="T5" fmla="*/ 49 h 61"/>
                <a:gd name="T6" fmla="*/ 10 w 76"/>
                <a:gd name="T7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1">
                  <a:moveTo>
                    <a:pt x="10" y="46"/>
                  </a:moveTo>
                  <a:cubicBezTo>
                    <a:pt x="0" y="36"/>
                    <a:pt x="1" y="25"/>
                    <a:pt x="9" y="18"/>
                  </a:cubicBezTo>
                  <a:cubicBezTo>
                    <a:pt x="32" y="0"/>
                    <a:pt x="76" y="26"/>
                    <a:pt x="59" y="49"/>
                  </a:cubicBezTo>
                  <a:cubicBezTo>
                    <a:pt x="51" y="60"/>
                    <a:pt x="25" y="6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3" descr="addbcd9b-4416-45bb-9308-745e949242ab">
              <a:extLst>
                <a:ext uri="{FF2B5EF4-FFF2-40B4-BE49-F238E27FC236}">
                  <a16:creationId xmlns:a16="http://schemas.microsoft.com/office/drawing/2014/main" id="{72F078C0-C66B-468B-CD5F-865225767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8064" y="5335317"/>
              <a:ext cx="80577" cy="78355"/>
            </a:xfrm>
            <a:custGeom>
              <a:avLst/>
              <a:gdLst>
                <a:gd name="T0" fmla="*/ 42 w 61"/>
                <a:gd name="T1" fmla="*/ 55 h 59"/>
                <a:gd name="T2" fmla="*/ 59 w 61"/>
                <a:gd name="T3" fmla="*/ 33 h 59"/>
                <a:gd name="T4" fmla="*/ 0 w 61"/>
                <a:gd name="T5" fmla="*/ 29 h 59"/>
                <a:gd name="T6" fmla="*/ 42 w 61"/>
                <a:gd name="T7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9">
                  <a:moveTo>
                    <a:pt x="42" y="55"/>
                  </a:moveTo>
                  <a:cubicBezTo>
                    <a:pt x="55" y="53"/>
                    <a:pt x="61" y="43"/>
                    <a:pt x="59" y="33"/>
                  </a:cubicBezTo>
                  <a:cubicBezTo>
                    <a:pt x="51" y="5"/>
                    <a:pt x="0" y="0"/>
                    <a:pt x="0" y="29"/>
                  </a:cubicBezTo>
                  <a:cubicBezTo>
                    <a:pt x="1" y="42"/>
                    <a:pt x="21" y="59"/>
                    <a:pt x="42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4" descr="403ef44c-2ace-4846-a0f3-9277bd1977a7">
              <a:extLst>
                <a:ext uri="{FF2B5EF4-FFF2-40B4-BE49-F238E27FC236}">
                  <a16:creationId xmlns:a16="http://schemas.microsoft.com/office/drawing/2014/main" id="{DF4AF68B-B7DF-CD2C-1C2F-747E7A7A2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8521" y="4973553"/>
              <a:ext cx="241732" cy="669624"/>
            </a:xfrm>
            <a:custGeom>
              <a:avLst/>
              <a:gdLst>
                <a:gd name="T0" fmla="*/ 0 w 183"/>
                <a:gd name="T1" fmla="*/ 507 h 507"/>
                <a:gd name="T2" fmla="*/ 130 w 183"/>
                <a:gd name="T3" fmla="*/ 149 h 507"/>
                <a:gd name="T4" fmla="*/ 0 w 183"/>
                <a:gd name="T5" fmla="*/ 507 h 507"/>
                <a:gd name="T6" fmla="*/ 182 w 183"/>
                <a:gd name="T7" fmla="*/ 2 h 507"/>
                <a:gd name="T8" fmla="*/ 183 w 183"/>
                <a:gd name="T9" fmla="*/ 0 h 507"/>
                <a:gd name="T10" fmla="*/ 182 w 183"/>
                <a:gd name="T11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507">
                  <a:moveTo>
                    <a:pt x="0" y="507"/>
                  </a:moveTo>
                  <a:cubicBezTo>
                    <a:pt x="35" y="411"/>
                    <a:pt x="86" y="270"/>
                    <a:pt x="130" y="149"/>
                  </a:cubicBezTo>
                  <a:cubicBezTo>
                    <a:pt x="99" y="234"/>
                    <a:pt x="57" y="349"/>
                    <a:pt x="0" y="507"/>
                  </a:cubicBezTo>
                  <a:moveTo>
                    <a:pt x="182" y="2"/>
                  </a:moveTo>
                  <a:cubicBezTo>
                    <a:pt x="182" y="1"/>
                    <a:pt x="182" y="1"/>
                    <a:pt x="183" y="0"/>
                  </a:cubicBezTo>
                  <a:cubicBezTo>
                    <a:pt x="182" y="1"/>
                    <a:pt x="182" y="1"/>
                    <a:pt x="182" y="2"/>
                  </a:cubicBezTo>
                </a:path>
              </a:pathLst>
            </a:custGeom>
            <a:solidFill>
              <a:srgbClr val="C2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5" descr="ce0bd48d-1670-4997-b3d1-bd99fcfee313">
              <a:extLst>
                <a:ext uri="{FF2B5EF4-FFF2-40B4-BE49-F238E27FC236}">
                  <a16:creationId xmlns:a16="http://schemas.microsoft.com/office/drawing/2014/main" id="{417C49E5-1450-750A-7257-DFF6F01B5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8521" y="4867969"/>
              <a:ext cx="642950" cy="775208"/>
            </a:xfrm>
            <a:custGeom>
              <a:avLst/>
              <a:gdLst>
                <a:gd name="T0" fmla="*/ 0 w 487"/>
                <a:gd name="T1" fmla="*/ 587 h 587"/>
                <a:gd name="T2" fmla="*/ 0 w 487"/>
                <a:gd name="T3" fmla="*/ 587 h 587"/>
                <a:gd name="T4" fmla="*/ 130 w 487"/>
                <a:gd name="T5" fmla="*/ 229 h 587"/>
                <a:gd name="T6" fmla="*/ 182 w 487"/>
                <a:gd name="T7" fmla="*/ 82 h 587"/>
                <a:gd name="T8" fmla="*/ 183 w 487"/>
                <a:gd name="T9" fmla="*/ 80 h 587"/>
                <a:gd name="T10" fmla="*/ 183 w 487"/>
                <a:gd name="T11" fmla="*/ 80 h 587"/>
                <a:gd name="T12" fmla="*/ 184 w 487"/>
                <a:gd name="T13" fmla="*/ 75 h 587"/>
                <a:gd name="T14" fmla="*/ 201 w 487"/>
                <a:gd name="T15" fmla="*/ 29 h 587"/>
                <a:gd name="T16" fmla="*/ 214 w 487"/>
                <a:gd name="T17" fmla="*/ 9 h 587"/>
                <a:gd name="T18" fmla="*/ 262 w 487"/>
                <a:gd name="T19" fmla="*/ 0 h 587"/>
                <a:gd name="T20" fmla="*/ 484 w 487"/>
                <a:gd name="T21" fmla="*/ 110 h 587"/>
                <a:gd name="T22" fmla="*/ 475 w 487"/>
                <a:gd name="T23" fmla="*/ 142 h 587"/>
                <a:gd name="T24" fmla="*/ 404 w 487"/>
                <a:gd name="T25" fmla="*/ 168 h 587"/>
                <a:gd name="T26" fmla="*/ 401 w 487"/>
                <a:gd name="T27" fmla="*/ 168 h 587"/>
                <a:gd name="T28" fmla="*/ 422 w 487"/>
                <a:gd name="T29" fmla="*/ 96 h 587"/>
                <a:gd name="T30" fmla="*/ 414 w 487"/>
                <a:gd name="T31" fmla="*/ 90 h 587"/>
                <a:gd name="T32" fmla="*/ 411 w 487"/>
                <a:gd name="T33" fmla="*/ 92 h 587"/>
                <a:gd name="T34" fmla="*/ 378 w 487"/>
                <a:gd name="T35" fmla="*/ 167 h 587"/>
                <a:gd name="T36" fmla="*/ 320 w 487"/>
                <a:gd name="T37" fmla="*/ 161 h 587"/>
                <a:gd name="T38" fmla="*/ 303 w 487"/>
                <a:gd name="T39" fmla="*/ 161 h 587"/>
                <a:gd name="T40" fmla="*/ 234 w 487"/>
                <a:gd name="T41" fmla="*/ 176 h 587"/>
                <a:gd name="T42" fmla="*/ 279 w 487"/>
                <a:gd name="T43" fmla="*/ 44 h 587"/>
                <a:gd name="T44" fmla="*/ 271 w 487"/>
                <a:gd name="T45" fmla="*/ 38 h 587"/>
                <a:gd name="T46" fmla="*/ 267 w 487"/>
                <a:gd name="T47" fmla="*/ 40 h 587"/>
                <a:gd name="T48" fmla="*/ 206 w 487"/>
                <a:gd name="T49" fmla="*/ 195 h 587"/>
                <a:gd name="T50" fmla="*/ 4 w 487"/>
                <a:gd name="T51" fmla="*/ 585 h 587"/>
                <a:gd name="T52" fmla="*/ 0 w 487"/>
                <a:gd name="T53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7" h="587">
                  <a:moveTo>
                    <a:pt x="0" y="587"/>
                  </a:moveTo>
                  <a:cubicBezTo>
                    <a:pt x="0" y="587"/>
                    <a:pt x="0" y="587"/>
                    <a:pt x="0" y="587"/>
                  </a:cubicBezTo>
                  <a:cubicBezTo>
                    <a:pt x="57" y="429"/>
                    <a:pt x="99" y="314"/>
                    <a:pt x="130" y="229"/>
                  </a:cubicBezTo>
                  <a:cubicBezTo>
                    <a:pt x="149" y="174"/>
                    <a:pt x="167" y="123"/>
                    <a:pt x="182" y="82"/>
                  </a:cubicBezTo>
                  <a:cubicBezTo>
                    <a:pt x="182" y="81"/>
                    <a:pt x="182" y="81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78"/>
                    <a:pt x="184" y="77"/>
                    <a:pt x="184" y="75"/>
                  </a:cubicBezTo>
                  <a:cubicBezTo>
                    <a:pt x="192" y="55"/>
                    <a:pt x="197" y="40"/>
                    <a:pt x="201" y="29"/>
                  </a:cubicBezTo>
                  <a:cubicBezTo>
                    <a:pt x="202" y="25"/>
                    <a:pt x="208" y="11"/>
                    <a:pt x="214" y="9"/>
                  </a:cubicBezTo>
                  <a:cubicBezTo>
                    <a:pt x="227" y="3"/>
                    <a:pt x="244" y="0"/>
                    <a:pt x="262" y="0"/>
                  </a:cubicBezTo>
                  <a:cubicBezTo>
                    <a:pt x="343" y="0"/>
                    <a:pt x="461" y="53"/>
                    <a:pt x="484" y="110"/>
                  </a:cubicBezTo>
                  <a:cubicBezTo>
                    <a:pt x="485" y="112"/>
                    <a:pt x="487" y="107"/>
                    <a:pt x="475" y="142"/>
                  </a:cubicBezTo>
                  <a:cubicBezTo>
                    <a:pt x="467" y="163"/>
                    <a:pt x="437" y="168"/>
                    <a:pt x="404" y="168"/>
                  </a:cubicBezTo>
                  <a:cubicBezTo>
                    <a:pt x="403" y="168"/>
                    <a:pt x="402" y="168"/>
                    <a:pt x="401" y="168"/>
                  </a:cubicBezTo>
                  <a:cubicBezTo>
                    <a:pt x="410" y="142"/>
                    <a:pt x="418" y="117"/>
                    <a:pt x="422" y="96"/>
                  </a:cubicBezTo>
                  <a:cubicBezTo>
                    <a:pt x="423" y="93"/>
                    <a:pt x="418" y="90"/>
                    <a:pt x="414" y="90"/>
                  </a:cubicBezTo>
                  <a:cubicBezTo>
                    <a:pt x="413" y="90"/>
                    <a:pt x="411" y="91"/>
                    <a:pt x="411" y="92"/>
                  </a:cubicBezTo>
                  <a:cubicBezTo>
                    <a:pt x="401" y="112"/>
                    <a:pt x="389" y="139"/>
                    <a:pt x="378" y="167"/>
                  </a:cubicBezTo>
                  <a:cubicBezTo>
                    <a:pt x="354" y="166"/>
                    <a:pt x="332" y="162"/>
                    <a:pt x="320" y="161"/>
                  </a:cubicBezTo>
                  <a:cubicBezTo>
                    <a:pt x="314" y="161"/>
                    <a:pt x="308" y="161"/>
                    <a:pt x="303" y="161"/>
                  </a:cubicBezTo>
                  <a:cubicBezTo>
                    <a:pt x="276" y="161"/>
                    <a:pt x="253" y="166"/>
                    <a:pt x="234" y="176"/>
                  </a:cubicBezTo>
                  <a:cubicBezTo>
                    <a:pt x="252" y="130"/>
                    <a:pt x="270" y="77"/>
                    <a:pt x="279" y="44"/>
                  </a:cubicBezTo>
                  <a:cubicBezTo>
                    <a:pt x="279" y="41"/>
                    <a:pt x="274" y="38"/>
                    <a:pt x="271" y="38"/>
                  </a:cubicBezTo>
                  <a:cubicBezTo>
                    <a:pt x="269" y="38"/>
                    <a:pt x="268" y="39"/>
                    <a:pt x="267" y="40"/>
                  </a:cubicBezTo>
                  <a:cubicBezTo>
                    <a:pt x="245" y="80"/>
                    <a:pt x="221" y="143"/>
                    <a:pt x="206" y="195"/>
                  </a:cubicBezTo>
                  <a:cubicBezTo>
                    <a:pt x="106" y="285"/>
                    <a:pt x="130" y="522"/>
                    <a:pt x="4" y="585"/>
                  </a:cubicBezTo>
                  <a:cubicBezTo>
                    <a:pt x="2" y="586"/>
                    <a:pt x="1" y="587"/>
                    <a:pt x="0" y="587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6" descr="3829380b-a2e3-41c4-976a-e1b9f0361c6e">
              <a:extLst>
                <a:ext uri="{FF2B5EF4-FFF2-40B4-BE49-F238E27FC236}">
                  <a16:creationId xmlns:a16="http://schemas.microsoft.com/office/drawing/2014/main" id="{B62B6359-4767-A5DD-5292-316E2B7AE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5184" y="5674852"/>
              <a:ext cx="361764" cy="167823"/>
            </a:xfrm>
            <a:custGeom>
              <a:avLst/>
              <a:gdLst>
                <a:gd name="T0" fmla="*/ 15 w 274"/>
                <a:gd name="T1" fmla="*/ 127 h 127"/>
                <a:gd name="T2" fmla="*/ 15 w 274"/>
                <a:gd name="T3" fmla="*/ 127 h 127"/>
                <a:gd name="T4" fmla="*/ 0 w 274"/>
                <a:gd name="T5" fmla="*/ 8 h 127"/>
                <a:gd name="T6" fmla="*/ 0 w 274"/>
                <a:gd name="T7" fmla="*/ 4 h 127"/>
                <a:gd name="T8" fmla="*/ 4 w 274"/>
                <a:gd name="T9" fmla="*/ 3 h 127"/>
                <a:gd name="T10" fmla="*/ 47 w 274"/>
                <a:gd name="T11" fmla="*/ 0 h 127"/>
                <a:gd name="T12" fmla="*/ 108 w 274"/>
                <a:gd name="T13" fmla="*/ 6 h 127"/>
                <a:gd name="T14" fmla="*/ 268 w 274"/>
                <a:gd name="T15" fmla="*/ 96 h 127"/>
                <a:gd name="T16" fmla="*/ 273 w 274"/>
                <a:gd name="T17" fmla="*/ 103 h 127"/>
                <a:gd name="T18" fmla="*/ 274 w 274"/>
                <a:gd name="T19" fmla="*/ 103 h 127"/>
                <a:gd name="T20" fmla="*/ 244 w 274"/>
                <a:gd name="T21" fmla="*/ 107 h 127"/>
                <a:gd name="T22" fmla="*/ 222 w 274"/>
                <a:gd name="T23" fmla="*/ 105 h 127"/>
                <a:gd name="T24" fmla="*/ 108 w 274"/>
                <a:gd name="T25" fmla="*/ 56 h 127"/>
                <a:gd name="T26" fmla="*/ 73 w 274"/>
                <a:gd name="T27" fmla="*/ 67 h 127"/>
                <a:gd name="T28" fmla="*/ 23 w 274"/>
                <a:gd name="T29" fmla="*/ 121 h 127"/>
                <a:gd name="T30" fmla="*/ 15 w 274"/>
                <a:gd name="T3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4" h="127">
                  <a:moveTo>
                    <a:pt x="15" y="127"/>
                  </a:moveTo>
                  <a:cubicBezTo>
                    <a:pt x="15" y="127"/>
                    <a:pt x="15" y="127"/>
                    <a:pt x="15" y="127"/>
                  </a:cubicBezTo>
                  <a:cubicBezTo>
                    <a:pt x="3" y="42"/>
                    <a:pt x="0" y="18"/>
                    <a:pt x="0" y="8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4"/>
                    <a:pt x="2" y="4"/>
                    <a:pt x="4" y="3"/>
                  </a:cubicBezTo>
                  <a:cubicBezTo>
                    <a:pt x="19" y="1"/>
                    <a:pt x="33" y="0"/>
                    <a:pt x="47" y="0"/>
                  </a:cubicBezTo>
                  <a:cubicBezTo>
                    <a:pt x="67" y="0"/>
                    <a:pt x="88" y="2"/>
                    <a:pt x="108" y="6"/>
                  </a:cubicBezTo>
                  <a:cubicBezTo>
                    <a:pt x="172" y="18"/>
                    <a:pt x="221" y="50"/>
                    <a:pt x="268" y="96"/>
                  </a:cubicBezTo>
                  <a:cubicBezTo>
                    <a:pt x="270" y="98"/>
                    <a:pt x="272" y="100"/>
                    <a:pt x="273" y="103"/>
                  </a:cubicBezTo>
                  <a:cubicBezTo>
                    <a:pt x="274" y="103"/>
                    <a:pt x="274" y="103"/>
                    <a:pt x="274" y="103"/>
                  </a:cubicBezTo>
                  <a:cubicBezTo>
                    <a:pt x="264" y="106"/>
                    <a:pt x="254" y="107"/>
                    <a:pt x="244" y="107"/>
                  </a:cubicBezTo>
                  <a:cubicBezTo>
                    <a:pt x="236" y="107"/>
                    <a:pt x="228" y="106"/>
                    <a:pt x="222" y="105"/>
                  </a:cubicBezTo>
                  <a:cubicBezTo>
                    <a:pt x="183" y="95"/>
                    <a:pt x="148" y="56"/>
                    <a:pt x="108" y="56"/>
                  </a:cubicBezTo>
                  <a:cubicBezTo>
                    <a:pt x="97" y="56"/>
                    <a:pt x="85" y="59"/>
                    <a:pt x="73" y="67"/>
                  </a:cubicBezTo>
                  <a:cubicBezTo>
                    <a:pt x="52" y="80"/>
                    <a:pt x="42" y="106"/>
                    <a:pt x="23" y="121"/>
                  </a:cubicBezTo>
                  <a:cubicBezTo>
                    <a:pt x="20" y="123"/>
                    <a:pt x="18" y="125"/>
                    <a:pt x="15" y="127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7" descr="933c9436-8234-4f9d-b9a2-c04c7cf11071">
              <a:extLst>
                <a:ext uri="{FF2B5EF4-FFF2-40B4-BE49-F238E27FC236}">
                  <a16:creationId xmlns:a16="http://schemas.microsoft.com/office/drawing/2014/main" id="{680915E6-9956-B66D-C281-DE6EB579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9079" y="5863792"/>
              <a:ext cx="202276" cy="232284"/>
            </a:xfrm>
            <a:custGeom>
              <a:avLst/>
              <a:gdLst>
                <a:gd name="T0" fmla="*/ 0 w 153"/>
                <a:gd name="T1" fmla="*/ 2 h 176"/>
                <a:gd name="T2" fmla="*/ 153 w 153"/>
                <a:gd name="T3" fmla="*/ 58 h 176"/>
                <a:gd name="T4" fmla="*/ 59 w 153"/>
                <a:gd name="T5" fmla="*/ 143 h 176"/>
                <a:gd name="T6" fmla="*/ 23 w 153"/>
                <a:gd name="T7" fmla="*/ 166 h 176"/>
                <a:gd name="T8" fmla="*/ 0 w 153"/>
                <a:gd name="T9" fmla="*/ 5 h 176"/>
                <a:gd name="T10" fmla="*/ 0 w 153"/>
                <a:gd name="T11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176">
                  <a:moveTo>
                    <a:pt x="0" y="2"/>
                  </a:moveTo>
                  <a:cubicBezTo>
                    <a:pt x="37" y="0"/>
                    <a:pt x="105" y="17"/>
                    <a:pt x="153" y="58"/>
                  </a:cubicBezTo>
                  <a:cubicBezTo>
                    <a:pt x="132" y="77"/>
                    <a:pt x="105" y="101"/>
                    <a:pt x="59" y="143"/>
                  </a:cubicBezTo>
                  <a:cubicBezTo>
                    <a:pt x="36" y="164"/>
                    <a:pt x="25" y="176"/>
                    <a:pt x="23" y="166"/>
                  </a:cubicBezTo>
                  <a:cubicBezTo>
                    <a:pt x="21" y="159"/>
                    <a:pt x="23" y="171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9" descr="2d6f0772-5bdb-4854-9da4-97d3332ea373">
              <a:extLst>
                <a:ext uri="{FF2B5EF4-FFF2-40B4-BE49-F238E27FC236}">
                  <a16:creationId xmlns:a16="http://schemas.microsoft.com/office/drawing/2014/main" id="{13E9BB5B-8E71-6C7E-9381-4A6FCC393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1871" y="5936033"/>
              <a:ext cx="88357" cy="90024"/>
            </a:xfrm>
            <a:custGeom>
              <a:avLst/>
              <a:gdLst>
                <a:gd name="T0" fmla="*/ 5 w 67"/>
                <a:gd name="T1" fmla="*/ 68 h 68"/>
                <a:gd name="T2" fmla="*/ 1 w 67"/>
                <a:gd name="T3" fmla="*/ 65 h 68"/>
                <a:gd name="T4" fmla="*/ 1 w 67"/>
                <a:gd name="T5" fmla="*/ 60 h 68"/>
                <a:gd name="T6" fmla="*/ 13 w 67"/>
                <a:gd name="T7" fmla="*/ 43 h 68"/>
                <a:gd name="T8" fmla="*/ 27 w 67"/>
                <a:gd name="T9" fmla="*/ 28 h 68"/>
                <a:gd name="T10" fmla="*/ 42 w 67"/>
                <a:gd name="T11" fmla="*/ 14 h 68"/>
                <a:gd name="T12" fmla="*/ 59 w 67"/>
                <a:gd name="T13" fmla="*/ 1 h 68"/>
                <a:gd name="T14" fmla="*/ 61 w 67"/>
                <a:gd name="T15" fmla="*/ 0 h 68"/>
                <a:gd name="T16" fmla="*/ 66 w 67"/>
                <a:gd name="T17" fmla="*/ 3 h 68"/>
                <a:gd name="T18" fmla="*/ 66 w 67"/>
                <a:gd name="T19" fmla="*/ 8 h 68"/>
                <a:gd name="T20" fmla="*/ 66 w 67"/>
                <a:gd name="T21" fmla="*/ 8 h 68"/>
                <a:gd name="T22" fmla="*/ 53 w 67"/>
                <a:gd name="T23" fmla="*/ 25 h 68"/>
                <a:gd name="T24" fmla="*/ 39 w 67"/>
                <a:gd name="T25" fmla="*/ 40 h 68"/>
                <a:gd name="T26" fmla="*/ 24 w 67"/>
                <a:gd name="T27" fmla="*/ 54 h 68"/>
                <a:gd name="T28" fmla="*/ 7 w 67"/>
                <a:gd name="T29" fmla="*/ 67 h 68"/>
                <a:gd name="T30" fmla="*/ 5 w 67"/>
                <a:gd name="T3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68">
                  <a:moveTo>
                    <a:pt x="5" y="68"/>
                  </a:moveTo>
                  <a:cubicBezTo>
                    <a:pt x="3" y="68"/>
                    <a:pt x="1" y="67"/>
                    <a:pt x="1" y="65"/>
                  </a:cubicBezTo>
                  <a:cubicBezTo>
                    <a:pt x="0" y="64"/>
                    <a:pt x="0" y="62"/>
                    <a:pt x="1" y="60"/>
                  </a:cubicBezTo>
                  <a:cubicBezTo>
                    <a:pt x="4" y="54"/>
                    <a:pt x="8" y="49"/>
                    <a:pt x="13" y="43"/>
                  </a:cubicBezTo>
                  <a:cubicBezTo>
                    <a:pt x="17" y="38"/>
                    <a:pt x="22" y="33"/>
                    <a:pt x="27" y="28"/>
                  </a:cubicBezTo>
                  <a:cubicBezTo>
                    <a:pt x="32" y="23"/>
                    <a:pt x="37" y="18"/>
                    <a:pt x="42" y="14"/>
                  </a:cubicBezTo>
                  <a:cubicBezTo>
                    <a:pt x="47" y="9"/>
                    <a:pt x="53" y="5"/>
                    <a:pt x="59" y="1"/>
                  </a:cubicBezTo>
                  <a:cubicBezTo>
                    <a:pt x="60" y="1"/>
                    <a:pt x="60" y="0"/>
                    <a:pt x="61" y="0"/>
                  </a:cubicBezTo>
                  <a:cubicBezTo>
                    <a:pt x="63" y="0"/>
                    <a:pt x="65" y="1"/>
                    <a:pt x="66" y="3"/>
                  </a:cubicBezTo>
                  <a:cubicBezTo>
                    <a:pt x="67" y="5"/>
                    <a:pt x="67" y="7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2" y="14"/>
                    <a:pt x="58" y="20"/>
                    <a:pt x="53" y="25"/>
                  </a:cubicBezTo>
                  <a:cubicBezTo>
                    <a:pt x="49" y="30"/>
                    <a:pt x="44" y="36"/>
                    <a:pt x="39" y="40"/>
                  </a:cubicBezTo>
                  <a:cubicBezTo>
                    <a:pt x="35" y="45"/>
                    <a:pt x="29" y="50"/>
                    <a:pt x="24" y="54"/>
                  </a:cubicBezTo>
                  <a:cubicBezTo>
                    <a:pt x="19" y="59"/>
                    <a:pt x="13" y="63"/>
                    <a:pt x="7" y="67"/>
                  </a:cubicBezTo>
                  <a:cubicBezTo>
                    <a:pt x="6" y="67"/>
                    <a:pt x="6" y="68"/>
                    <a:pt x="5" y="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0" descr="22563bc9-4354-4aa9-b056-346d3115144a">
              <a:extLst>
                <a:ext uri="{FF2B5EF4-FFF2-40B4-BE49-F238E27FC236}">
                  <a16:creationId xmlns:a16="http://schemas.microsoft.com/office/drawing/2014/main" id="{BC46E698-74C1-97E8-C7BA-C02F3992C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9707" y="5278635"/>
              <a:ext cx="97804" cy="80577"/>
            </a:xfrm>
            <a:custGeom>
              <a:avLst/>
              <a:gdLst>
                <a:gd name="T0" fmla="*/ 67 w 74"/>
                <a:gd name="T1" fmla="*/ 16 h 61"/>
                <a:gd name="T2" fmla="*/ 73 w 74"/>
                <a:gd name="T3" fmla="*/ 31 h 61"/>
                <a:gd name="T4" fmla="*/ 6 w 74"/>
                <a:gd name="T5" fmla="*/ 31 h 61"/>
                <a:gd name="T6" fmla="*/ 14 w 74"/>
                <a:gd name="T7" fmla="*/ 0 h 61"/>
                <a:gd name="T8" fmla="*/ 67 w 74"/>
                <a:gd name="T9" fmla="*/ 1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61">
                  <a:moveTo>
                    <a:pt x="67" y="16"/>
                  </a:moveTo>
                  <a:cubicBezTo>
                    <a:pt x="73" y="20"/>
                    <a:pt x="74" y="25"/>
                    <a:pt x="73" y="31"/>
                  </a:cubicBezTo>
                  <a:cubicBezTo>
                    <a:pt x="64" y="61"/>
                    <a:pt x="17" y="56"/>
                    <a:pt x="6" y="31"/>
                  </a:cubicBezTo>
                  <a:cubicBezTo>
                    <a:pt x="2" y="21"/>
                    <a:pt x="0" y="2"/>
                    <a:pt x="14" y="0"/>
                  </a:cubicBezTo>
                  <a:cubicBezTo>
                    <a:pt x="22" y="0"/>
                    <a:pt x="47" y="4"/>
                    <a:pt x="6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1" descr="14d4d144-4aa4-4169-a15b-562cb28bd6e9">
              <a:extLst>
                <a:ext uri="{FF2B5EF4-FFF2-40B4-BE49-F238E27FC236}">
                  <a16:creationId xmlns:a16="http://schemas.microsoft.com/office/drawing/2014/main" id="{0732C946-0127-A849-1B0C-37514BEB6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7468" y="5231400"/>
              <a:ext cx="70019" cy="63350"/>
            </a:xfrm>
            <a:custGeom>
              <a:avLst/>
              <a:gdLst>
                <a:gd name="T0" fmla="*/ 28 w 53"/>
                <a:gd name="T1" fmla="*/ 3 h 48"/>
                <a:gd name="T2" fmla="*/ 4 w 53"/>
                <a:gd name="T3" fmla="*/ 16 h 48"/>
                <a:gd name="T4" fmla="*/ 15 w 53"/>
                <a:gd name="T5" fmla="*/ 39 h 48"/>
                <a:gd name="T6" fmla="*/ 28 w 53"/>
                <a:gd name="T7" fmla="*/ 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8">
                  <a:moveTo>
                    <a:pt x="28" y="3"/>
                  </a:moveTo>
                  <a:cubicBezTo>
                    <a:pt x="18" y="0"/>
                    <a:pt x="6" y="6"/>
                    <a:pt x="4" y="16"/>
                  </a:cubicBezTo>
                  <a:cubicBezTo>
                    <a:pt x="0" y="25"/>
                    <a:pt x="6" y="36"/>
                    <a:pt x="15" y="39"/>
                  </a:cubicBezTo>
                  <a:cubicBezTo>
                    <a:pt x="39" y="48"/>
                    <a:pt x="53" y="12"/>
                    <a:pt x="28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2" descr="a69baee6-a4a8-4ae0-8e8e-2ff02cafaf37">
              <a:extLst>
                <a:ext uri="{FF2B5EF4-FFF2-40B4-BE49-F238E27FC236}">
                  <a16:creationId xmlns:a16="http://schemas.microsoft.com/office/drawing/2014/main" id="{6F3C920E-E44F-988C-939A-5B748367F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5849" y="5289193"/>
              <a:ext cx="57238" cy="55570"/>
            </a:xfrm>
            <a:custGeom>
              <a:avLst/>
              <a:gdLst>
                <a:gd name="T0" fmla="*/ 27 w 43"/>
                <a:gd name="T1" fmla="*/ 3 h 42"/>
                <a:gd name="T2" fmla="*/ 3 w 43"/>
                <a:gd name="T3" fmla="*/ 16 h 42"/>
                <a:gd name="T4" fmla="*/ 16 w 43"/>
                <a:gd name="T5" fmla="*/ 39 h 42"/>
                <a:gd name="T6" fmla="*/ 40 w 43"/>
                <a:gd name="T7" fmla="*/ 26 h 42"/>
                <a:gd name="T8" fmla="*/ 27 w 43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27" y="3"/>
                  </a:moveTo>
                  <a:cubicBezTo>
                    <a:pt x="17" y="0"/>
                    <a:pt x="6" y="5"/>
                    <a:pt x="3" y="16"/>
                  </a:cubicBezTo>
                  <a:cubicBezTo>
                    <a:pt x="0" y="24"/>
                    <a:pt x="6" y="36"/>
                    <a:pt x="16" y="39"/>
                  </a:cubicBezTo>
                  <a:cubicBezTo>
                    <a:pt x="24" y="42"/>
                    <a:pt x="37" y="37"/>
                    <a:pt x="40" y="26"/>
                  </a:cubicBezTo>
                  <a:cubicBezTo>
                    <a:pt x="43" y="17"/>
                    <a:pt x="37" y="6"/>
                    <a:pt x="27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3" descr="d07bd060-3580-4d58-b0d9-b12653841307">
              <a:extLst>
                <a:ext uri="{FF2B5EF4-FFF2-40B4-BE49-F238E27FC236}">
                  <a16:creationId xmlns:a16="http://schemas.microsoft.com/office/drawing/2014/main" id="{A97FF486-A473-87B6-00FD-2AE2F8E41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3514" y="4831293"/>
              <a:ext cx="680182" cy="1267562"/>
            </a:xfrm>
            <a:custGeom>
              <a:avLst/>
              <a:gdLst>
                <a:gd name="T0" fmla="*/ 494 w 515"/>
                <a:gd name="T1" fmla="*/ 146 h 960"/>
                <a:gd name="T2" fmla="*/ 281 w 515"/>
                <a:gd name="T3" fmla="*/ 730 h 960"/>
                <a:gd name="T4" fmla="*/ 19 w 515"/>
                <a:gd name="T5" fmla="*/ 635 h 960"/>
                <a:gd name="T6" fmla="*/ 235 w 515"/>
                <a:gd name="T7" fmla="*/ 43 h 960"/>
                <a:gd name="T8" fmla="*/ 494 w 515"/>
                <a:gd name="T9" fmla="*/ 146 h 960"/>
                <a:gd name="T10" fmla="*/ 55 w 515"/>
                <a:gd name="T11" fmla="*/ 943 h 960"/>
                <a:gd name="T12" fmla="*/ 15 w 515"/>
                <a:gd name="T13" fmla="*/ 649 h 960"/>
                <a:gd name="T14" fmla="*/ 32 w 515"/>
                <a:gd name="T15" fmla="*/ 647 h 960"/>
                <a:gd name="T16" fmla="*/ 272 w 515"/>
                <a:gd name="T17" fmla="*/ 740 h 960"/>
                <a:gd name="T18" fmla="*/ 275 w 515"/>
                <a:gd name="T19" fmla="*/ 743 h 960"/>
                <a:gd name="T20" fmla="*/ 55 w 515"/>
                <a:gd name="T21" fmla="*/ 943 h 960"/>
                <a:gd name="T22" fmla="*/ 468 w 515"/>
                <a:gd name="T23" fmla="*/ 87 h 960"/>
                <a:gd name="T24" fmla="*/ 230 w 515"/>
                <a:gd name="T25" fmla="*/ 31 h 960"/>
                <a:gd name="T26" fmla="*/ 230 w 515"/>
                <a:gd name="T27" fmla="*/ 31 h 960"/>
                <a:gd name="T28" fmla="*/ 185 w 515"/>
                <a:gd name="T29" fmla="*/ 134 h 960"/>
                <a:gd name="T30" fmla="*/ 2 w 515"/>
                <a:gd name="T31" fmla="*/ 642 h 960"/>
                <a:gd name="T32" fmla="*/ 2 w 515"/>
                <a:gd name="T33" fmla="*/ 642 h 960"/>
                <a:gd name="T34" fmla="*/ 43 w 515"/>
                <a:gd name="T35" fmla="*/ 950 h 960"/>
                <a:gd name="T36" fmla="*/ 50 w 515"/>
                <a:gd name="T37" fmla="*/ 958 h 960"/>
                <a:gd name="T38" fmla="*/ 80 w 515"/>
                <a:gd name="T39" fmla="*/ 940 h 960"/>
                <a:gd name="T40" fmla="*/ 289 w 515"/>
                <a:gd name="T41" fmla="*/ 746 h 960"/>
                <a:gd name="T42" fmla="*/ 507 w 515"/>
                <a:gd name="T43" fmla="*/ 150 h 960"/>
                <a:gd name="T44" fmla="*/ 468 w 515"/>
                <a:gd name="T45" fmla="*/ 87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5" h="960">
                  <a:moveTo>
                    <a:pt x="494" y="146"/>
                  </a:moveTo>
                  <a:cubicBezTo>
                    <a:pt x="477" y="202"/>
                    <a:pt x="313" y="646"/>
                    <a:pt x="281" y="730"/>
                  </a:cubicBezTo>
                  <a:cubicBezTo>
                    <a:pt x="209" y="659"/>
                    <a:pt x="126" y="622"/>
                    <a:pt x="19" y="635"/>
                  </a:cubicBezTo>
                  <a:cubicBezTo>
                    <a:pt x="22" y="627"/>
                    <a:pt x="229" y="46"/>
                    <a:pt x="235" y="43"/>
                  </a:cubicBezTo>
                  <a:cubicBezTo>
                    <a:pt x="324" y="3"/>
                    <a:pt x="507" y="104"/>
                    <a:pt x="494" y="146"/>
                  </a:cubicBezTo>
                  <a:close/>
                  <a:moveTo>
                    <a:pt x="55" y="943"/>
                  </a:moveTo>
                  <a:cubicBezTo>
                    <a:pt x="54" y="933"/>
                    <a:pt x="16" y="667"/>
                    <a:pt x="15" y="649"/>
                  </a:cubicBezTo>
                  <a:cubicBezTo>
                    <a:pt x="19" y="648"/>
                    <a:pt x="25" y="647"/>
                    <a:pt x="32" y="647"/>
                  </a:cubicBezTo>
                  <a:cubicBezTo>
                    <a:pt x="135" y="640"/>
                    <a:pt x="205" y="673"/>
                    <a:pt x="272" y="740"/>
                  </a:cubicBezTo>
                  <a:cubicBezTo>
                    <a:pt x="273" y="741"/>
                    <a:pt x="274" y="742"/>
                    <a:pt x="275" y="743"/>
                  </a:cubicBezTo>
                  <a:cubicBezTo>
                    <a:pt x="247" y="770"/>
                    <a:pt x="58" y="941"/>
                    <a:pt x="55" y="943"/>
                  </a:cubicBezTo>
                  <a:close/>
                  <a:moveTo>
                    <a:pt x="468" y="87"/>
                  </a:moveTo>
                  <a:cubicBezTo>
                    <a:pt x="414" y="45"/>
                    <a:pt x="298" y="0"/>
                    <a:pt x="230" y="31"/>
                  </a:cubicBezTo>
                  <a:cubicBezTo>
                    <a:pt x="230" y="31"/>
                    <a:pt x="230" y="31"/>
                    <a:pt x="230" y="31"/>
                  </a:cubicBezTo>
                  <a:cubicBezTo>
                    <a:pt x="220" y="35"/>
                    <a:pt x="221" y="32"/>
                    <a:pt x="185" y="134"/>
                  </a:cubicBezTo>
                  <a:cubicBezTo>
                    <a:pt x="124" y="306"/>
                    <a:pt x="2" y="643"/>
                    <a:pt x="2" y="642"/>
                  </a:cubicBezTo>
                  <a:cubicBezTo>
                    <a:pt x="2" y="642"/>
                    <a:pt x="2" y="642"/>
                    <a:pt x="2" y="642"/>
                  </a:cubicBezTo>
                  <a:cubicBezTo>
                    <a:pt x="0" y="657"/>
                    <a:pt x="43" y="949"/>
                    <a:pt x="43" y="950"/>
                  </a:cubicBezTo>
                  <a:cubicBezTo>
                    <a:pt x="45" y="955"/>
                    <a:pt x="48" y="957"/>
                    <a:pt x="50" y="958"/>
                  </a:cubicBezTo>
                  <a:cubicBezTo>
                    <a:pt x="58" y="960"/>
                    <a:pt x="66" y="952"/>
                    <a:pt x="80" y="940"/>
                  </a:cubicBezTo>
                  <a:cubicBezTo>
                    <a:pt x="94" y="927"/>
                    <a:pt x="284" y="755"/>
                    <a:pt x="289" y="746"/>
                  </a:cubicBezTo>
                  <a:cubicBezTo>
                    <a:pt x="295" y="735"/>
                    <a:pt x="491" y="202"/>
                    <a:pt x="507" y="150"/>
                  </a:cubicBezTo>
                  <a:cubicBezTo>
                    <a:pt x="515" y="124"/>
                    <a:pt x="476" y="93"/>
                    <a:pt x="468" y="87"/>
                  </a:cubicBezTo>
                  <a:close/>
                </a:path>
              </a:pathLst>
            </a:custGeom>
            <a:solidFill>
              <a:srgbClr val="001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77B80AF-9D0F-1921-BABD-184B0E600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026" y="4261397"/>
            <a:ext cx="3231009" cy="1903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4fc894bc-fab6-46b6-a467-82e5821b05b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河南美食文化概述</a:t>
            </a:r>
            <a:endParaRPr lang="en-US" dirty="0"/>
          </a:p>
        </p:txBody>
      </p:sp>
      <p:sp>
        <p:nvSpPr>
          <p:cNvPr id="25" name="文本占位符 24" descr="0757032a-9232-4496-b6aa-99190d576611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了解河南美食的独特魅力与文化背景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21ac1da4-0c81-40ca-916c-3005bfc1ede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  <p:sp>
        <p:nvSpPr>
          <p:cNvPr id="4" name="文本占位符 3" descr="732f871a-3b6e-46e3-ab88-79a77419c902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r>
              <a:rPr lang="zh-CN" altLang="en-US" dirty="0"/>
              <a:t>报告人名称</a:t>
            </a:r>
            <a:endParaRPr lang="en-US" dirty="0"/>
          </a:p>
        </p:txBody>
      </p:sp>
      <p:sp>
        <p:nvSpPr>
          <p:cNvPr id="7" name="文本占位符 6" descr="e92e9b39-9dae-4d83-9ab8-dcf89971fef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河南美食简介</a:t>
            </a:r>
            <a:endParaRPr lang="en-US" dirty="0"/>
          </a:p>
        </p:txBody>
      </p:sp>
      <p:grpSp>
        <p:nvGrpSpPr>
          <p:cNvPr id="6" name="4bf03c46-0774-4ab2-9277-189e9fcd8e7f.source.6.zh-Hans.pptx" descr="7e4b3d35-2820-4349-86de-ec822e43fafb">
            <a:extLst>
              <a:ext uri="{FF2B5EF4-FFF2-40B4-BE49-F238E27FC236}">
                <a16:creationId xmlns:a16="http://schemas.microsoft.com/office/drawing/2014/main" id="{D0250D7B-6249-70DD-0D20-6E4BCB39A1AF}"/>
              </a:ext>
            </a:extLst>
          </p:cNvPr>
          <p:cNvGrpSpPr/>
          <p:nvPr/>
        </p:nvGrpSpPr>
        <p:grpSpPr>
          <a:xfrm>
            <a:off x="0" y="1139108"/>
            <a:ext cx="12192000" cy="5718892"/>
            <a:chOff x="0" y="1139108"/>
            <a:chExt cx="12192000" cy="5718892"/>
          </a:xfrm>
        </p:grpSpPr>
        <p:sp>
          <p:nvSpPr>
            <p:cNvPr id="52" name="Title" descr="0610b271-7785-4e5a-b4f8-8e92ee3c5763">
              <a:extLst>
                <a:ext uri="{FF2B5EF4-FFF2-40B4-BE49-F238E27FC236}">
                  <a16:creationId xmlns:a16="http://schemas.microsoft.com/office/drawing/2014/main" id="{622AADED-5196-D48A-5A9A-41F6E39EAA2D}"/>
                </a:ext>
              </a:extLst>
            </p:cNvPr>
            <p:cNvSpPr txBox="1"/>
            <p:nvPr/>
          </p:nvSpPr>
          <p:spPr>
            <a:xfrm>
              <a:off x="660399" y="1139108"/>
              <a:ext cx="10858500" cy="6211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河南美食的多样性与地域特色</a:t>
              </a:r>
              <a:endParaRPr lang="en-US" dirty="0"/>
            </a:p>
          </p:txBody>
        </p:sp>
        <p:grpSp>
          <p:nvGrpSpPr>
            <p:cNvPr id="3" name="组合 2" descr="8d20771f-5b0a-4c51-a015-1cb0dec82fef">
              <a:extLst>
                <a:ext uri="{FF2B5EF4-FFF2-40B4-BE49-F238E27FC236}">
                  <a16:creationId xmlns:a16="http://schemas.microsoft.com/office/drawing/2014/main" id="{89727EC9-3ADE-9D21-599A-9CBC43155C1D}"/>
                </a:ext>
              </a:extLst>
            </p:cNvPr>
            <p:cNvGrpSpPr/>
            <p:nvPr/>
          </p:nvGrpSpPr>
          <p:grpSpPr>
            <a:xfrm>
              <a:off x="660400" y="1859599"/>
              <a:ext cx="6887343" cy="4274501"/>
              <a:chOff x="4783957" y="1611631"/>
              <a:chExt cx="6887343" cy="4274501"/>
            </a:xfrm>
          </p:grpSpPr>
          <p:grpSp>
            <p:nvGrpSpPr>
              <p:cNvPr id="4" name="组合 3" descr="f06e3165-901a-46fe-a1d8-6710f5f0019a">
                <a:extLst>
                  <a:ext uri="{FF2B5EF4-FFF2-40B4-BE49-F238E27FC236}">
                    <a16:creationId xmlns:a16="http://schemas.microsoft.com/office/drawing/2014/main" id="{0AA143C9-9BD1-780A-EEA3-9D5FD8ADAF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3957" y="1611631"/>
                <a:ext cx="6887343" cy="628001"/>
                <a:chOff x="5712861" y="1765671"/>
                <a:chExt cx="6268748" cy="1613182"/>
              </a:xfrm>
            </p:grpSpPr>
            <p:grpSp>
              <p:nvGrpSpPr>
                <p:cNvPr id="393" name="组合 2" descr="53dc4df2-451a-4d00-9af9-367aa9283213">
                  <a:extLst>
                    <a:ext uri="{FF2B5EF4-FFF2-40B4-BE49-F238E27FC236}">
                      <a16:creationId xmlns:a16="http://schemas.microsoft.com/office/drawing/2014/main" id="{9C054686-BE97-12E1-22F9-E04FC1613889}"/>
                    </a:ext>
                  </a:extLst>
                </p:cNvPr>
                <p:cNvGrpSpPr/>
                <p:nvPr/>
              </p:nvGrpSpPr>
              <p:grpSpPr>
                <a:xfrm>
                  <a:off x="5712861" y="1765671"/>
                  <a:ext cx="6268748" cy="1613182"/>
                  <a:chOff x="4660424" y="2326752"/>
                  <a:chExt cx="6268748" cy="1613182"/>
                </a:xfrm>
              </p:grpSpPr>
              <p:sp>
                <p:nvSpPr>
                  <p:cNvPr id="395" name="ComponentBackground1" descr="6354899b-b9a6-4c5d-882c-016a5389f8f1">
                    <a:extLst>
                      <a:ext uri="{FF2B5EF4-FFF2-40B4-BE49-F238E27FC236}">
                        <a16:creationId xmlns:a16="http://schemas.microsoft.com/office/drawing/2014/main" id="{C9F6808E-769B-5521-A989-74FC671117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660424" y="2326752"/>
                    <a:ext cx="6268748" cy="161318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>
                          <a:alpha val="20000"/>
                        </a:schemeClr>
                      </a:gs>
                      <a:gs pos="8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n w="12700"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96" name="Bullet1" descr="1df9e616-3628-440e-ba40-e45b02f1380a">
                    <a:extLst>
                      <a:ext uri="{FF2B5EF4-FFF2-40B4-BE49-F238E27FC236}">
                        <a16:creationId xmlns:a16="http://schemas.microsoft.com/office/drawing/2014/main" id="{6B5AFC29-8471-FF70-6BD4-BFD9F762F45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5455367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200" b="1" dirty="0"/>
                      <a:t>丰富多样</a:t>
                    </a:r>
                    <a:endParaRPr lang="en-US" dirty="0"/>
                  </a:p>
                </p:txBody>
              </p:sp>
              <p:sp>
                <p:nvSpPr>
                  <p:cNvPr id="397" name="Text1" descr="da2cd63f-b97e-423a-a1ae-13845a855ae4">
                    <a:extLst>
                      <a:ext uri="{FF2B5EF4-FFF2-40B4-BE49-F238E27FC236}">
                        <a16:creationId xmlns:a16="http://schemas.microsoft.com/office/drawing/2014/main" id="{C2400EF1-E220-1B3E-0302-30C710F6EC0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8108662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河南美食种类繁多，涵盖面食、汤类、甜点及地方小吃。</a:t>
                    </a:r>
                    <a:endParaRPr lang="en-US" dirty="0"/>
                  </a:p>
                </p:txBody>
              </p:sp>
            </p:grpSp>
            <p:sp>
              <p:nvSpPr>
                <p:cNvPr id="394" name="Number1" descr="bc338fe9-e2d8-4db8-9598-1d71a4a34ccd">
                  <a:extLst>
                    <a:ext uri="{FF2B5EF4-FFF2-40B4-BE49-F238E27FC236}">
                      <a16:creationId xmlns:a16="http://schemas.microsoft.com/office/drawing/2014/main" id="{8ED86589-A43A-FEBE-DBA9-F2E1B3EFA8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95083" y="1941608"/>
                  <a:ext cx="468240" cy="129817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Arial" panose="020B0604020202020204" pitchFamily="34" charset="0"/>
                    </a:rPr>
                    <a:t>01</a:t>
                  </a:r>
                </a:p>
              </p:txBody>
            </p:sp>
          </p:grpSp>
          <p:grpSp>
            <p:nvGrpSpPr>
              <p:cNvPr id="7" name="组合 1" descr="890a1aca-6b55-4206-86e8-610b6841ad71">
                <a:extLst>
                  <a:ext uri="{FF2B5EF4-FFF2-40B4-BE49-F238E27FC236}">
                    <a16:creationId xmlns:a16="http://schemas.microsoft.com/office/drawing/2014/main" id="{9DEBA2F2-DBA8-B063-2394-94CFA0FEFE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3957" y="2340931"/>
                <a:ext cx="6887343" cy="628001"/>
                <a:chOff x="5712861" y="1765671"/>
                <a:chExt cx="6268748" cy="1613182"/>
              </a:xfrm>
            </p:grpSpPr>
            <p:grpSp>
              <p:nvGrpSpPr>
                <p:cNvPr id="388" name="组合 2" descr="1b4f4c83-32c3-4aa9-94fa-430048067e8a">
                  <a:extLst>
                    <a:ext uri="{FF2B5EF4-FFF2-40B4-BE49-F238E27FC236}">
                      <a16:creationId xmlns:a16="http://schemas.microsoft.com/office/drawing/2014/main" id="{1502DF30-AC65-AEFF-117B-64393C0F6849}"/>
                    </a:ext>
                  </a:extLst>
                </p:cNvPr>
                <p:cNvGrpSpPr/>
                <p:nvPr/>
              </p:nvGrpSpPr>
              <p:grpSpPr>
                <a:xfrm>
                  <a:off x="5712861" y="1765671"/>
                  <a:ext cx="6268748" cy="1613182"/>
                  <a:chOff x="4660424" y="2326752"/>
                  <a:chExt cx="6268748" cy="1613182"/>
                </a:xfrm>
              </p:grpSpPr>
              <p:sp>
                <p:nvSpPr>
                  <p:cNvPr id="390" name="ComponentBackground2" descr="778966cd-6720-4d97-991f-379acd526590">
                    <a:extLst>
                      <a:ext uri="{FF2B5EF4-FFF2-40B4-BE49-F238E27FC236}">
                        <a16:creationId xmlns:a16="http://schemas.microsoft.com/office/drawing/2014/main" id="{00BABCD2-B258-C7DF-56F9-CACA7CB783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660424" y="2326752"/>
                    <a:ext cx="6268748" cy="161318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>
                          <a:alpha val="20000"/>
                        </a:schemeClr>
                      </a:gs>
                      <a:gs pos="8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n w="12700"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91" name="Bullet2" descr="34fcd19d-5f83-4654-953e-2d0f0de573d2">
                    <a:extLst>
                      <a:ext uri="{FF2B5EF4-FFF2-40B4-BE49-F238E27FC236}">
                        <a16:creationId xmlns:a16="http://schemas.microsoft.com/office/drawing/2014/main" id="{40E1C410-D124-79FF-6B7B-9920E904179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5455367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200" b="1" dirty="0"/>
                      <a:t>历史悠久</a:t>
                    </a:r>
                    <a:endParaRPr lang="en-US" dirty="0"/>
                  </a:p>
                </p:txBody>
              </p:sp>
              <p:sp>
                <p:nvSpPr>
                  <p:cNvPr id="392" name="Text2" descr="09344a10-6331-498f-834e-d31ae2c4d66c">
                    <a:extLst>
                      <a:ext uri="{FF2B5EF4-FFF2-40B4-BE49-F238E27FC236}">
                        <a16:creationId xmlns:a16="http://schemas.microsoft.com/office/drawing/2014/main" id="{CF94A866-E151-83C1-49E2-BA3D41BE4D1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8108662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起源于唐代，如胡辣汤，历经千年传承与发展。</a:t>
                    </a:r>
                    <a:endParaRPr lang="en-US" dirty="0"/>
                  </a:p>
                </p:txBody>
              </p:sp>
            </p:grpSp>
            <p:sp>
              <p:nvSpPr>
                <p:cNvPr id="389" name="Number2" descr="84cbffe1-5988-42af-a426-73109436c69a">
                  <a:extLst>
                    <a:ext uri="{FF2B5EF4-FFF2-40B4-BE49-F238E27FC236}">
                      <a16:creationId xmlns:a16="http://schemas.microsoft.com/office/drawing/2014/main" id="{16552503-A17B-C875-5F63-68BED58D4B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95083" y="1941608"/>
                  <a:ext cx="468240" cy="129817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Arial" panose="020B0604020202020204" pitchFamily="34" charset="0"/>
                    </a:rPr>
                    <a:t>02</a:t>
                  </a:r>
                </a:p>
              </p:txBody>
            </p:sp>
          </p:grpSp>
          <p:grpSp>
            <p:nvGrpSpPr>
              <p:cNvPr id="8" name="组合 1" descr="c577e761-c960-4bbb-b69a-4f92a6befe17">
                <a:extLst>
                  <a:ext uri="{FF2B5EF4-FFF2-40B4-BE49-F238E27FC236}">
                    <a16:creationId xmlns:a16="http://schemas.microsoft.com/office/drawing/2014/main" id="{70D61CB8-5C0A-FF37-0C81-2B7753295D6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3957" y="3070231"/>
                <a:ext cx="6887343" cy="628001"/>
                <a:chOff x="5712861" y="1765671"/>
                <a:chExt cx="6268748" cy="1613182"/>
              </a:xfrm>
            </p:grpSpPr>
            <p:grpSp>
              <p:nvGrpSpPr>
                <p:cNvPr id="383" name="组合 2" descr="cf543413-f8b5-4b97-afbf-6ed9311ee0fc">
                  <a:extLst>
                    <a:ext uri="{FF2B5EF4-FFF2-40B4-BE49-F238E27FC236}">
                      <a16:creationId xmlns:a16="http://schemas.microsoft.com/office/drawing/2014/main" id="{AEDA3A19-6DDF-8572-E5EF-02EEB1912FC6}"/>
                    </a:ext>
                  </a:extLst>
                </p:cNvPr>
                <p:cNvGrpSpPr/>
                <p:nvPr/>
              </p:nvGrpSpPr>
              <p:grpSpPr>
                <a:xfrm>
                  <a:off x="5712861" y="1765671"/>
                  <a:ext cx="6268748" cy="1613182"/>
                  <a:chOff x="4660424" y="2326752"/>
                  <a:chExt cx="6268748" cy="1613182"/>
                </a:xfrm>
              </p:grpSpPr>
              <p:sp>
                <p:nvSpPr>
                  <p:cNvPr id="385" name="ComponentBackground3" descr="e36e7a14-4d57-4d71-82dc-7176f4fb417e">
                    <a:extLst>
                      <a:ext uri="{FF2B5EF4-FFF2-40B4-BE49-F238E27FC236}">
                        <a16:creationId xmlns:a16="http://schemas.microsoft.com/office/drawing/2014/main" id="{140B2BF3-65E4-6E59-DA92-659A4914B02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660424" y="2326752"/>
                    <a:ext cx="6268748" cy="161318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>
                          <a:alpha val="20000"/>
                        </a:schemeClr>
                      </a:gs>
                      <a:gs pos="8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n w="12700"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86" name="Bullet3" descr="a5f61bac-d04f-44b6-b264-0991bde2735a">
                    <a:extLst>
                      <a:ext uri="{FF2B5EF4-FFF2-40B4-BE49-F238E27FC236}">
                        <a16:creationId xmlns:a16="http://schemas.microsoft.com/office/drawing/2014/main" id="{1CFC2199-767B-1BBF-9FAE-FA2D76C86FF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5455367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200" b="1" dirty="0"/>
                      <a:t>地域特色</a:t>
                    </a:r>
                    <a:endParaRPr lang="en-US" dirty="0"/>
                  </a:p>
                </p:txBody>
              </p:sp>
              <p:sp>
                <p:nvSpPr>
                  <p:cNvPr id="387" name="Text3" descr="bfa8efda-76b4-47cc-b701-cfbfe5edeeef">
                    <a:extLst>
                      <a:ext uri="{FF2B5EF4-FFF2-40B4-BE49-F238E27FC236}">
                        <a16:creationId xmlns:a16="http://schemas.microsoft.com/office/drawing/2014/main" id="{B7A3C0DA-B30C-FB33-5BB9-E7EE274479C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8108662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各地区有独特风味，如洛阳水席、开封灌汤包。</a:t>
                    </a:r>
                    <a:endParaRPr lang="en-US" dirty="0"/>
                  </a:p>
                </p:txBody>
              </p:sp>
            </p:grpSp>
            <p:sp>
              <p:nvSpPr>
                <p:cNvPr id="384" name="Number3" descr="fbfdf9eb-8742-4cb1-9d81-5fad96b93d2d">
                  <a:extLst>
                    <a:ext uri="{FF2B5EF4-FFF2-40B4-BE49-F238E27FC236}">
                      <a16:creationId xmlns:a16="http://schemas.microsoft.com/office/drawing/2014/main" id="{858A32E9-1D15-42C9-A9B7-45A601727E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95083" y="1941608"/>
                  <a:ext cx="468240" cy="129817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Arial" panose="020B0604020202020204" pitchFamily="34" charset="0"/>
                    </a:rPr>
                    <a:t>03</a:t>
                  </a:r>
                </a:p>
              </p:txBody>
            </p:sp>
          </p:grpSp>
          <p:grpSp>
            <p:nvGrpSpPr>
              <p:cNvPr id="9" name="组合 1" descr="1ce08d30-7929-48c2-b312-d70e636e160c">
                <a:extLst>
                  <a:ext uri="{FF2B5EF4-FFF2-40B4-BE49-F238E27FC236}">
                    <a16:creationId xmlns:a16="http://schemas.microsoft.com/office/drawing/2014/main" id="{877FD86B-B0F3-57AE-D320-36DD70279F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3957" y="3799531"/>
                <a:ext cx="6887343" cy="628001"/>
                <a:chOff x="5712861" y="1765671"/>
                <a:chExt cx="6268748" cy="1613182"/>
              </a:xfrm>
            </p:grpSpPr>
            <p:grpSp>
              <p:nvGrpSpPr>
                <p:cNvPr id="378" name="组合 2" descr="4ece811f-4b19-438a-954c-4e7c74b7a5de">
                  <a:extLst>
                    <a:ext uri="{FF2B5EF4-FFF2-40B4-BE49-F238E27FC236}">
                      <a16:creationId xmlns:a16="http://schemas.microsoft.com/office/drawing/2014/main" id="{A9D51DDF-2F2A-1406-7F22-73B7BAD3ECDE}"/>
                    </a:ext>
                  </a:extLst>
                </p:cNvPr>
                <p:cNvGrpSpPr/>
                <p:nvPr/>
              </p:nvGrpSpPr>
              <p:grpSpPr>
                <a:xfrm>
                  <a:off x="5712861" y="1765671"/>
                  <a:ext cx="6268748" cy="1613182"/>
                  <a:chOff x="4660424" y="2326752"/>
                  <a:chExt cx="6268748" cy="1613182"/>
                </a:xfrm>
              </p:grpSpPr>
              <p:sp>
                <p:nvSpPr>
                  <p:cNvPr id="380" name="ComponentBackground4" descr="7ea3006d-cc2a-4b7d-b328-1e6156803489">
                    <a:extLst>
                      <a:ext uri="{FF2B5EF4-FFF2-40B4-BE49-F238E27FC236}">
                        <a16:creationId xmlns:a16="http://schemas.microsoft.com/office/drawing/2014/main" id="{52AB52E5-65EA-D52B-8A31-A2A60DBA1F9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660424" y="2326752"/>
                    <a:ext cx="6268748" cy="161318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>
                          <a:alpha val="20000"/>
                        </a:schemeClr>
                      </a:gs>
                      <a:gs pos="8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n w="12700"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81" name="Bullet4" descr="962c695e-8c6d-40a7-bbca-b6393400f696">
                    <a:extLst>
                      <a:ext uri="{FF2B5EF4-FFF2-40B4-BE49-F238E27FC236}">
                        <a16:creationId xmlns:a16="http://schemas.microsoft.com/office/drawing/2014/main" id="{CF006612-CB10-BE47-7D7B-6E501B216C7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5455367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200" b="1" dirty="0"/>
                      <a:t>文化内涵</a:t>
                    </a:r>
                    <a:endParaRPr lang="en-US" dirty="0"/>
                  </a:p>
                </p:txBody>
              </p:sp>
              <p:sp>
                <p:nvSpPr>
                  <p:cNvPr id="382" name="Text4" descr="2b476ed5-40b5-42dc-a9d9-91a2ee3b47a7">
                    <a:extLst>
                      <a:ext uri="{FF2B5EF4-FFF2-40B4-BE49-F238E27FC236}">
                        <a16:creationId xmlns:a16="http://schemas.microsoft.com/office/drawing/2014/main" id="{33879D80-F179-9F0E-622A-DC8EBA6C9BB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8108662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美食中蕴含着丰富的历史故事与地方文化。</a:t>
                    </a:r>
                    <a:endParaRPr lang="en-US" dirty="0"/>
                  </a:p>
                </p:txBody>
              </p:sp>
            </p:grpSp>
            <p:sp>
              <p:nvSpPr>
                <p:cNvPr id="379" name="Number4" descr="6a99ccc5-dcd8-4a05-8e2b-6b23465fe8f6">
                  <a:extLst>
                    <a:ext uri="{FF2B5EF4-FFF2-40B4-BE49-F238E27FC236}">
                      <a16:creationId xmlns:a16="http://schemas.microsoft.com/office/drawing/2014/main" id="{05144AA6-83B4-BD78-7E22-9CE7290E8E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95083" y="1941608"/>
                  <a:ext cx="468240" cy="129817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Arial" panose="020B0604020202020204" pitchFamily="34" charset="0"/>
                    </a:rPr>
                    <a:t>04</a:t>
                  </a:r>
                </a:p>
              </p:txBody>
            </p:sp>
          </p:grpSp>
          <p:grpSp>
            <p:nvGrpSpPr>
              <p:cNvPr id="10" name="组合 1" descr="37a7832c-a672-4515-aeb4-aa9a13065255">
                <a:extLst>
                  <a:ext uri="{FF2B5EF4-FFF2-40B4-BE49-F238E27FC236}">
                    <a16:creationId xmlns:a16="http://schemas.microsoft.com/office/drawing/2014/main" id="{8C767798-3685-3E66-47C7-DE8E4F6BA5F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3957" y="4528831"/>
                <a:ext cx="6887343" cy="628001"/>
                <a:chOff x="5712861" y="1765671"/>
                <a:chExt cx="6268748" cy="1613182"/>
              </a:xfrm>
            </p:grpSpPr>
            <p:grpSp>
              <p:nvGrpSpPr>
                <p:cNvPr id="22" name="组合 2" descr="a9f66da9-2ff3-4e78-94f6-92c1324d3b24">
                  <a:extLst>
                    <a:ext uri="{FF2B5EF4-FFF2-40B4-BE49-F238E27FC236}">
                      <a16:creationId xmlns:a16="http://schemas.microsoft.com/office/drawing/2014/main" id="{1C9A5D4E-291D-8013-1AC9-258D24AD7BE3}"/>
                    </a:ext>
                  </a:extLst>
                </p:cNvPr>
                <p:cNvGrpSpPr/>
                <p:nvPr/>
              </p:nvGrpSpPr>
              <p:grpSpPr>
                <a:xfrm>
                  <a:off x="5712861" y="1765671"/>
                  <a:ext cx="6268748" cy="1613182"/>
                  <a:chOff x="4660424" y="2326752"/>
                  <a:chExt cx="6268748" cy="1613182"/>
                </a:xfrm>
              </p:grpSpPr>
              <p:sp>
                <p:nvSpPr>
                  <p:cNvPr id="375" name="ComponentBackground5" descr="64f2776e-b870-4b90-bf99-f074d9e9a472">
                    <a:extLst>
                      <a:ext uri="{FF2B5EF4-FFF2-40B4-BE49-F238E27FC236}">
                        <a16:creationId xmlns:a16="http://schemas.microsoft.com/office/drawing/2014/main" id="{9000A763-7EB4-BE5D-01F1-C400B066FAC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660424" y="2326752"/>
                    <a:ext cx="6268748" cy="161318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>
                          <a:alpha val="20000"/>
                        </a:schemeClr>
                      </a:gs>
                      <a:gs pos="8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n w="12700"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76" name="Bullet5" descr="f77221dc-b956-40fb-926d-8a27bb5912c4">
                    <a:extLst>
                      <a:ext uri="{FF2B5EF4-FFF2-40B4-BE49-F238E27FC236}">
                        <a16:creationId xmlns:a16="http://schemas.microsoft.com/office/drawing/2014/main" id="{8AFA5230-0E4B-29FE-FE58-257D4A7FBF4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5455367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200" b="1" dirty="0"/>
                      <a:t>风味独特</a:t>
                    </a:r>
                    <a:endParaRPr lang="en-US" dirty="0"/>
                  </a:p>
                </p:txBody>
              </p:sp>
              <p:sp>
                <p:nvSpPr>
                  <p:cNvPr id="377" name="Text5" descr="f589816e-057f-4d72-bf30-7fd2390b4cbd">
                    <a:extLst>
                      <a:ext uri="{FF2B5EF4-FFF2-40B4-BE49-F238E27FC236}">
                        <a16:creationId xmlns:a16="http://schemas.microsoft.com/office/drawing/2014/main" id="{96F357D7-A2B1-5B8C-2F35-834C8E9ACAF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8108662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结合多种调料，味道浓郁醇厚，令人回味无穷。</a:t>
                    </a:r>
                    <a:endParaRPr lang="en-US" dirty="0"/>
                  </a:p>
                </p:txBody>
              </p:sp>
            </p:grpSp>
            <p:sp>
              <p:nvSpPr>
                <p:cNvPr id="374" name="Number5" descr="b63b851f-3f7a-4a88-9d19-61290aa240e4">
                  <a:extLst>
                    <a:ext uri="{FF2B5EF4-FFF2-40B4-BE49-F238E27FC236}">
                      <a16:creationId xmlns:a16="http://schemas.microsoft.com/office/drawing/2014/main" id="{D9100BA2-AE1B-C0F5-A851-43057B13DDE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95083" y="1941608"/>
                  <a:ext cx="468240" cy="129817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Arial" panose="020B0604020202020204" pitchFamily="34" charset="0"/>
                    </a:rPr>
                    <a:t>05</a:t>
                  </a:r>
                </a:p>
              </p:txBody>
            </p:sp>
          </p:grpSp>
          <p:grpSp>
            <p:nvGrpSpPr>
              <p:cNvPr id="14" name="组合 1" descr="e83e7882-c7ad-44de-bd80-9744ba07a036">
                <a:extLst>
                  <a:ext uri="{FF2B5EF4-FFF2-40B4-BE49-F238E27FC236}">
                    <a16:creationId xmlns:a16="http://schemas.microsoft.com/office/drawing/2014/main" id="{69502D58-5EB6-90B8-5984-AC06A60565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3957" y="5258131"/>
                <a:ext cx="6887343" cy="628001"/>
                <a:chOff x="5712861" y="1765671"/>
                <a:chExt cx="6268748" cy="1613182"/>
              </a:xfrm>
            </p:grpSpPr>
            <p:grpSp>
              <p:nvGrpSpPr>
                <p:cNvPr id="17" name="组合 16" descr="903af5b7-26ee-4f01-9fb3-a1e799607b74">
                  <a:extLst>
                    <a:ext uri="{FF2B5EF4-FFF2-40B4-BE49-F238E27FC236}">
                      <a16:creationId xmlns:a16="http://schemas.microsoft.com/office/drawing/2014/main" id="{39D4D282-7009-9C3A-86B5-7F4C3B411864}"/>
                    </a:ext>
                  </a:extLst>
                </p:cNvPr>
                <p:cNvGrpSpPr/>
                <p:nvPr/>
              </p:nvGrpSpPr>
              <p:grpSpPr>
                <a:xfrm>
                  <a:off x="5712861" y="1765671"/>
                  <a:ext cx="6268748" cy="1613182"/>
                  <a:chOff x="4660424" y="2326752"/>
                  <a:chExt cx="6268748" cy="1613182"/>
                </a:xfrm>
              </p:grpSpPr>
              <p:sp>
                <p:nvSpPr>
                  <p:cNvPr id="19" name="ComponentBackground6" descr="5a49d19f-2b1f-45d7-b1d6-3e07d4de3857">
                    <a:extLst>
                      <a:ext uri="{FF2B5EF4-FFF2-40B4-BE49-F238E27FC236}">
                        <a16:creationId xmlns:a16="http://schemas.microsoft.com/office/drawing/2014/main" id="{AC1635AD-8A78-A885-9EA1-E09F627DF37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660424" y="2326752"/>
                    <a:ext cx="6268748" cy="161318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>
                          <a:alpha val="20000"/>
                        </a:schemeClr>
                      </a:gs>
                      <a:gs pos="8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n w="12700"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0" name="Bullet6" descr="33e7bcfd-568d-4d05-9b8d-f3daf43b3c33">
                    <a:extLst>
                      <a:ext uri="{FF2B5EF4-FFF2-40B4-BE49-F238E27FC236}">
                        <a16:creationId xmlns:a16="http://schemas.microsoft.com/office/drawing/2014/main" id="{74380B58-BFA2-C8A4-D166-D73673BDB78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5455367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200" b="1" dirty="0"/>
                      <a:t>传承创新</a:t>
                    </a:r>
                    <a:endParaRPr lang="en-US" dirty="0"/>
                  </a:p>
                </p:txBody>
              </p:sp>
              <p:sp>
                <p:nvSpPr>
                  <p:cNvPr id="21" name="Text6" descr="ac370d27-9416-4909-a9b0-a0a807326d71">
                    <a:extLst>
                      <a:ext uri="{FF2B5EF4-FFF2-40B4-BE49-F238E27FC236}">
                        <a16:creationId xmlns:a16="http://schemas.microsoft.com/office/drawing/2014/main" id="{232ACA13-65B8-9C0D-C229-A593BC5B96C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8108662" y="2398757"/>
                    <a:ext cx="2653295" cy="14691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 lIns="91440" tIns="45720" rIns="91440" bIns="4572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defTabSz="913765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zh-CN" altLang="en-US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在保留传统的同时，不断推陈出新，适应现代口味。</a:t>
                    </a:r>
                    <a:endParaRPr lang="en-US" dirty="0"/>
                  </a:p>
                </p:txBody>
              </p:sp>
            </p:grpSp>
            <p:sp>
              <p:nvSpPr>
                <p:cNvPr id="18" name="Number6" descr="683cab18-cc10-47bd-9e26-21ffb874aa47">
                  <a:extLst>
                    <a:ext uri="{FF2B5EF4-FFF2-40B4-BE49-F238E27FC236}">
                      <a16:creationId xmlns:a16="http://schemas.microsoft.com/office/drawing/2014/main" id="{2632F505-16D4-A992-D372-539AA6C442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95083" y="1941608"/>
                  <a:ext cx="468240" cy="129817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Arial" panose="020B0604020202020204" pitchFamily="34" charset="0"/>
                    </a:rPr>
                    <a:t>06</a:t>
                  </a:r>
                </a:p>
              </p:txBody>
            </p:sp>
          </p:grpSp>
        </p:grpSp>
        <p:sp>
          <p:nvSpPr>
            <p:cNvPr id="5" name="矩形 4" descr="cb8180ff-a26e-47bb-b6f7-102a746169d0">
              <a:extLst>
                <a:ext uri="{FF2B5EF4-FFF2-40B4-BE49-F238E27FC236}">
                  <a16:creationId xmlns:a16="http://schemas.microsoft.com/office/drawing/2014/main" id="{AFDBBF89-5243-7AA8-9A3C-FCBF10E9A176}"/>
                </a:ext>
              </a:extLst>
            </p:cNvPr>
            <p:cNvSpPr/>
            <p:nvPr/>
          </p:nvSpPr>
          <p:spPr>
            <a:xfrm>
              <a:off x="0" y="6179363"/>
              <a:ext cx="12192000" cy="678637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34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美食地图</a:t>
            </a:r>
            <a:endParaRPr lang="en-US" dirty="0"/>
          </a:p>
        </p:txBody>
      </p:sp>
      <p:grpSp>
        <p:nvGrpSpPr>
          <p:cNvPr id="29" name="e5e8b918-337a-4acb-b2c9-4c4c92d4a6bd.source.7.zh-Hans.pptx" descr="b0d40a99-68c3-48b3-9d0e-53f23ff8fa48">
            <a:extLst>
              <a:ext uri="{FF2B5EF4-FFF2-40B4-BE49-F238E27FC236}">
                <a16:creationId xmlns:a16="http://schemas.microsoft.com/office/drawing/2014/main" id="{03779C89-6C86-496F-A2C7-88A8A4337829}"/>
              </a:ext>
            </a:extLst>
          </p:cNvPr>
          <p:cNvGrpSpPr/>
          <p:nvPr/>
        </p:nvGrpSpPr>
        <p:grpSpPr>
          <a:xfrm>
            <a:off x="440130" y="1188666"/>
            <a:ext cx="11311739" cy="5303954"/>
            <a:chOff x="660399" y="1130300"/>
            <a:chExt cx="11311739" cy="5303954"/>
          </a:xfrm>
        </p:grpSpPr>
        <p:sp>
          <p:nvSpPr>
            <p:cNvPr id="6" name="Title" descr="1bc3d713-e21a-448e-9931-43c7a247bfe1">
              <a:extLst>
                <a:ext uri="{FF2B5EF4-FFF2-40B4-BE49-F238E27FC236}">
                  <a16:creationId xmlns:a16="http://schemas.microsoft.com/office/drawing/2014/main" id="{EE3B1FC9-8B92-5B7B-0D5C-E3829F0E08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399" y="1130300"/>
              <a:ext cx="10858500" cy="8006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河南各地美食分布概览</a:t>
              </a:r>
              <a:endParaRPr lang="en-US" dirty="0"/>
            </a:p>
          </p:txBody>
        </p:sp>
        <p:grpSp>
          <p:nvGrpSpPr>
            <p:cNvPr id="10" name="组合 9" descr="7443c0cb-4e8d-4b60-85e9-ac047d20a57b">
              <a:extLst>
                <a:ext uri="{FF2B5EF4-FFF2-40B4-BE49-F238E27FC236}">
                  <a16:creationId xmlns:a16="http://schemas.microsoft.com/office/drawing/2014/main" id="{8D04CF42-48BE-7AD5-DC61-0E68AB28D19D}"/>
                </a:ext>
              </a:extLst>
            </p:cNvPr>
            <p:cNvGrpSpPr/>
            <p:nvPr/>
          </p:nvGrpSpPr>
          <p:grpSpPr>
            <a:xfrm>
              <a:off x="2046819" y="2061398"/>
              <a:ext cx="2603498" cy="1971116"/>
              <a:chOff x="2046819" y="2061398"/>
              <a:chExt cx="2603498" cy="1971116"/>
            </a:xfrm>
          </p:grpSpPr>
          <p:sp>
            <p:nvSpPr>
              <p:cNvPr id="8" name="Shape1" descr="6eef1a84-fbe2-4741-8e47-ad1b9ad4a07f">
                <a:extLst>
                  <a:ext uri="{FF2B5EF4-FFF2-40B4-BE49-F238E27FC236}">
                    <a16:creationId xmlns:a16="http://schemas.microsoft.com/office/drawing/2014/main" id="{7C21D9E2-23A1-F95B-4604-2B98ACBDF9B0}"/>
                  </a:ext>
                </a:extLst>
              </p:cNvPr>
              <p:cNvSpPr/>
              <p:nvPr/>
            </p:nvSpPr>
            <p:spPr>
              <a:xfrm>
                <a:off x="2046819" y="2707620"/>
                <a:ext cx="2603498" cy="1324894"/>
              </a:xfrm>
              <a:prstGeom prst="roundRect">
                <a:avLst/>
              </a:prstGeom>
              <a:solidFill>
                <a:schemeClr val="accent1">
                  <a:alpha val="15000"/>
                </a:schemeClr>
              </a:solidFill>
              <a:ln w="635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" name="Text1" descr="12e3c65e-ae1a-484d-8083-a0a86958f988">
                <a:extLst>
                  <a:ext uri="{FF2B5EF4-FFF2-40B4-BE49-F238E27FC236}">
                    <a16:creationId xmlns:a16="http://schemas.microsoft.com/office/drawing/2014/main" id="{423C95D1-3EC0-4ADD-043B-E27D907454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4094" y="2858070"/>
                <a:ext cx="2496340" cy="800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以烩面为代表，还有胡辣汤等特色美食。</a:t>
                </a:r>
                <a:endParaRPr lang="en-US" dirty="0"/>
              </a:p>
            </p:txBody>
          </p:sp>
          <p:sp>
            <p:nvSpPr>
              <p:cNvPr id="33" name="Bullet1" descr="f73b80f5-5469-4597-8460-0903aeffea17">
                <a:extLst>
                  <a:ext uri="{FF2B5EF4-FFF2-40B4-BE49-F238E27FC236}">
                    <a16:creationId xmlns:a16="http://schemas.microsoft.com/office/drawing/2014/main" id="{A8A553C0-6AD2-4841-C894-DAC5CDA1591C}"/>
                  </a:ext>
                </a:extLst>
              </p:cNvPr>
              <p:cNvSpPr/>
              <p:nvPr/>
            </p:nvSpPr>
            <p:spPr>
              <a:xfrm>
                <a:off x="2182948" y="2061398"/>
                <a:ext cx="2331240" cy="800627"/>
              </a:xfrm>
              <a:custGeom>
                <a:avLst/>
                <a:gdLst>
                  <a:gd name="connsiteX0" fmla="*/ 1242153 w 7619146"/>
                  <a:gd name="connsiteY0" fmla="*/ 219848 h 2199471"/>
                  <a:gd name="connsiteX1" fmla="*/ 6540910 w 7619146"/>
                  <a:gd name="connsiteY1" fmla="*/ 164603 h 2199471"/>
                  <a:gd name="connsiteX2" fmla="*/ 7588660 w 7619146"/>
                  <a:gd name="connsiteY2" fmla="*/ 937081 h 2199471"/>
                  <a:gd name="connsiteX3" fmla="*/ 7606758 w 7619146"/>
                  <a:gd name="connsiteY3" fmla="*/ 1018996 h 2199471"/>
                  <a:gd name="connsiteX4" fmla="*/ 6500906 w 7619146"/>
                  <a:gd name="connsiteY4" fmla="*/ 2043886 h 2199471"/>
                  <a:gd name="connsiteX5" fmla="*/ 6278973 w 7619146"/>
                  <a:gd name="connsiteY5" fmla="*/ 2045791 h 2199471"/>
                  <a:gd name="connsiteX6" fmla="*/ 1595530 w 7619146"/>
                  <a:gd name="connsiteY6" fmla="*/ 2181046 h 2199471"/>
                  <a:gd name="connsiteX7" fmla="*/ 116298 w 7619146"/>
                  <a:gd name="connsiteY7" fmla="*/ 1653361 h 2199471"/>
                  <a:gd name="connsiteX8" fmla="*/ 43908 w 7619146"/>
                  <a:gd name="connsiteY8" fmla="*/ 1028521 h 2199471"/>
                  <a:gd name="connsiteX9" fmla="*/ 1242153 w 7619146"/>
                  <a:gd name="connsiteY9" fmla="*/ 219848 h 2199471"/>
                  <a:gd name="connsiteX10" fmla="*/ 1242153 w 7619146"/>
                  <a:gd name="connsiteY10" fmla="*/ 219848 h 219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19146" h="2199471">
                    <a:moveTo>
                      <a:pt x="1242153" y="219848"/>
                    </a:moveTo>
                    <a:cubicBezTo>
                      <a:pt x="2272758" y="62686"/>
                      <a:pt x="4344445" y="-155437"/>
                      <a:pt x="6540910" y="164603"/>
                    </a:cubicBezTo>
                    <a:cubicBezTo>
                      <a:pt x="7070501" y="243661"/>
                      <a:pt x="7488648" y="552271"/>
                      <a:pt x="7588660" y="937081"/>
                    </a:cubicBezTo>
                    <a:cubicBezTo>
                      <a:pt x="7595328" y="963751"/>
                      <a:pt x="7601043" y="993278"/>
                      <a:pt x="7606758" y="1018996"/>
                    </a:cubicBezTo>
                    <a:cubicBezTo>
                      <a:pt x="7704865" y="1535251"/>
                      <a:pt x="7209565" y="1993403"/>
                      <a:pt x="6500906" y="2043886"/>
                    </a:cubicBezTo>
                    <a:cubicBezTo>
                      <a:pt x="6427563" y="2048648"/>
                      <a:pt x="6353268" y="2049601"/>
                      <a:pt x="6278973" y="2045791"/>
                    </a:cubicBezTo>
                    <a:cubicBezTo>
                      <a:pt x="5169310" y="1985783"/>
                      <a:pt x="3288123" y="1941016"/>
                      <a:pt x="1595530" y="2181046"/>
                    </a:cubicBezTo>
                    <a:cubicBezTo>
                      <a:pt x="1005933" y="2264866"/>
                      <a:pt x="369663" y="2058173"/>
                      <a:pt x="116298" y="1653361"/>
                    </a:cubicBezTo>
                    <a:cubicBezTo>
                      <a:pt x="-8480" y="1455241"/>
                      <a:pt x="-33245" y="1234261"/>
                      <a:pt x="43908" y="1028521"/>
                    </a:cubicBezTo>
                    <a:cubicBezTo>
                      <a:pt x="198213" y="612278"/>
                      <a:pt x="658270" y="301763"/>
                      <a:pt x="1242153" y="219848"/>
                    </a:cubicBezTo>
                    <a:lnTo>
                      <a:pt x="1242153" y="2198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rmAutofit/>
              </a:bodyPr>
              <a:lstStyle/>
              <a:p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郑州</a:t>
                </a:r>
                <a:endParaRPr lang="en-US" dirty="0"/>
              </a:p>
            </p:txBody>
          </p:sp>
        </p:grpSp>
        <p:grpSp>
          <p:nvGrpSpPr>
            <p:cNvPr id="23" name="组合 22" descr="90a06267-eeef-4ada-9348-4ab3a71fb05d">
              <a:extLst>
                <a:ext uri="{FF2B5EF4-FFF2-40B4-BE49-F238E27FC236}">
                  <a16:creationId xmlns:a16="http://schemas.microsoft.com/office/drawing/2014/main" id="{50158DCF-2C02-93A3-36D5-FB76F7F94B80}"/>
                </a:ext>
              </a:extLst>
            </p:cNvPr>
            <p:cNvGrpSpPr/>
            <p:nvPr/>
          </p:nvGrpSpPr>
          <p:grpSpPr>
            <a:xfrm>
              <a:off x="4794251" y="2061398"/>
              <a:ext cx="2603498" cy="1971116"/>
              <a:chOff x="4794251" y="2061398"/>
              <a:chExt cx="2603498" cy="1971116"/>
            </a:xfrm>
          </p:grpSpPr>
          <p:sp>
            <p:nvSpPr>
              <p:cNvPr id="72" name="Shape2" descr="dfa7883a-4455-4237-b50e-d2847f936297">
                <a:extLst>
                  <a:ext uri="{FF2B5EF4-FFF2-40B4-BE49-F238E27FC236}">
                    <a16:creationId xmlns:a16="http://schemas.microsoft.com/office/drawing/2014/main" id="{1563FAC8-3A39-4FF9-288D-08309CC94661}"/>
                  </a:ext>
                </a:extLst>
              </p:cNvPr>
              <p:cNvSpPr/>
              <p:nvPr/>
            </p:nvSpPr>
            <p:spPr>
              <a:xfrm>
                <a:off x="4794251" y="2707620"/>
                <a:ext cx="2603498" cy="1324894"/>
              </a:xfrm>
              <a:prstGeom prst="roundRect">
                <a:avLst/>
              </a:prstGeom>
              <a:solidFill>
                <a:schemeClr val="accent2">
                  <a:alpha val="15000"/>
                </a:schemeClr>
              </a:solidFill>
              <a:ln w="6350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73" name="Text2" descr="894a0779-4693-41b0-8668-07bc37471d0f">
                <a:extLst>
                  <a:ext uri="{FF2B5EF4-FFF2-40B4-BE49-F238E27FC236}">
                    <a16:creationId xmlns:a16="http://schemas.microsoft.com/office/drawing/2014/main" id="{7DFD6FE3-8B08-FB3E-DB00-8472FFA346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1526" y="2858070"/>
                <a:ext cx="2496340" cy="800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洛阳水席闻名遐迩，包含24道菜品。</a:t>
                </a:r>
                <a:endParaRPr lang="en-US" dirty="0"/>
              </a:p>
            </p:txBody>
          </p:sp>
          <p:sp>
            <p:nvSpPr>
              <p:cNvPr id="74" name="Bullet2" descr="9635d880-460d-424c-8bd0-6e75aa910dc7">
                <a:extLst>
                  <a:ext uri="{FF2B5EF4-FFF2-40B4-BE49-F238E27FC236}">
                    <a16:creationId xmlns:a16="http://schemas.microsoft.com/office/drawing/2014/main" id="{E72733ED-5356-4A3C-2662-60FFF494F5F2}"/>
                  </a:ext>
                </a:extLst>
              </p:cNvPr>
              <p:cNvSpPr/>
              <p:nvPr/>
            </p:nvSpPr>
            <p:spPr>
              <a:xfrm>
                <a:off x="4930380" y="2061398"/>
                <a:ext cx="2331240" cy="800627"/>
              </a:xfrm>
              <a:custGeom>
                <a:avLst/>
                <a:gdLst>
                  <a:gd name="connsiteX0" fmla="*/ 1242153 w 7619146"/>
                  <a:gd name="connsiteY0" fmla="*/ 219848 h 2199471"/>
                  <a:gd name="connsiteX1" fmla="*/ 6540910 w 7619146"/>
                  <a:gd name="connsiteY1" fmla="*/ 164603 h 2199471"/>
                  <a:gd name="connsiteX2" fmla="*/ 7588660 w 7619146"/>
                  <a:gd name="connsiteY2" fmla="*/ 937081 h 2199471"/>
                  <a:gd name="connsiteX3" fmla="*/ 7606758 w 7619146"/>
                  <a:gd name="connsiteY3" fmla="*/ 1018996 h 2199471"/>
                  <a:gd name="connsiteX4" fmla="*/ 6500906 w 7619146"/>
                  <a:gd name="connsiteY4" fmla="*/ 2043886 h 2199471"/>
                  <a:gd name="connsiteX5" fmla="*/ 6278973 w 7619146"/>
                  <a:gd name="connsiteY5" fmla="*/ 2045791 h 2199471"/>
                  <a:gd name="connsiteX6" fmla="*/ 1595530 w 7619146"/>
                  <a:gd name="connsiteY6" fmla="*/ 2181046 h 2199471"/>
                  <a:gd name="connsiteX7" fmla="*/ 116298 w 7619146"/>
                  <a:gd name="connsiteY7" fmla="*/ 1653361 h 2199471"/>
                  <a:gd name="connsiteX8" fmla="*/ 43908 w 7619146"/>
                  <a:gd name="connsiteY8" fmla="*/ 1028521 h 2199471"/>
                  <a:gd name="connsiteX9" fmla="*/ 1242153 w 7619146"/>
                  <a:gd name="connsiteY9" fmla="*/ 219848 h 2199471"/>
                  <a:gd name="connsiteX10" fmla="*/ 1242153 w 7619146"/>
                  <a:gd name="connsiteY10" fmla="*/ 219848 h 219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19146" h="2199471">
                    <a:moveTo>
                      <a:pt x="1242153" y="219848"/>
                    </a:moveTo>
                    <a:cubicBezTo>
                      <a:pt x="2272758" y="62686"/>
                      <a:pt x="4344445" y="-155437"/>
                      <a:pt x="6540910" y="164603"/>
                    </a:cubicBezTo>
                    <a:cubicBezTo>
                      <a:pt x="7070501" y="243661"/>
                      <a:pt x="7488648" y="552271"/>
                      <a:pt x="7588660" y="937081"/>
                    </a:cubicBezTo>
                    <a:cubicBezTo>
                      <a:pt x="7595328" y="963751"/>
                      <a:pt x="7601043" y="993278"/>
                      <a:pt x="7606758" y="1018996"/>
                    </a:cubicBezTo>
                    <a:cubicBezTo>
                      <a:pt x="7704865" y="1535251"/>
                      <a:pt x="7209565" y="1993403"/>
                      <a:pt x="6500906" y="2043886"/>
                    </a:cubicBezTo>
                    <a:cubicBezTo>
                      <a:pt x="6427563" y="2048648"/>
                      <a:pt x="6353268" y="2049601"/>
                      <a:pt x="6278973" y="2045791"/>
                    </a:cubicBezTo>
                    <a:cubicBezTo>
                      <a:pt x="5169310" y="1985783"/>
                      <a:pt x="3288123" y="1941016"/>
                      <a:pt x="1595530" y="2181046"/>
                    </a:cubicBezTo>
                    <a:cubicBezTo>
                      <a:pt x="1005933" y="2264866"/>
                      <a:pt x="369663" y="2058173"/>
                      <a:pt x="116298" y="1653361"/>
                    </a:cubicBezTo>
                    <a:cubicBezTo>
                      <a:pt x="-8480" y="1455241"/>
                      <a:pt x="-33245" y="1234261"/>
                      <a:pt x="43908" y="1028521"/>
                    </a:cubicBezTo>
                    <a:cubicBezTo>
                      <a:pt x="198213" y="612278"/>
                      <a:pt x="658270" y="301763"/>
                      <a:pt x="1242153" y="219848"/>
                    </a:cubicBezTo>
                    <a:lnTo>
                      <a:pt x="1242153" y="21984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rmAutofit/>
              </a:bodyPr>
              <a:lstStyle/>
              <a:p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洛阳</a:t>
                </a:r>
                <a:endParaRPr lang="en-US" dirty="0"/>
              </a:p>
            </p:txBody>
          </p:sp>
        </p:grpSp>
        <p:grpSp>
          <p:nvGrpSpPr>
            <p:cNvPr id="24" name="组合 23" descr="49eafa4e-5269-48ef-8f9d-2c0fc44afcb7">
              <a:extLst>
                <a:ext uri="{FF2B5EF4-FFF2-40B4-BE49-F238E27FC236}">
                  <a16:creationId xmlns:a16="http://schemas.microsoft.com/office/drawing/2014/main" id="{ACA5BA21-FA97-389B-EBE8-A31E089CF9DA}"/>
                </a:ext>
              </a:extLst>
            </p:cNvPr>
            <p:cNvGrpSpPr/>
            <p:nvPr/>
          </p:nvGrpSpPr>
          <p:grpSpPr>
            <a:xfrm>
              <a:off x="7541684" y="2061398"/>
              <a:ext cx="2603498" cy="1971116"/>
              <a:chOff x="7541684" y="2061398"/>
              <a:chExt cx="2603498" cy="1971116"/>
            </a:xfrm>
          </p:grpSpPr>
          <p:sp>
            <p:nvSpPr>
              <p:cNvPr id="76" name="Shape3" descr="e3374666-06d3-4867-99af-0ac71a11c6ae">
                <a:extLst>
                  <a:ext uri="{FF2B5EF4-FFF2-40B4-BE49-F238E27FC236}">
                    <a16:creationId xmlns:a16="http://schemas.microsoft.com/office/drawing/2014/main" id="{81B29F20-4613-16F3-8644-6071E26823A7}"/>
                  </a:ext>
                </a:extLst>
              </p:cNvPr>
              <p:cNvSpPr/>
              <p:nvPr/>
            </p:nvSpPr>
            <p:spPr>
              <a:xfrm>
                <a:off x="7541684" y="2707620"/>
                <a:ext cx="2603498" cy="1324894"/>
              </a:xfrm>
              <a:prstGeom prst="roundRect">
                <a:avLst/>
              </a:prstGeom>
              <a:solidFill>
                <a:schemeClr val="accent3">
                  <a:alpha val="15000"/>
                </a:schemeClr>
              </a:solidFill>
              <a:ln w="63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77" name="Text3" descr="b764f000-b843-4f4d-a55b-49c0d9a3d13a">
                <a:extLst>
                  <a:ext uri="{FF2B5EF4-FFF2-40B4-BE49-F238E27FC236}">
                    <a16:creationId xmlns:a16="http://schemas.microsoft.com/office/drawing/2014/main" id="{83B251D4-1DB0-CDA9-F57C-C5302195C3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8959" y="2858070"/>
                <a:ext cx="2496340" cy="800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开封灌汤包、炒凉粉等小吃丰富多样。</a:t>
                </a:r>
                <a:endParaRPr lang="en-US" dirty="0"/>
              </a:p>
            </p:txBody>
          </p:sp>
          <p:sp>
            <p:nvSpPr>
              <p:cNvPr id="78" name="Bullet3" descr="8dc27537-4c58-4506-9f8a-0f45d42af2e6">
                <a:extLst>
                  <a:ext uri="{FF2B5EF4-FFF2-40B4-BE49-F238E27FC236}">
                    <a16:creationId xmlns:a16="http://schemas.microsoft.com/office/drawing/2014/main" id="{8693D19E-D7B3-8C8C-9B12-13DA340D404C}"/>
                  </a:ext>
                </a:extLst>
              </p:cNvPr>
              <p:cNvSpPr/>
              <p:nvPr/>
            </p:nvSpPr>
            <p:spPr>
              <a:xfrm>
                <a:off x="7677813" y="2061398"/>
                <a:ext cx="2331240" cy="800627"/>
              </a:xfrm>
              <a:custGeom>
                <a:avLst/>
                <a:gdLst>
                  <a:gd name="connsiteX0" fmla="*/ 1242153 w 7619146"/>
                  <a:gd name="connsiteY0" fmla="*/ 219848 h 2199471"/>
                  <a:gd name="connsiteX1" fmla="*/ 6540910 w 7619146"/>
                  <a:gd name="connsiteY1" fmla="*/ 164603 h 2199471"/>
                  <a:gd name="connsiteX2" fmla="*/ 7588660 w 7619146"/>
                  <a:gd name="connsiteY2" fmla="*/ 937081 h 2199471"/>
                  <a:gd name="connsiteX3" fmla="*/ 7606758 w 7619146"/>
                  <a:gd name="connsiteY3" fmla="*/ 1018996 h 2199471"/>
                  <a:gd name="connsiteX4" fmla="*/ 6500906 w 7619146"/>
                  <a:gd name="connsiteY4" fmla="*/ 2043886 h 2199471"/>
                  <a:gd name="connsiteX5" fmla="*/ 6278973 w 7619146"/>
                  <a:gd name="connsiteY5" fmla="*/ 2045791 h 2199471"/>
                  <a:gd name="connsiteX6" fmla="*/ 1595530 w 7619146"/>
                  <a:gd name="connsiteY6" fmla="*/ 2181046 h 2199471"/>
                  <a:gd name="connsiteX7" fmla="*/ 116298 w 7619146"/>
                  <a:gd name="connsiteY7" fmla="*/ 1653361 h 2199471"/>
                  <a:gd name="connsiteX8" fmla="*/ 43908 w 7619146"/>
                  <a:gd name="connsiteY8" fmla="*/ 1028521 h 2199471"/>
                  <a:gd name="connsiteX9" fmla="*/ 1242153 w 7619146"/>
                  <a:gd name="connsiteY9" fmla="*/ 219848 h 2199471"/>
                  <a:gd name="connsiteX10" fmla="*/ 1242153 w 7619146"/>
                  <a:gd name="connsiteY10" fmla="*/ 219848 h 219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19146" h="2199471">
                    <a:moveTo>
                      <a:pt x="1242153" y="219848"/>
                    </a:moveTo>
                    <a:cubicBezTo>
                      <a:pt x="2272758" y="62686"/>
                      <a:pt x="4344445" y="-155437"/>
                      <a:pt x="6540910" y="164603"/>
                    </a:cubicBezTo>
                    <a:cubicBezTo>
                      <a:pt x="7070501" y="243661"/>
                      <a:pt x="7488648" y="552271"/>
                      <a:pt x="7588660" y="937081"/>
                    </a:cubicBezTo>
                    <a:cubicBezTo>
                      <a:pt x="7595328" y="963751"/>
                      <a:pt x="7601043" y="993278"/>
                      <a:pt x="7606758" y="1018996"/>
                    </a:cubicBezTo>
                    <a:cubicBezTo>
                      <a:pt x="7704865" y="1535251"/>
                      <a:pt x="7209565" y="1993403"/>
                      <a:pt x="6500906" y="2043886"/>
                    </a:cubicBezTo>
                    <a:cubicBezTo>
                      <a:pt x="6427563" y="2048648"/>
                      <a:pt x="6353268" y="2049601"/>
                      <a:pt x="6278973" y="2045791"/>
                    </a:cubicBezTo>
                    <a:cubicBezTo>
                      <a:pt x="5169310" y="1985783"/>
                      <a:pt x="3288123" y="1941016"/>
                      <a:pt x="1595530" y="2181046"/>
                    </a:cubicBezTo>
                    <a:cubicBezTo>
                      <a:pt x="1005933" y="2264866"/>
                      <a:pt x="369663" y="2058173"/>
                      <a:pt x="116298" y="1653361"/>
                    </a:cubicBezTo>
                    <a:cubicBezTo>
                      <a:pt x="-8480" y="1455241"/>
                      <a:pt x="-33245" y="1234261"/>
                      <a:pt x="43908" y="1028521"/>
                    </a:cubicBezTo>
                    <a:cubicBezTo>
                      <a:pt x="198213" y="612278"/>
                      <a:pt x="658270" y="301763"/>
                      <a:pt x="1242153" y="219848"/>
                    </a:cubicBezTo>
                    <a:lnTo>
                      <a:pt x="1242153" y="219848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rmAutofit/>
              </a:bodyPr>
              <a:lstStyle/>
              <a:p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开封</a:t>
                </a:r>
                <a:endParaRPr lang="en-US" dirty="0"/>
              </a:p>
            </p:txBody>
          </p:sp>
        </p:grpSp>
        <p:grpSp>
          <p:nvGrpSpPr>
            <p:cNvPr id="25" name="组合 24" descr="3970a96f-06ba-4802-b681-cbcb1acf61eb">
              <a:extLst>
                <a:ext uri="{FF2B5EF4-FFF2-40B4-BE49-F238E27FC236}">
                  <a16:creationId xmlns:a16="http://schemas.microsoft.com/office/drawing/2014/main" id="{99D8C653-5702-F954-E0EF-E7BCFA24ACB0}"/>
                </a:ext>
              </a:extLst>
            </p:cNvPr>
            <p:cNvGrpSpPr/>
            <p:nvPr/>
          </p:nvGrpSpPr>
          <p:grpSpPr>
            <a:xfrm>
              <a:off x="660400" y="4162984"/>
              <a:ext cx="2603498" cy="1971116"/>
              <a:chOff x="660400" y="4162984"/>
              <a:chExt cx="2603498" cy="1971116"/>
            </a:xfrm>
          </p:grpSpPr>
          <p:sp>
            <p:nvSpPr>
              <p:cNvPr id="80" name="Shape4" descr="63a57875-2908-4782-985b-fa1ee7bfeb35">
                <a:extLst>
                  <a:ext uri="{FF2B5EF4-FFF2-40B4-BE49-F238E27FC236}">
                    <a16:creationId xmlns:a16="http://schemas.microsoft.com/office/drawing/2014/main" id="{0F393FCC-5626-E19B-8A9D-E63B64C02C9D}"/>
                  </a:ext>
                </a:extLst>
              </p:cNvPr>
              <p:cNvSpPr/>
              <p:nvPr/>
            </p:nvSpPr>
            <p:spPr>
              <a:xfrm>
                <a:off x="660400" y="4809206"/>
                <a:ext cx="2603498" cy="1324894"/>
              </a:xfrm>
              <a:prstGeom prst="roundRect">
                <a:avLst/>
              </a:prstGeom>
              <a:solidFill>
                <a:schemeClr val="accent4">
                  <a:alpha val="15000"/>
                </a:schemeClr>
              </a:solidFill>
              <a:ln w="635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1" name="Text4" descr="38390a7a-848e-4cd2-9004-25c7da8a2924">
                <a:extLst>
                  <a:ext uri="{FF2B5EF4-FFF2-40B4-BE49-F238E27FC236}">
                    <a16:creationId xmlns:a16="http://schemas.microsoft.com/office/drawing/2014/main" id="{BAC15FD6-667E-9685-216D-D732BBA2F4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675" y="4959656"/>
                <a:ext cx="2496340" cy="800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扁粉菜、道口烧鸡等具有地方特色。</a:t>
                </a:r>
                <a:endParaRPr lang="en-US" dirty="0"/>
              </a:p>
            </p:txBody>
          </p:sp>
          <p:sp>
            <p:nvSpPr>
              <p:cNvPr id="82" name="Bullet4" descr="69c26c73-f531-4737-8f8e-7d3af013e722">
                <a:extLst>
                  <a:ext uri="{FF2B5EF4-FFF2-40B4-BE49-F238E27FC236}">
                    <a16:creationId xmlns:a16="http://schemas.microsoft.com/office/drawing/2014/main" id="{7EDB2B02-3447-743E-4588-493CC04EFE34}"/>
                  </a:ext>
                </a:extLst>
              </p:cNvPr>
              <p:cNvSpPr/>
              <p:nvPr/>
            </p:nvSpPr>
            <p:spPr>
              <a:xfrm>
                <a:off x="796529" y="4162984"/>
                <a:ext cx="2331240" cy="800627"/>
              </a:xfrm>
              <a:custGeom>
                <a:avLst/>
                <a:gdLst>
                  <a:gd name="connsiteX0" fmla="*/ 1242153 w 7619146"/>
                  <a:gd name="connsiteY0" fmla="*/ 219848 h 2199471"/>
                  <a:gd name="connsiteX1" fmla="*/ 6540910 w 7619146"/>
                  <a:gd name="connsiteY1" fmla="*/ 164603 h 2199471"/>
                  <a:gd name="connsiteX2" fmla="*/ 7588660 w 7619146"/>
                  <a:gd name="connsiteY2" fmla="*/ 937081 h 2199471"/>
                  <a:gd name="connsiteX3" fmla="*/ 7606758 w 7619146"/>
                  <a:gd name="connsiteY3" fmla="*/ 1018996 h 2199471"/>
                  <a:gd name="connsiteX4" fmla="*/ 6500906 w 7619146"/>
                  <a:gd name="connsiteY4" fmla="*/ 2043886 h 2199471"/>
                  <a:gd name="connsiteX5" fmla="*/ 6278973 w 7619146"/>
                  <a:gd name="connsiteY5" fmla="*/ 2045791 h 2199471"/>
                  <a:gd name="connsiteX6" fmla="*/ 1595530 w 7619146"/>
                  <a:gd name="connsiteY6" fmla="*/ 2181046 h 2199471"/>
                  <a:gd name="connsiteX7" fmla="*/ 116298 w 7619146"/>
                  <a:gd name="connsiteY7" fmla="*/ 1653361 h 2199471"/>
                  <a:gd name="connsiteX8" fmla="*/ 43908 w 7619146"/>
                  <a:gd name="connsiteY8" fmla="*/ 1028521 h 2199471"/>
                  <a:gd name="connsiteX9" fmla="*/ 1242153 w 7619146"/>
                  <a:gd name="connsiteY9" fmla="*/ 219848 h 2199471"/>
                  <a:gd name="connsiteX10" fmla="*/ 1242153 w 7619146"/>
                  <a:gd name="connsiteY10" fmla="*/ 219848 h 219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19146" h="2199471">
                    <a:moveTo>
                      <a:pt x="1242153" y="219848"/>
                    </a:moveTo>
                    <a:cubicBezTo>
                      <a:pt x="2272758" y="62686"/>
                      <a:pt x="4344445" y="-155437"/>
                      <a:pt x="6540910" y="164603"/>
                    </a:cubicBezTo>
                    <a:cubicBezTo>
                      <a:pt x="7070501" y="243661"/>
                      <a:pt x="7488648" y="552271"/>
                      <a:pt x="7588660" y="937081"/>
                    </a:cubicBezTo>
                    <a:cubicBezTo>
                      <a:pt x="7595328" y="963751"/>
                      <a:pt x="7601043" y="993278"/>
                      <a:pt x="7606758" y="1018996"/>
                    </a:cubicBezTo>
                    <a:cubicBezTo>
                      <a:pt x="7704865" y="1535251"/>
                      <a:pt x="7209565" y="1993403"/>
                      <a:pt x="6500906" y="2043886"/>
                    </a:cubicBezTo>
                    <a:cubicBezTo>
                      <a:pt x="6427563" y="2048648"/>
                      <a:pt x="6353268" y="2049601"/>
                      <a:pt x="6278973" y="2045791"/>
                    </a:cubicBezTo>
                    <a:cubicBezTo>
                      <a:pt x="5169310" y="1985783"/>
                      <a:pt x="3288123" y="1941016"/>
                      <a:pt x="1595530" y="2181046"/>
                    </a:cubicBezTo>
                    <a:cubicBezTo>
                      <a:pt x="1005933" y="2264866"/>
                      <a:pt x="369663" y="2058173"/>
                      <a:pt x="116298" y="1653361"/>
                    </a:cubicBezTo>
                    <a:cubicBezTo>
                      <a:pt x="-8480" y="1455241"/>
                      <a:pt x="-33245" y="1234261"/>
                      <a:pt x="43908" y="1028521"/>
                    </a:cubicBezTo>
                    <a:cubicBezTo>
                      <a:pt x="198213" y="612278"/>
                      <a:pt x="658270" y="301763"/>
                      <a:pt x="1242153" y="219848"/>
                    </a:cubicBezTo>
                    <a:lnTo>
                      <a:pt x="1242153" y="21984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rmAutofit/>
              </a:bodyPr>
              <a:lstStyle/>
              <a:p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安阳</a:t>
                </a:r>
                <a:endParaRPr lang="en-US" dirty="0"/>
              </a:p>
            </p:txBody>
          </p:sp>
        </p:grpSp>
        <p:grpSp>
          <p:nvGrpSpPr>
            <p:cNvPr id="26" name="组合 25" descr="c916c3f6-a4ee-4a92-9531-0a8136dd0971">
              <a:extLst>
                <a:ext uri="{FF2B5EF4-FFF2-40B4-BE49-F238E27FC236}">
                  <a16:creationId xmlns:a16="http://schemas.microsoft.com/office/drawing/2014/main" id="{DE723DE9-413E-A130-A909-84305491A18D}"/>
                </a:ext>
              </a:extLst>
            </p:cNvPr>
            <p:cNvGrpSpPr/>
            <p:nvPr/>
          </p:nvGrpSpPr>
          <p:grpSpPr>
            <a:xfrm>
              <a:off x="3420534" y="4162984"/>
              <a:ext cx="2603498" cy="1971116"/>
              <a:chOff x="3420534" y="4162984"/>
              <a:chExt cx="2603498" cy="1971116"/>
            </a:xfrm>
          </p:grpSpPr>
          <p:sp>
            <p:nvSpPr>
              <p:cNvPr id="84" name="Shape5" descr="d912a6ab-3203-4754-93d7-bf8480e51b39">
                <a:extLst>
                  <a:ext uri="{FF2B5EF4-FFF2-40B4-BE49-F238E27FC236}">
                    <a16:creationId xmlns:a16="http://schemas.microsoft.com/office/drawing/2014/main" id="{39FB9D1D-3381-7F8E-8696-E44DE885261F}"/>
                  </a:ext>
                </a:extLst>
              </p:cNvPr>
              <p:cNvSpPr/>
              <p:nvPr/>
            </p:nvSpPr>
            <p:spPr>
              <a:xfrm>
                <a:off x="3420534" y="4809206"/>
                <a:ext cx="2603498" cy="1324894"/>
              </a:xfrm>
              <a:prstGeom prst="roundRect">
                <a:avLst/>
              </a:prstGeom>
              <a:solidFill>
                <a:schemeClr val="accent5">
                  <a:alpha val="15000"/>
                </a:schemeClr>
              </a:solidFill>
              <a:ln w="63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5" name="Text5" descr="ea82547d-5b65-483a-abb8-25047db04528">
                <a:extLst>
                  <a:ext uri="{FF2B5EF4-FFF2-40B4-BE49-F238E27FC236}">
                    <a16:creationId xmlns:a16="http://schemas.microsoft.com/office/drawing/2014/main" id="{0803CB8C-24F4-BEEF-F447-20E5D19C60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7809" y="4959656"/>
                <a:ext cx="2496340" cy="800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南阳牛肉汤、方城粉浆面条深受喜爱。</a:t>
                </a:r>
                <a:endParaRPr lang="en-US" dirty="0"/>
              </a:p>
            </p:txBody>
          </p:sp>
          <p:sp>
            <p:nvSpPr>
              <p:cNvPr id="86" name="Bullet5" descr="03c1b7b9-7f4d-4648-ac89-59fb868754fd">
                <a:extLst>
                  <a:ext uri="{FF2B5EF4-FFF2-40B4-BE49-F238E27FC236}">
                    <a16:creationId xmlns:a16="http://schemas.microsoft.com/office/drawing/2014/main" id="{7C388669-3F6B-4699-F513-E22628E9FAE5}"/>
                  </a:ext>
                </a:extLst>
              </p:cNvPr>
              <p:cNvSpPr/>
              <p:nvPr/>
            </p:nvSpPr>
            <p:spPr>
              <a:xfrm>
                <a:off x="3556664" y="4162984"/>
                <a:ext cx="2331240" cy="800627"/>
              </a:xfrm>
              <a:custGeom>
                <a:avLst/>
                <a:gdLst>
                  <a:gd name="connsiteX0" fmla="*/ 1242153 w 7619146"/>
                  <a:gd name="connsiteY0" fmla="*/ 219848 h 2199471"/>
                  <a:gd name="connsiteX1" fmla="*/ 6540910 w 7619146"/>
                  <a:gd name="connsiteY1" fmla="*/ 164603 h 2199471"/>
                  <a:gd name="connsiteX2" fmla="*/ 7588660 w 7619146"/>
                  <a:gd name="connsiteY2" fmla="*/ 937081 h 2199471"/>
                  <a:gd name="connsiteX3" fmla="*/ 7606758 w 7619146"/>
                  <a:gd name="connsiteY3" fmla="*/ 1018996 h 2199471"/>
                  <a:gd name="connsiteX4" fmla="*/ 6500906 w 7619146"/>
                  <a:gd name="connsiteY4" fmla="*/ 2043886 h 2199471"/>
                  <a:gd name="connsiteX5" fmla="*/ 6278973 w 7619146"/>
                  <a:gd name="connsiteY5" fmla="*/ 2045791 h 2199471"/>
                  <a:gd name="connsiteX6" fmla="*/ 1595530 w 7619146"/>
                  <a:gd name="connsiteY6" fmla="*/ 2181046 h 2199471"/>
                  <a:gd name="connsiteX7" fmla="*/ 116298 w 7619146"/>
                  <a:gd name="connsiteY7" fmla="*/ 1653361 h 2199471"/>
                  <a:gd name="connsiteX8" fmla="*/ 43908 w 7619146"/>
                  <a:gd name="connsiteY8" fmla="*/ 1028521 h 2199471"/>
                  <a:gd name="connsiteX9" fmla="*/ 1242153 w 7619146"/>
                  <a:gd name="connsiteY9" fmla="*/ 219848 h 2199471"/>
                  <a:gd name="connsiteX10" fmla="*/ 1242153 w 7619146"/>
                  <a:gd name="connsiteY10" fmla="*/ 219848 h 219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19146" h="2199471">
                    <a:moveTo>
                      <a:pt x="1242153" y="219848"/>
                    </a:moveTo>
                    <a:cubicBezTo>
                      <a:pt x="2272758" y="62686"/>
                      <a:pt x="4344445" y="-155437"/>
                      <a:pt x="6540910" y="164603"/>
                    </a:cubicBezTo>
                    <a:cubicBezTo>
                      <a:pt x="7070501" y="243661"/>
                      <a:pt x="7488648" y="552271"/>
                      <a:pt x="7588660" y="937081"/>
                    </a:cubicBezTo>
                    <a:cubicBezTo>
                      <a:pt x="7595328" y="963751"/>
                      <a:pt x="7601043" y="993278"/>
                      <a:pt x="7606758" y="1018996"/>
                    </a:cubicBezTo>
                    <a:cubicBezTo>
                      <a:pt x="7704865" y="1535251"/>
                      <a:pt x="7209565" y="1993403"/>
                      <a:pt x="6500906" y="2043886"/>
                    </a:cubicBezTo>
                    <a:cubicBezTo>
                      <a:pt x="6427563" y="2048648"/>
                      <a:pt x="6353268" y="2049601"/>
                      <a:pt x="6278973" y="2045791"/>
                    </a:cubicBezTo>
                    <a:cubicBezTo>
                      <a:pt x="5169310" y="1985783"/>
                      <a:pt x="3288123" y="1941016"/>
                      <a:pt x="1595530" y="2181046"/>
                    </a:cubicBezTo>
                    <a:cubicBezTo>
                      <a:pt x="1005933" y="2264866"/>
                      <a:pt x="369663" y="2058173"/>
                      <a:pt x="116298" y="1653361"/>
                    </a:cubicBezTo>
                    <a:cubicBezTo>
                      <a:pt x="-8480" y="1455241"/>
                      <a:pt x="-33245" y="1234261"/>
                      <a:pt x="43908" y="1028521"/>
                    </a:cubicBezTo>
                    <a:cubicBezTo>
                      <a:pt x="198213" y="612278"/>
                      <a:pt x="658270" y="301763"/>
                      <a:pt x="1242153" y="219848"/>
                    </a:cubicBezTo>
                    <a:lnTo>
                      <a:pt x="1242153" y="219848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rmAutofit/>
              </a:bodyPr>
              <a:lstStyle/>
              <a:p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南阳</a:t>
                </a:r>
                <a:endParaRPr lang="en-US" dirty="0"/>
              </a:p>
            </p:txBody>
          </p:sp>
        </p:grpSp>
        <p:grpSp>
          <p:nvGrpSpPr>
            <p:cNvPr id="27" name="组合 26" descr="ca3b1653-bef2-457b-aa50-516f0af6bcab">
              <a:extLst>
                <a:ext uri="{FF2B5EF4-FFF2-40B4-BE49-F238E27FC236}">
                  <a16:creationId xmlns:a16="http://schemas.microsoft.com/office/drawing/2014/main" id="{A17C9F30-C2E7-44E1-F000-AC493250ABF3}"/>
                </a:ext>
              </a:extLst>
            </p:cNvPr>
            <p:cNvGrpSpPr/>
            <p:nvPr/>
          </p:nvGrpSpPr>
          <p:grpSpPr>
            <a:xfrm>
              <a:off x="6167968" y="4162984"/>
              <a:ext cx="2603498" cy="1971116"/>
              <a:chOff x="6167968" y="4162984"/>
              <a:chExt cx="2603498" cy="1971116"/>
            </a:xfrm>
          </p:grpSpPr>
          <p:sp>
            <p:nvSpPr>
              <p:cNvPr id="88" name="Shape6" descr="c121144f-5776-4fcd-9667-18e4a709164c">
                <a:extLst>
                  <a:ext uri="{FF2B5EF4-FFF2-40B4-BE49-F238E27FC236}">
                    <a16:creationId xmlns:a16="http://schemas.microsoft.com/office/drawing/2014/main" id="{4CAA952B-25B1-3F73-3253-FDE901BCCB7B}"/>
                  </a:ext>
                </a:extLst>
              </p:cNvPr>
              <p:cNvSpPr/>
              <p:nvPr/>
            </p:nvSpPr>
            <p:spPr>
              <a:xfrm>
                <a:off x="6167968" y="4809206"/>
                <a:ext cx="2603498" cy="1324894"/>
              </a:xfrm>
              <a:prstGeom prst="roundRect">
                <a:avLst/>
              </a:prstGeom>
              <a:solidFill>
                <a:schemeClr val="accent6">
                  <a:alpha val="15000"/>
                </a:schemeClr>
              </a:solidFill>
              <a:ln w="6350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9" name="Text6" descr="0f9da2a9-c63a-4486-a1e5-18e785f5475c">
                <a:extLst>
                  <a:ext uri="{FF2B5EF4-FFF2-40B4-BE49-F238E27FC236}">
                    <a16:creationId xmlns:a16="http://schemas.microsoft.com/office/drawing/2014/main" id="{AC9F324F-D3F8-C5E4-0DB7-E990F4666B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5243" y="4959656"/>
                <a:ext cx="2496340" cy="800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+mn-ea"/>
                  </a:rPr>
                  <a:t>红焖羊肉、罗锅肉等美食独具风味。</a:t>
                </a:r>
                <a:endParaRPr lang="en-US" altLang="zh-Hans-HK" sz="1200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  <p:sp>
            <p:nvSpPr>
              <p:cNvPr id="90" name="Bullet6" descr="d621ee37-397d-40a4-8bf9-6015da6958c8">
                <a:extLst>
                  <a:ext uri="{FF2B5EF4-FFF2-40B4-BE49-F238E27FC236}">
                    <a16:creationId xmlns:a16="http://schemas.microsoft.com/office/drawing/2014/main" id="{3FA85463-3F77-AD13-5E9B-2A5196434FA6}"/>
                  </a:ext>
                </a:extLst>
              </p:cNvPr>
              <p:cNvSpPr/>
              <p:nvPr/>
            </p:nvSpPr>
            <p:spPr>
              <a:xfrm>
                <a:off x="6304096" y="4162984"/>
                <a:ext cx="2331240" cy="800627"/>
              </a:xfrm>
              <a:custGeom>
                <a:avLst/>
                <a:gdLst>
                  <a:gd name="connsiteX0" fmla="*/ 1242153 w 7619146"/>
                  <a:gd name="connsiteY0" fmla="*/ 219848 h 2199471"/>
                  <a:gd name="connsiteX1" fmla="*/ 6540910 w 7619146"/>
                  <a:gd name="connsiteY1" fmla="*/ 164603 h 2199471"/>
                  <a:gd name="connsiteX2" fmla="*/ 7588660 w 7619146"/>
                  <a:gd name="connsiteY2" fmla="*/ 937081 h 2199471"/>
                  <a:gd name="connsiteX3" fmla="*/ 7606758 w 7619146"/>
                  <a:gd name="connsiteY3" fmla="*/ 1018996 h 2199471"/>
                  <a:gd name="connsiteX4" fmla="*/ 6500906 w 7619146"/>
                  <a:gd name="connsiteY4" fmla="*/ 2043886 h 2199471"/>
                  <a:gd name="connsiteX5" fmla="*/ 6278973 w 7619146"/>
                  <a:gd name="connsiteY5" fmla="*/ 2045791 h 2199471"/>
                  <a:gd name="connsiteX6" fmla="*/ 1595530 w 7619146"/>
                  <a:gd name="connsiteY6" fmla="*/ 2181046 h 2199471"/>
                  <a:gd name="connsiteX7" fmla="*/ 116298 w 7619146"/>
                  <a:gd name="connsiteY7" fmla="*/ 1653361 h 2199471"/>
                  <a:gd name="connsiteX8" fmla="*/ 43908 w 7619146"/>
                  <a:gd name="connsiteY8" fmla="*/ 1028521 h 2199471"/>
                  <a:gd name="connsiteX9" fmla="*/ 1242153 w 7619146"/>
                  <a:gd name="connsiteY9" fmla="*/ 219848 h 2199471"/>
                  <a:gd name="connsiteX10" fmla="*/ 1242153 w 7619146"/>
                  <a:gd name="connsiteY10" fmla="*/ 219848 h 219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19146" h="2199471">
                    <a:moveTo>
                      <a:pt x="1242153" y="219848"/>
                    </a:moveTo>
                    <a:cubicBezTo>
                      <a:pt x="2272758" y="62686"/>
                      <a:pt x="4344445" y="-155437"/>
                      <a:pt x="6540910" y="164603"/>
                    </a:cubicBezTo>
                    <a:cubicBezTo>
                      <a:pt x="7070501" y="243661"/>
                      <a:pt x="7488648" y="552271"/>
                      <a:pt x="7588660" y="937081"/>
                    </a:cubicBezTo>
                    <a:cubicBezTo>
                      <a:pt x="7595328" y="963751"/>
                      <a:pt x="7601043" y="993278"/>
                      <a:pt x="7606758" y="1018996"/>
                    </a:cubicBezTo>
                    <a:cubicBezTo>
                      <a:pt x="7704865" y="1535251"/>
                      <a:pt x="7209565" y="1993403"/>
                      <a:pt x="6500906" y="2043886"/>
                    </a:cubicBezTo>
                    <a:cubicBezTo>
                      <a:pt x="6427563" y="2048648"/>
                      <a:pt x="6353268" y="2049601"/>
                      <a:pt x="6278973" y="2045791"/>
                    </a:cubicBezTo>
                    <a:cubicBezTo>
                      <a:pt x="5169310" y="1985783"/>
                      <a:pt x="3288123" y="1941016"/>
                      <a:pt x="1595530" y="2181046"/>
                    </a:cubicBezTo>
                    <a:cubicBezTo>
                      <a:pt x="1005933" y="2264866"/>
                      <a:pt x="369663" y="2058173"/>
                      <a:pt x="116298" y="1653361"/>
                    </a:cubicBezTo>
                    <a:cubicBezTo>
                      <a:pt x="-8480" y="1455241"/>
                      <a:pt x="-33245" y="1234261"/>
                      <a:pt x="43908" y="1028521"/>
                    </a:cubicBezTo>
                    <a:cubicBezTo>
                      <a:pt x="198213" y="612278"/>
                      <a:pt x="658270" y="301763"/>
                      <a:pt x="1242153" y="219848"/>
                    </a:cubicBezTo>
                    <a:lnTo>
                      <a:pt x="1242153" y="219848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rmAutofit/>
              </a:bodyPr>
              <a:lstStyle/>
              <a:p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新乡</a:t>
                </a:r>
                <a:endParaRPr lang="en-US" dirty="0"/>
              </a:p>
            </p:txBody>
          </p:sp>
        </p:grpSp>
        <p:grpSp>
          <p:nvGrpSpPr>
            <p:cNvPr id="28" name="组合 27" descr="4648f89b-12ac-4323-b947-c59820533c1b">
              <a:extLst>
                <a:ext uri="{FF2B5EF4-FFF2-40B4-BE49-F238E27FC236}">
                  <a16:creationId xmlns:a16="http://schemas.microsoft.com/office/drawing/2014/main" id="{51478474-1DA6-B600-A8C6-9237695CB931}"/>
                </a:ext>
              </a:extLst>
            </p:cNvPr>
            <p:cNvGrpSpPr/>
            <p:nvPr/>
          </p:nvGrpSpPr>
          <p:grpSpPr>
            <a:xfrm>
              <a:off x="8915402" y="4162984"/>
              <a:ext cx="2603498" cy="1971116"/>
              <a:chOff x="8915402" y="4162984"/>
              <a:chExt cx="2603498" cy="1971116"/>
            </a:xfrm>
          </p:grpSpPr>
          <p:sp>
            <p:nvSpPr>
              <p:cNvPr id="5" name="Shape7" descr="b9b6be77-f4b0-413c-ba27-5cb0c512bfcf">
                <a:extLst>
                  <a:ext uri="{FF2B5EF4-FFF2-40B4-BE49-F238E27FC236}">
                    <a16:creationId xmlns:a16="http://schemas.microsoft.com/office/drawing/2014/main" id="{85C8BC18-9070-2CBD-CD34-3140CF4F1415}"/>
                  </a:ext>
                </a:extLst>
              </p:cNvPr>
              <p:cNvSpPr/>
              <p:nvPr/>
            </p:nvSpPr>
            <p:spPr>
              <a:xfrm>
                <a:off x="8915402" y="4809206"/>
                <a:ext cx="2603498" cy="1324894"/>
              </a:xfrm>
              <a:prstGeom prst="roundRect">
                <a:avLst/>
              </a:prstGeom>
              <a:solidFill>
                <a:schemeClr val="accent1">
                  <a:alpha val="15000"/>
                </a:schemeClr>
              </a:solidFill>
              <a:ln w="635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7" name="Text7" descr="ecc5b6e7-36f5-4333-82fb-0086fa183ca7">
                <a:extLst>
                  <a:ext uri="{FF2B5EF4-FFF2-40B4-BE49-F238E27FC236}">
                    <a16:creationId xmlns:a16="http://schemas.microsoft.com/office/drawing/2014/main" id="{EE20B710-292C-3BA3-B34E-B417B00B08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6349" y="4892115"/>
                <a:ext cx="2496340" cy="800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固始鹅块、潢川胡辣汤是当地特色。</a:t>
                </a:r>
                <a:endParaRPr lang="en-US" dirty="0"/>
              </a:p>
            </p:txBody>
          </p:sp>
          <p:sp>
            <p:nvSpPr>
              <p:cNvPr id="9" name="Bullet7" descr="983ef345-142f-4545-b58c-d582c2ad4beb">
                <a:extLst>
                  <a:ext uri="{FF2B5EF4-FFF2-40B4-BE49-F238E27FC236}">
                    <a16:creationId xmlns:a16="http://schemas.microsoft.com/office/drawing/2014/main" id="{350D1B73-D580-312D-F71F-1CB2CCFA8FF3}"/>
                  </a:ext>
                </a:extLst>
              </p:cNvPr>
              <p:cNvSpPr/>
              <p:nvPr/>
            </p:nvSpPr>
            <p:spPr>
              <a:xfrm>
                <a:off x="9051529" y="4162984"/>
                <a:ext cx="2331240" cy="800627"/>
              </a:xfrm>
              <a:custGeom>
                <a:avLst/>
                <a:gdLst>
                  <a:gd name="connsiteX0" fmla="*/ 1242153 w 7619146"/>
                  <a:gd name="connsiteY0" fmla="*/ 219848 h 2199471"/>
                  <a:gd name="connsiteX1" fmla="*/ 6540910 w 7619146"/>
                  <a:gd name="connsiteY1" fmla="*/ 164603 h 2199471"/>
                  <a:gd name="connsiteX2" fmla="*/ 7588660 w 7619146"/>
                  <a:gd name="connsiteY2" fmla="*/ 937081 h 2199471"/>
                  <a:gd name="connsiteX3" fmla="*/ 7606758 w 7619146"/>
                  <a:gd name="connsiteY3" fmla="*/ 1018996 h 2199471"/>
                  <a:gd name="connsiteX4" fmla="*/ 6500906 w 7619146"/>
                  <a:gd name="connsiteY4" fmla="*/ 2043886 h 2199471"/>
                  <a:gd name="connsiteX5" fmla="*/ 6278973 w 7619146"/>
                  <a:gd name="connsiteY5" fmla="*/ 2045791 h 2199471"/>
                  <a:gd name="connsiteX6" fmla="*/ 1595530 w 7619146"/>
                  <a:gd name="connsiteY6" fmla="*/ 2181046 h 2199471"/>
                  <a:gd name="connsiteX7" fmla="*/ 116298 w 7619146"/>
                  <a:gd name="connsiteY7" fmla="*/ 1653361 h 2199471"/>
                  <a:gd name="connsiteX8" fmla="*/ 43908 w 7619146"/>
                  <a:gd name="connsiteY8" fmla="*/ 1028521 h 2199471"/>
                  <a:gd name="connsiteX9" fmla="*/ 1242153 w 7619146"/>
                  <a:gd name="connsiteY9" fmla="*/ 219848 h 2199471"/>
                  <a:gd name="connsiteX10" fmla="*/ 1242153 w 7619146"/>
                  <a:gd name="connsiteY10" fmla="*/ 219848 h 219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19146" h="2199471">
                    <a:moveTo>
                      <a:pt x="1242153" y="219848"/>
                    </a:moveTo>
                    <a:cubicBezTo>
                      <a:pt x="2272758" y="62686"/>
                      <a:pt x="4344445" y="-155437"/>
                      <a:pt x="6540910" y="164603"/>
                    </a:cubicBezTo>
                    <a:cubicBezTo>
                      <a:pt x="7070501" y="243661"/>
                      <a:pt x="7488648" y="552271"/>
                      <a:pt x="7588660" y="937081"/>
                    </a:cubicBezTo>
                    <a:cubicBezTo>
                      <a:pt x="7595328" y="963751"/>
                      <a:pt x="7601043" y="993278"/>
                      <a:pt x="7606758" y="1018996"/>
                    </a:cubicBezTo>
                    <a:cubicBezTo>
                      <a:pt x="7704865" y="1535251"/>
                      <a:pt x="7209565" y="1993403"/>
                      <a:pt x="6500906" y="2043886"/>
                    </a:cubicBezTo>
                    <a:cubicBezTo>
                      <a:pt x="6427563" y="2048648"/>
                      <a:pt x="6353268" y="2049601"/>
                      <a:pt x="6278973" y="2045791"/>
                    </a:cubicBezTo>
                    <a:cubicBezTo>
                      <a:pt x="5169310" y="1985783"/>
                      <a:pt x="3288123" y="1941016"/>
                      <a:pt x="1595530" y="2181046"/>
                    </a:cubicBezTo>
                    <a:cubicBezTo>
                      <a:pt x="1005933" y="2264866"/>
                      <a:pt x="369663" y="2058173"/>
                      <a:pt x="116298" y="1653361"/>
                    </a:cubicBezTo>
                    <a:cubicBezTo>
                      <a:pt x="-8480" y="1455241"/>
                      <a:pt x="-33245" y="1234261"/>
                      <a:pt x="43908" y="1028521"/>
                    </a:cubicBezTo>
                    <a:cubicBezTo>
                      <a:pt x="198213" y="612278"/>
                      <a:pt x="658270" y="301763"/>
                      <a:pt x="1242153" y="219848"/>
                    </a:cubicBezTo>
                    <a:lnTo>
                      <a:pt x="1242153" y="2198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zh-CN" altLang="en-US" b="1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信阳</a:t>
                </a:r>
                <a:endParaRPr lang="en-US" dirty="0"/>
              </a:p>
            </p:txBody>
          </p:sp>
        </p:grpSp>
        <p:sp>
          <p:nvSpPr>
            <p:cNvPr id="99" name="任意多边形: 形状 98" descr="0f5266b8-6531-479d-9577-10f72fd5a115">
              <a:extLst>
                <a:ext uri="{FF2B5EF4-FFF2-40B4-BE49-F238E27FC236}">
                  <a16:creationId xmlns:a16="http://schemas.microsoft.com/office/drawing/2014/main" id="{0B99B2D4-6577-5F0A-D803-004D652CD182}"/>
                </a:ext>
              </a:extLst>
            </p:cNvPr>
            <p:cNvSpPr/>
            <p:nvPr/>
          </p:nvSpPr>
          <p:spPr>
            <a:xfrm>
              <a:off x="10913241" y="4951230"/>
              <a:ext cx="1058897" cy="1483024"/>
            </a:xfrm>
            <a:custGeom>
              <a:avLst/>
              <a:gdLst>
                <a:gd name="connsiteX0" fmla="*/ 377469 w 1227210"/>
                <a:gd name="connsiteY0" fmla="*/ 1294580 h 1718754"/>
                <a:gd name="connsiteX1" fmla="*/ 227992 w 1227210"/>
                <a:gd name="connsiteY1" fmla="*/ 1535169 h 1718754"/>
                <a:gd name="connsiteX2" fmla="*/ 92635 w 1227210"/>
                <a:gd name="connsiteY2" fmla="*/ 1649796 h 1718754"/>
                <a:gd name="connsiteX3" fmla="*/ 26643 w 1227210"/>
                <a:gd name="connsiteY3" fmla="*/ 1718754 h 1718754"/>
                <a:gd name="connsiteX4" fmla="*/ 107062 w 1227210"/>
                <a:gd name="connsiteY4" fmla="*/ 1711400 h 1718754"/>
                <a:gd name="connsiteX5" fmla="*/ 325596 w 1227210"/>
                <a:gd name="connsiteY5" fmla="*/ 1674620 h 1718754"/>
                <a:gd name="connsiteX6" fmla="*/ 455123 w 1227210"/>
                <a:gd name="connsiteY6" fmla="*/ 1310211 h 1718754"/>
                <a:gd name="connsiteX7" fmla="*/ 377469 w 1227210"/>
                <a:gd name="connsiteY7" fmla="*/ 1294580 h 1718754"/>
                <a:gd name="connsiteX8" fmla="*/ 425270 w 1227210"/>
                <a:gd name="connsiteY8" fmla="*/ 1174795 h 1718754"/>
                <a:gd name="connsiteX9" fmla="*/ 465778 w 1227210"/>
                <a:gd name="connsiteY9" fmla="*/ 1276505 h 1718754"/>
                <a:gd name="connsiteX10" fmla="*/ 618294 w 1227210"/>
                <a:gd name="connsiteY10" fmla="*/ 1348808 h 1718754"/>
                <a:gd name="connsiteX11" fmla="*/ 652969 w 1227210"/>
                <a:gd name="connsiteY11" fmla="*/ 1356466 h 1718754"/>
                <a:gd name="connsiteX12" fmla="*/ 719867 w 1227210"/>
                <a:gd name="connsiteY12" fmla="*/ 1320010 h 1718754"/>
                <a:gd name="connsiteX13" fmla="*/ 425270 w 1227210"/>
                <a:gd name="connsiteY13" fmla="*/ 1174795 h 1718754"/>
                <a:gd name="connsiteX14" fmla="*/ 466985 w 1227210"/>
                <a:gd name="connsiteY14" fmla="*/ 1085639 h 1718754"/>
                <a:gd name="connsiteX15" fmla="*/ 442117 w 1227210"/>
                <a:gd name="connsiteY15" fmla="*/ 1138372 h 1718754"/>
                <a:gd name="connsiteX16" fmla="*/ 559090 w 1227210"/>
                <a:gd name="connsiteY16" fmla="*/ 1184049 h 1718754"/>
                <a:gd name="connsiteX17" fmla="*/ 630010 w 1227210"/>
                <a:gd name="connsiteY17" fmla="*/ 1218080 h 1718754"/>
                <a:gd name="connsiteX18" fmla="*/ 739307 w 1227210"/>
                <a:gd name="connsiteY18" fmla="*/ 1284300 h 1718754"/>
                <a:gd name="connsiteX19" fmla="*/ 766018 w 1227210"/>
                <a:gd name="connsiteY19" fmla="*/ 1227890 h 1718754"/>
                <a:gd name="connsiteX20" fmla="*/ 704617 w 1227210"/>
                <a:gd name="connsiteY20" fmla="*/ 1192329 h 1718754"/>
                <a:gd name="connsiteX21" fmla="*/ 532994 w 1227210"/>
                <a:gd name="connsiteY21" fmla="*/ 1108940 h 1718754"/>
                <a:gd name="connsiteX22" fmla="*/ 466985 w 1227210"/>
                <a:gd name="connsiteY22" fmla="*/ 1085639 h 1718754"/>
                <a:gd name="connsiteX23" fmla="*/ 553287 w 1227210"/>
                <a:gd name="connsiteY23" fmla="*/ 1013054 h 1718754"/>
                <a:gd name="connsiteX24" fmla="*/ 529656 w 1227210"/>
                <a:gd name="connsiteY24" fmla="*/ 1016732 h 1718754"/>
                <a:gd name="connsiteX25" fmla="*/ 486383 w 1227210"/>
                <a:gd name="connsiteY25" fmla="*/ 1049534 h 1718754"/>
                <a:gd name="connsiteX26" fmla="*/ 529043 w 1227210"/>
                <a:gd name="connsiteY26" fmla="*/ 1064859 h 1718754"/>
                <a:gd name="connsiteX27" fmla="*/ 742030 w 1227210"/>
                <a:gd name="connsiteY27" fmla="*/ 1167247 h 1718754"/>
                <a:gd name="connsiteX28" fmla="*/ 782541 w 1227210"/>
                <a:gd name="connsiteY28" fmla="*/ 1191157 h 1718754"/>
                <a:gd name="connsiteX29" fmla="*/ 780392 w 1227210"/>
                <a:gd name="connsiteY29" fmla="*/ 1135366 h 1718754"/>
                <a:gd name="connsiteX30" fmla="*/ 740496 w 1227210"/>
                <a:gd name="connsiteY30" fmla="*/ 1093062 h 1718754"/>
                <a:gd name="connsiteX31" fmla="*/ 587968 w 1227210"/>
                <a:gd name="connsiteY31" fmla="*/ 1021024 h 1718754"/>
                <a:gd name="connsiteX32" fmla="*/ 553287 w 1227210"/>
                <a:gd name="connsiteY32" fmla="*/ 1013054 h 1718754"/>
                <a:gd name="connsiteX33" fmla="*/ 1119514 w 1227210"/>
                <a:gd name="connsiteY33" fmla="*/ 675 h 1718754"/>
                <a:gd name="connsiteX34" fmla="*/ 679386 w 1227210"/>
                <a:gd name="connsiteY34" fmla="*/ 515519 h 1718754"/>
                <a:gd name="connsiteX35" fmla="*/ 532952 w 1227210"/>
                <a:gd name="connsiteY35" fmla="*/ 982924 h 1718754"/>
                <a:gd name="connsiteX36" fmla="*/ 553215 w 1227210"/>
                <a:gd name="connsiteY36" fmla="*/ 981084 h 1718754"/>
                <a:gd name="connsiteX37" fmla="*/ 601411 w 1227210"/>
                <a:gd name="connsiteY37" fmla="*/ 991813 h 1718754"/>
                <a:gd name="connsiteX38" fmla="*/ 754293 w 1227210"/>
                <a:gd name="connsiteY38" fmla="*/ 1064146 h 1718754"/>
                <a:gd name="connsiteX39" fmla="*/ 804638 w 1227210"/>
                <a:gd name="connsiteY39" fmla="*/ 1111652 h 1718754"/>
                <a:gd name="connsiteX40" fmla="*/ 1076324 w 1227210"/>
                <a:gd name="connsiteY40" fmla="*/ 703093 h 1718754"/>
                <a:gd name="connsiteX41" fmla="*/ 1165352 w 1227210"/>
                <a:gd name="connsiteY41" fmla="*/ 7352 h 1718754"/>
                <a:gd name="connsiteX42" fmla="*/ 1119514 w 1227210"/>
                <a:gd name="connsiteY42" fmla="*/ 675 h 17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27210" h="1718754">
                  <a:moveTo>
                    <a:pt x="377469" y="1294580"/>
                  </a:moveTo>
                  <a:cubicBezTo>
                    <a:pt x="244259" y="1294580"/>
                    <a:pt x="163843" y="1436483"/>
                    <a:pt x="227992" y="1535169"/>
                  </a:cubicBezTo>
                  <a:cubicBezTo>
                    <a:pt x="247021" y="1564592"/>
                    <a:pt x="163843" y="1610873"/>
                    <a:pt x="92635" y="1649796"/>
                  </a:cubicBezTo>
                  <a:cubicBezTo>
                    <a:pt x="22348" y="1688107"/>
                    <a:pt x="-35971" y="1718754"/>
                    <a:pt x="26643" y="1718754"/>
                  </a:cubicBezTo>
                  <a:cubicBezTo>
                    <a:pt x="43832" y="1718754"/>
                    <a:pt x="69922" y="1716608"/>
                    <a:pt x="107062" y="1711400"/>
                  </a:cubicBezTo>
                  <a:cubicBezTo>
                    <a:pt x="157398" y="1704657"/>
                    <a:pt x="228607" y="1692703"/>
                    <a:pt x="325596" y="1674620"/>
                  </a:cubicBezTo>
                  <a:cubicBezTo>
                    <a:pt x="862728" y="1573787"/>
                    <a:pt x="455123" y="1310211"/>
                    <a:pt x="455123" y="1310211"/>
                  </a:cubicBezTo>
                  <a:cubicBezTo>
                    <a:pt x="427806" y="1299485"/>
                    <a:pt x="401716" y="1294580"/>
                    <a:pt x="377469" y="1294580"/>
                  </a:cubicBezTo>
                  <a:close/>
                  <a:moveTo>
                    <a:pt x="425270" y="1174795"/>
                  </a:moveTo>
                  <a:cubicBezTo>
                    <a:pt x="410233" y="1214010"/>
                    <a:pt x="427113" y="1258430"/>
                    <a:pt x="465778" y="1276505"/>
                  </a:cubicBezTo>
                  <a:lnTo>
                    <a:pt x="618294" y="1348808"/>
                  </a:lnTo>
                  <a:cubicBezTo>
                    <a:pt x="629647" y="1354016"/>
                    <a:pt x="641310" y="1356466"/>
                    <a:pt x="652969" y="1356466"/>
                  </a:cubicBezTo>
                  <a:cubicBezTo>
                    <a:pt x="679668" y="1356466"/>
                    <a:pt x="704524" y="1342987"/>
                    <a:pt x="719867" y="1320010"/>
                  </a:cubicBezTo>
                  <a:cubicBezTo>
                    <a:pt x="629035" y="1257205"/>
                    <a:pt x="529914" y="1209414"/>
                    <a:pt x="425270" y="1174795"/>
                  </a:cubicBezTo>
                  <a:close/>
                  <a:moveTo>
                    <a:pt x="466985" y="1085639"/>
                  </a:moveTo>
                  <a:lnTo>
                    <a:pt x="442117" y="1138372"/>
                  </a:lnTo>
                  <a:cubicBezTo>
                    <a:pt x="482030" y="1151553"/>
                    <a:pt x="521020" y="1166881"/>
                    <a:pt x="559090" y="1184049"/>
                  </a:cubicBezTo>
                  <a:cubicBezTo>
                    <a:pt x="583039" y="1194778"/>
                    <a:pt x="606679" y="1205817"/>
                    <a:pt x="630010" y="1218080"/>
                  </a:cubicBezTo>
                  <a:cubicBezTo>
                    <a:pt x="667468" y="1238007"/>
                    <a:pt x="703695" y="1260080"/>
                    <a:pt x="739307" y="1284300"/>
                  </a:cubicBezTo>
                  <a:lnTo>
                    <a:pt x="766018" y="1227890"/>
                  </a:lnTo>
                  <a:cubicBezTo>
                    <a:pt x="745755" y="1215933"/>
                    <a:pt x="725186" y="1203976"/>
                    <a:pt x="704617" y="1192329"/>
                  </a:cubicBezTo>
                  <a:cubicBezTo>
                    <a:pt x="649045" y="1161057"/>
                    <a:pt x="592249" y="1132545"/>
                    <a:pt x="532994" y="1108940"/>
                  </a:cubicBezTo>
                  <a:cubicBezTo>
                    <a:pt x="511197" y="1100661"/>
                    <a:pt x="489397" y="1092997"/>
                    <a:pt x="466985" y="1085639"/>
                  </a:cubicBezTo>
                  <a:close/>
                  <a:moveTo>
                    <a:pt x="553287" y="1013054"/>
                  </a:moveTo>
                  <a:cubicBezTo>
                    <a:pt x="545308" y="1013054"/>
                    <a:pt x="537328" y="1014588"/>
                    <a:pt x="529656" y="1016732"/>
                  </a:cubicBezTo>
                  <a:cubicBezTo>
                    <a:pt x="512163" y="1021943"/>
                    <a:pt x="497124" y="1033594"/>
                    <a:pt x="486383" y="1049534"/>
                  </a:cubicBezTo>
                  <a:cubicBezTo>
                    <a:pt x="500807" y="1054439"/>
                    <a:pt x="514925" y="1059651"/>
                    <a:pt x="529043" y="1064859"/>
                  </a:cubicBezTo>
                  <a:cubicBezTo>
                    <a:pt x="603005" y="1092756"/>
                    <a:pt x="673592" y="1128008"/>
                    <a:pt x="742030" y="1167247"/>
                  </a:cubicBezTo>
                  <a:cubicBezTo>
                    <a:pt x="755533" y="1175217"/>
                    <a:pt x="769035" y="1182881"/>
                    <a:pt x="782541" y="1191157"/>
                  </a:cubicBezTo>
                  <a:cubicBezTo>
                    <a:pt x="788677" y="1172152"/>
                    <a:pt x="787449" y="1152840"/>
                    <a:pt x="780392" y="1135366"/>
                  </a:cubicBezTo>
                  <a:cubicBezTo>
                    <a:pt x="773025" y="1117585"/>
                    <a:pt x="759522" y="1101951"/>
                    <a:pt x="740496" y="1093062"/>
                  </a:cubicBezTo>
                  <a:lnTo>
                    <a:pt x="587968" y="1021024"/>
                  </a:lnTo>
                  <a:cubicBezTo>
                    <a:pt x="576612" y="1015813"/>
                    <a:pt x="564949" y="1013054"/>
                    <a:pt x="553287" y="1013054"/>
                  </a:cubicBezTo>
                  <a:close/>
                  <a:moveTo>
                    <a:pt x="1119514" y="675"/>
                  </a:moveTo>
                  <a:cubicBezTo>
                    <a:pt x="1002264" y="14050"/>
                    <a:pt x="818263" y="224542"/>
                    <a:pt x="679386" y="515519"/>
                  </a:cubicBezTo>
                  <a:cubicBezTo>
                    <a:pt x="596806" y="688384"/>
                    <a:pt x="546767" y="855116"/>
                    <a:pt x="532952" y="982924"/>
                  </a:cubicBezTo>
                  <a:cubicBezTo>
                    <a:pt x="539401" y="982006"/>
                    <a:pt x="546155" y="981084"/>
                    <a:pt x="553215" y="981084"/>
                  </a:cubicBezTo>
                  <a:cubicBezTo>
                    <a:pt x="570098" y="981084"/>
                    <a:pt x="586369" y="984762"/>
                    <a:pt x="601411" y="991813"/>
                  </a:cubicBezTo>
                  <a:lnTo>
                    <a:pt x="754293" y="1064146"/>
                  </a:lnTo>
                  <a:cubicBezTo>
                    <a:pt x="776090" y="1074259"/>
                    <a:pt x="793279" y="1091115"/>
                    <a:pt x="804638" y="1111652"/>
                  </a:cubicBezTo>
                  <a:cubicBezTo>
                    <a:pt x="895506" y="1020011"/>
                    <a:pt x="993744" y="875958"/>
                    <a:pt x="1076324" y="703093"/>
                  </a:cubicBezTo>
                  <a:cubicBezTo>
                    <a:pt x="1235038" y="370548"/>
                    <a:pt x="1274946" y="59148"/>
                    <a:pt x="1165352" y="7352"/>
                  </a:cubicBezTo>
                  <a:cubicBezTo>
                    <a:pt x="1151653" y="877"/>
                    <a:pt x="1136263" y="-1234"/>
                    <a:pt x="1119514" y="6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4fc894bc-fab6-46b6-a467-82e5821b05b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面食类</a:t>
            </a:r>
            <a:endParaRPr lang="en-US" dirty="0"/>
          </a:p>
        </p:txBody>
      </p:sp>
      <p:sp>
        <p:nvSpPr>
          <p:cNvPr id="25" name="文本占位符 24" descr="0757032a-9232-4496-b6aa-99190d576611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领略河南面食的独特魅力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4BE6C-9570-2A98-49F6-3CAA8FEF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5468" cy="1081664"/>
          </a:xfrm>
        </p:spPr>
        <p:txBody>
          <a:bodyPr/>
          <a:lstStyle/>
          <a:p>
            <a:r>
              <a:rPr lang="zh-CN" altLang="en-US" dirty="0"/>
              <a:t>烩面</a:t>
            </a:r>
            <a:endParaRPr lang="zh-Hans-HK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965B8F-138F-9D96-296A-48DF0AAE7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8" y="1465190"/>
            <a:ext cx="5462546" cy="4144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561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b768b88-a14f-475a-8283-80c9a5a4816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烩面</a:t>
            </a:r>
            <a:endParaRPr lang="en-US" dirty="0"/>
          </a:p>
        </p:txBody>
      </p:sp>
      <p:grpSp>
        <p:nvGrpSpPr>
          <p:cNvPr id="35" name="b8d4aa79-dc6b-4f9c-9474-9071c4d580f0.source.6.zh-Hans.pptx" descr="ed9ae9f1-4549-4ae9-961e-ea1f65ce4298">
            <a:extLst>
              <a:ext uri="{FF2B5EF4-FFF2-40B4-BE49-F238E27FC236}">
                <a16:creationId xmlns:a16="http://schemas.microsoft.com/office/drawing/2014/main" id="{81249A67-AEFE-561D-A6C6-016DA04E447B}"/>
              </a:ext>
            </a:extLst>
          </p:cNvPr>
          <p:cNvGrpSpPr/>
          <p:nvPr/>
        </p:nvGrpSpPr>
        <p:grpSpPr>
          <a:xfrm>
            <a:off x="660400" y="1130301"/>
            <a:ext cx="10858500" cy="5231702"/>
            <a:chOff x="660400" y="1130301"/>
            <a:chExt cx="10858500" cy="5231702"/>
          </a:xfrm>
        </p:grpSpPr>
        <p:sp>
          <p:nvSpPr>
            <p:cNvPr id="3" name="Title" descr="8b0306c6-e529-44d3-89aa-344e9e120bac">
              <a:extLst>
                <a:ext uri="{FF2B5EF4-FFF2-40B4-BE49-F238E27FC236}">
                  <a16:creationId xmlns:a16="http://schemas.microsoft.com/office/drawing/2014/main" id="{F57696AE-BEF0-D85A-D027-CA2948C5F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400" y="1130301"/>
              <a:ext cx="10858500" cy="462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 fontScale="92500"/>
            </a:bodyPr>
            <a:lstStyle/>
            <a:p>
              <a:pPr algn="ctr">
                <a:lnSpc>
                  <a:spcPct val="12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河南面食的代表之作</a:t>
              </a:r>
              <a:endParaRPr lang="en-US" dirty="0"/>
            </a:p>
          </p:txBody>
        </p:sp>
        <p:grpSp>
          <p:nvGrpSpPr>
            <p:cNvPr id="4" name="组合 3" descr="364c43b9-cd43-40bd-86c9-b779047ce909">
              <a:extLst>
                <a:ext uri="{FF2B5EF4-FFF2-40B4-BE49-F238E27FC236}">
                  <a16:creationId xmlns:a16="http://schemas.microsoft.com/office/drawing/2014/main" id="{04EB3487-2ED5-D7E0-1E5F-6C83296B352D}"/>
                </a:ext>
              </a:extLst>
            </p:cNvPr>
            <p:cNvGrpSpPr/>
            <p:nvPr/>
          </p:nvGrpSpPr>
          <p:grpSpPr>
            <a:xfrm>
              <a:off x="804424" y="1723628"/>
              <a:ext cx="3043751" cy="2253939"/>
              <a:chOff x="810774" y="1768232"/>
              <a:chExt cx="3177256" cy="2352801"/>
            </a:xfrm>
          </p:grpSpPr>
          <p:sp>
            <p:nvSpPr>
              <p:cNvPr id="25" name="ComponentBackground1" descr="d1c4fe44-0f53-4d9e-8af3-bbb4f57091dc">
                <a:extLst>
                  <a:ext uri="{FF2B5EF4-FFF2-40B4-BE49-F238E27FC236}">
                    <a16:creationId xmlns:a16="http://schemas.microsoft.com/office/drawing/2014/main" id="{97AF7E33-9213-3BDB-7CE2-3EEFD6968F6D}"/>
                  </a:ext>
                </a:extLst>
              </p:cNvPr>
              <p:cNvSpPr/>
              <p:nvPr/>
            </p:nvSpPr>
            <p:spPr>
              <a:xfrm>
                <a:off x="810774" y="1768232"/>
                <a:ext cx="3177256" cy="2352801"/>
              </a:xfrm>
              <a:custGeom>
                <a:avLst/>
                <a:gdLst>
                  <a:gd name="connsiteX0" fmla="*/ 2437651 w 3177256"/>
                  <a:gd name="connsiteY0" fmla="*/ 206452 h 2352801"/>
                  <a:gd name="connsiteX1" fmla="*/ 3169192 w 3177256"/>
                  <a:gd name="connsiteY1" fmla="*/ 1179829 h 2352801"/>
                  <a:gd name="connsiteX2" fmla="*/ 2620792 w 3177256"/>
                  <a:gd name="connsiteY2" fmla="*/ 2222791 h 2352801"/>
                  <a:gd name="connsiteX3" fmla="*/ 1758824 w 3177256"/>
                  <a:gd name="connsiteY3" fmla="*/ 2346521 h 2352801"/>
                  <a:gd name="connsiteX4" fmla="*/ 46032 w 3177256"/>
                  <a:gd name="connsiteY4" fmla="*/ 1463999 h 2352801"/>
                  <a:gd name="connsiteX5" fmla="*/ 289351 w 3177256"/>
                  <a:gd name="connsiteY5" fmla="*/ 442050 h 2352801"/>
                  <a:gd name="connsiteX6" fmla="*/ 1161545 w 3177256"/>
                  <a:gd name="connsiteY6" fmla="*/ 30929 h 2352801"/>
                  <a:gd name="connsiteX7" fmla="*/ 2437651 w 3177256"/>
                  <a:gd name="connsiteY7" fmla="*/ 206452 h 235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77256" h="2352801">
                    <a:moveTo>
                      <a:pt x="2437651" y="206452"/>
                    </a:moveTo>
                    <a:cubicBezTo>
                      <a:pt x="2820959" y="406465"/>
                      <a:pt x="3115917" y="770293"/>
                      <a:pt x="3169192" y="1179829"/>
                    </a:cubicBezTo>
                    <a:cubicBezTo>
                      <a:pt x="3222468" y="1589365"/>
                      <a:pt x="3008650" y="2030805"/>
                      <a:pt x="2620792" y="2222791"/>
                    </a:cubicBezTo>
                    <a:cubicBezTo>
                      <a:pt x="2360244" y="2351788"/>
                      <a:pt x="2052708" y="2363956"/>
                      <a:pt x="1758824" y="2346521"/>
                    </a:cubicBezTo>
                    <a:cubicBezTo>
                      <a:pt x="1244015" y="2315896"/>
                      <a:pt x="307859" y="2266557"/>
                      <a:pt x="46032" y="1463999"/>
                    </a:cubicBezTo>
                    <a:cubicBezTo>
                      <a:pt x="-66961" y="1117402"/>
                      <a:pt x="33301" y="713694"/>
                      <a:pt x="289351" y="442050"/>
                    </a:cubicBezTo>
                    <a:cubicBezTo>
                      <a:pt x="509304" y="208599"/>
                      <a:pt x="834990" y="84102"/>
                      <a:pt x="1161545" y="30929"/>
                    </a:cubicBezTo>
                    <a:cubicBezTo>
                      <a:pt x="1593373" y="-39372"/>
                      <a:pt x="2054344" y="6490"/>
                      <a:pt x="2437651" y="206452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grpSp>
            <p:nvGrpSpPr>
              <p:cNvPr id="26" name="组合 25" descr="27b12b51-316c-4aa2-bde5-f81b89016791">
                <a:extLst>
                  <a:ext uri="{FF2B5EF4-FFF2-40B4-BE49-F238E27FC236}">
                    <a16:creationId xmlns:a16="http://schemas.microsoft.com/office/drawing/2014/main" id="{D46766E3-76A1-B206-6A12-0A91C2C746EF}"/>
                  </a:ext>
                </a:extLst>
              </p:cNvPr>
              <p:cNvGrpSpPr/>
              <p:nvPr/>
            </p:nvGrpSpPr>
            <p:grpSpPr>
              <a:xfrm>
                <a:off x="1142897" y="2145640"/>
                <a:ext cx="2513011" cy="1599835"/>
                <a:chOff x="1124754" y="1963967"/>
                <a:chExt cx="2723345" cy="1733738"/>
              </a:xfrm>
            </p:grpSpPr>
            <p:sp>
              <p:nvSpPr>
                <p:cNvPr id="27" name="Bullet1" descr="6fa4d693-c424-49ef-b917-54b4a10c9215">
                  <a:extLst>
                    <a:ext uri="{FF2B5EF4-FFF2-40B4-BE49-F238E27FC236}">
                      <a16:creationId xmlns:a16="http://schemas.microsoft.com/office/drawing/2014/main" id="{AEDF4EA6-6DF5-82A2-8A0C-76DD7EEC74E9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1124759" y="1963967"/>
                  <a:ext cx="2723340" cy="750696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chemeClr val="tx1"/>
                      </a:solidFill>
                    </a:rPr>
                    <a:t>制作工艺</a:t>
                  </a:r>
                  <a:endParaRPr lang="en-US" dirty="0"/>
                </a:p>
              </p:txBody>
            </p:sp>
            <p:sp>
              <p:nvSpPr>
                <p:cNvPr id="28" name="Text1" descr="eb7e30c1-5c25-471c-9f00-4a21b6908253">
                  <a:extLst>
                    <a:ext uri="{FF2B5EF4-FFF2-40B4-BE49-F238E27FC236}">
                      <a16:creationId xmlns:a16="http://schemas.microsoft.com/office/drawing/2014/main" id="{0DFE49F1-0CAA-EF7A-3DDF-A61A21C0CC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1124754" y="2714663"/>
                  <a:ext cx="2723345" cy="983042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/>
                    <a:t>选用高筋面粉，经过揉面、醒面、拉面等复杂工艺。</a:t>
                  </a:r>
                  <a:endParaRPr lang="en-US" dirty="0"/>
                </a:p>
              </p:txBody>
            </p:sp>
          </p:grpSp>
        </p:grpSp>
        <p:grpSp>
          <p:nvGrpSpPr>
            <p:cNvPr id="5" name="组合 4" descr="2c614b1d-b1e5-4ae3-af2b-435f7a8ba632">
              <a:extLst>
                <a:ext uri="{FF2B5EF4-FFF2-40B4-BE49-F238E27FC236}">
                  <a16:creationId xmlns:a16="http://schemas.microsoft.com/office/drawing/2014/main" id="{EEF21EF9-77EA-08CC-E375-54FF98DF62FB}"/>
                </a:ext>
              </a:extLst>
            </p:cNvPr>
            <p:cNvGrpSpPr/>
            <p:nvPr/>
          </p:nvGrpSpPr>
          <p:grpSpPr>
            <a:xfrm>
              <a:off x="4501022" y="1723628"/>
              <a:ext cx="3043751" cy="2253939"/>
              <a:chOff x="810774" y="1768232"/>
              <a:chExt cx="3177256" cy="2352801"/>
            </a:xfrm>
          </p:grpSpPr>
          <p:sp>
            <p:nvSpPr>
              <p:cNvPr id="21" name="ComponentBackground2" descr="378fd423-85ea-441c-8363-83e5ba0cf22c">
                <a:extLst>
                  <a:ext uri="{FF2B5EF4-FFF2-40B4-BE49-F238E27FC236}">
                    <a16:creationId xmlns:a16="http://schemas.microsoft.com/office/drawing/2014/main" id="{88F0C824-7C29-27CE-E1A6-AED908A21A69}"/>
                  </a:ext>
                </a:extLst>
              </p:cNvPr>
              <p:cNvSpPr/>
              <p:nvPr/>
            </p:nvSpPr>
            <p:spPr>
              <a:xfrm>
                <a:off x="810774" y="1768232"/>
                <a:ext cx="3177256" cy="2352801"/>
              </a:xfrm>
              <a:custGeom>
                <a:avLst/>
                <a:gdLst>
                  <a:gd name="connsiteX0" fmla="*/ 2437651 w 3177256"/>
                  <a:gd name="connsiteY0" fmla="*/ 206452 h 2352801"/>
                  <a:gd name="connsiteX1" fmla="*/ 3169192 w 3177256"/>
                  <a:gd name="connsiteY1" fmla="*/ 1179829 h 2352801"/>
                  <a:gd name="connsiteX2" fmla="*/ 2620792 w 3177256"/>
                  <a:gd name="connsiteY2" fmla="*/ 2222791 h 2352801"/>
                  <a:gd name="connsiteX3" fmla="*/ 1758824 w 3177256"/>
                  <a:gd name="connsiteY3" fmla="*/ 2346521 h 2352801"/>
                  <a:gd name="connsiteX4" fmla="*/ 46032 w 3177256"/>
                  <a:gd name="connsiteY4" fmla="*/ 1463999 h 2352801"/>
                  <a:gd name="connsiteX5" fmla="*/ 289351 w 3177256"/>
                  <a:gd name="connsiteY5" fmla="*/ 442050 h 2352801"/>
                  <a:gd name="connsiteX6" fmla="*/ 1161545 w 3177256"/>
                  <a:gd name="connsiteY6" fmla="*/ 30929 h 2352801"/>
                  <a:gd name="connsiteX7" fmla="*/ 2437651 w 3177256"/>
                  <a:gd name="connsiteY7" fmla="*/ 206452 h 235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77256" h="2352801">
                    <a:moveTo>
                      <a:pt x="2437651" y="206452"/>
                    </a:moveTo>
                    <a:cubicBezTo>
                      <a:pt x="2820959" y="406465"/>
                      <a:pt x="3115917" y="770293"/>
                      <a:pt x="3169192" y="1179829"/>
                    </a:cubicBezTo>
                    <a:cubicBezTo>
                      <a:pt x="3222468" y="1589365"/>
                      <a:pt x="3008650" y="2030805"/>
                      <a:pt x="2620792" y="2222791"/>
                    </a:cubicBezTo>
                    <a:cubicBezTo>
                      <a:pt x="2360244" y="2351788"/>
                      <a:pt x="2052708" y="2363956"/>
                      <a:pt x="1758824" y="2346521"/>
                    </a:cubicBezTo>
                    <a:cubicBezTo>
                      <a:pt x="1244015" y="2315896"/>
                      <a:pt x="307859" y="2266557"/>
                      <a:pt x="46032" y="1463999"/>
                    </a:cubicBezTo>
                    <a:cubicBezTo>
                      <a:pt x="-66961" y="1117402"/>
                      <a:pt x="33301" y="713694"/>
                      <a:pt x="289351" y="442050"/>
                    </a:cubicBezTo>
                    <a:cubicBezTo>
                      <a:pt x="509304" y="208599"/>
                      <a:pt x="834990" y="84102"/>
                      <a:pt x="1161545" y="30929"/>
                    </a:cubicBezTo>
                    <a:cubicBezTo>
                      <a:pt x="1593373" y="-39372"/>
                      <a:pt x="2054344" y="6490"/>
                      <a:pt x="2437651" y="206452"/>
                    </a:cubicBezTo>
                    <a:close/>
                  </a:path>
                </a:pathLst>
              </a:custGeom>
              <a:solidFill>
                <a:schemeClr val="accent2">
                  <a:alpha val="15000"/>
                </a:schemeClr>
              </a:solidFill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grpSp>
            <p:nvGrpSpPr>
              <p:cNvPr id="22" name="组合 21" descr="0f04de5a-d983-42c1-b956-05b571e00852">
                <a:extLst>
                  <a:ext uri="{FF2B5EF4-FFF2-40B4-BE49-F238E27FC236}">
                    <a16:creationId xmlns:a16="http://schemas.microsoft.com/office/drawing/2014/main" id="{82469DCB-3A95-D233-36B0-1A07E225DF85}"/>
                  </a:ext>
                </a:extLst>
              </p:cNvPr>
              <p:cNvGrpSpPr/>
              <p:nvPr/>
            </p:nvGrpSpPr>
            <p:grpSpPr>
              <a:xfrm>
                <a:off x="1142897" y="2145640"/>
                <a:ext cx="2513011" cy="1599835"/>
                <a:chOff x="1124754" y="1963967"/>
                <a:chExt cx="2723345" cy="1733738"/>
              </a:xfrm>
            </p:grpSpPr>
            <p:sp>
              <p:nvSpPr>
                <p:cNvPr id="23" name="Bullet2" descr="2aec9f60-7e53-46a5-9550-691ab76bda1f">
                  <a:extLst>
                    <a:ext uri="{FF2B5EF4-FFF2-40B4-BE49-F238E27FC236}">
                      <a16:creationId xmlns:a16="http://schemas.microsoft.com/office/drawing/2014/main" id="{FE52B88D-D972-E84B-A6A4-2F13A1F9BD19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1124759" y="1963967"/>
                  <a:ext cx="2723340" cy="750696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chemeClr val="tx1"/>
                      </a:solidFill>
                    </a:rPr>
                    <a:t>汤底特色</a:t>
                  </a:r>
                  <a:endParaRPr lang="en-US" dirty="0"/>
                </a:p>
              </p:txBody>
            </p:sp>
            <p:sp>
              <p:nvSpPr>
                <p:cNvPr id="24" name="Text2" descr="88b47606-a308-413e-a986-76ff81eef1b5">
                  <a:extLst>
                    <a:ext uri="{FF2B5EF4-FFF2-40B4-BE49-F238E27FC236}">
                      <a16:creationId xmlns:a16="http://schemas.microsoft.com/office/drawing/2014/main" id="{1F3D8D4D-3D53-534D-7677-ACDDE0668C0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1124754" y="2714663"/>
                  <a:ext cx="2723345" cy="983042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/>
                    <a:t>用羊骨熬制的汤底，浓郁醇厚，鲜香扑鼻。</a:t>
                  </a:r>
                  <a:endParaRPr lang="en-US" dirty="0"/>
                </a:p>
              </p:txBody>
            </p:sp>
          </p:grpSp>
        </p:grpSp>
        <p:grpSp>
          <p:nvGrpSpPr>
            <p:cNvPr id="6" name="组合 5" descr="2b8a6993-903d-4d19-92b9-2e0ff7374d35">
              <a:extLst>
                <a:ext uri="{FF2B5EF4-FFF2-40B4-BE49-F238E27FC236}">
                  <a16:creationId xmlns:a16="http://schemas.microsoft.com/office/drawing/2014/main" id="{81C45E47-0A0D-BAD8-3F8C-7FB46B41FEB4}"/>
                </a:ext>
              </a:extLst>
            </p:cNvPr>
            <p:cNvGrpSpPr/>
            <p:nvPr/>
          </p:nvGrpSpPr>
          <p:grpSpPr>
            <a:xfrm>
              <a:off x="8197620" y="1723628"/>
              <a:ext cx="3043751" cy="2253939"/>
              <a:chOff x="810774" y="1768232"/>
              <a:chExt cx="3177256" cy="2352801"/>
            </a:xfrm>
          </p:grpSpPr>
          <p:sp>
            <p:nvSpPr>
              <p:cNvPr id="17" name="ComponentBackground3" descr="0249ae79-b974-4d20-ad1a-a962eb970dcf">
                <a:extLst>
                  <a:ext uri="{FF2B5EF4-FFF2-40B4-BE49-F238E27FC236}">
                    <a16:creationId xmlns:a16="http://schemas.microsoft.com/office/drawing/2014/main" id="{D4175FD8-AF4E-2B22-2FAF-BD8897BB0E55}"/>
                  </a:ext>
                </a:extLst>
              </p:cNvPr>
              <p:cNvSpPr/>
              <p:nvPr/>
            </p:nvSpPr>
            <p:spPr>
              <a:xfrm>
                <a:off x="810774" y="1768232"/>
                <a:ext cx="3177256" cy="2352801"/>
              </a:xfrm>
              <a:custGeom>
                <a:avLst/>
                <a:gdLst>
                  <a:gd name="connsiteX0" fmla="*/ 2437651 w 3177256"/>
                  <a:gd name="connsiteY0" fmla="*/ 206452 h 2352801"/>
                  <a:gd name="connsiteX1" fmla="*/ 3169192 w 3177256"/>
                  <a:gd name="connsiteY1" fmla="*/ 1179829 h 2352801"/>
                  <a:gd name="connsiteX2" fmla="*/ 2620792 w 3177256"/>
                  <a:gd name="connsiteY2" fmla="*/ 2222791 h 2352801"/>
                  <a:gd name="connsiteX3" fmla="*/ 1758824 w 3177256"/>
                  <a:gd name="connsiteY3" fmla="*/ 2346521 h 2352801"/>
                  <a:gd name="connsiteX4" fmla="*/ 46032 w 3177256"/>
                  <a:gd name="connsiteY4" fmla="*/ 1463999 h 2352801"/>
                  <a:gd name="connsiteX5" fmla="*/ 289351 w 3177256"/>
                  <a:gd name="connsiteY5" fmla="*/ 442050 h 2352801"/>
                  <a:gd name="connsiteX6" fmla="*/ 1161545 w 3177256"/>
                  <a:gd name="connsiteY6" fmla="*/ 30929 h 2352801"/>
                  <a:gd name="connsiteX7" fmla="*/ 2437651 w 3177256"/>
                  <a:gd name="connsiteY7" fmla="*/ 206452 h 235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77256" h="2352801">
                    <a:moveTo>
                      <a:pt x="2437651" y="206452"/>
                    </a:moveTo>
                    <a:cubicBezTo>
                      <a:pt x="2820959" y="406465"/>
                      <a:pt x="3115917" y="770293"/>
                      <a:pt x="3169192" y="1179829"/>
                    </a:cubicBezTo>
                    <a:cubicBezTo>
                      <a:pt x="3222468" y="1589365"/>
                      <a:pt x="3008650" y="2030805"/>
                      <a:pt x="2620792" y="2222791"/>
                    </a:cubicBezTo>
                    <a:cubicBezTo>
                      <a:pt x="2360244" y="2351788"/>
                      <a:pt x="2052708" y="2363956"/>
                      <a:pt x="1758824" y="2346521"/>
                    </a:cubicBezTo>
                    <a:cubicBezTo>
                      <a:pt x="1244015" y="2315896"/>
                      <a:pt x="307859" y="2266557"/>
                      <a:pt x="46032" y="1463999"/>
                    </a:cubicBezTo>
                    <a:cubicBezTo>
                      <a:pt x="-66961" y="1117402"/>
                      <a:pt x="33301" y="713694"/>
                      <a:pt x="289351" y="442050"/>
                    </a:cubicBezTo>
                    <a:cubicBezTo>
                      <a:pt x="509304" y="208599"/>
                      <a:pt x="834990" y="84102"/>
                      <a:pt x="1161545" y="30929"/>
                    </a:cubicBezTo>
                    <a:cubicBezTo>
                      <a:pt x="1593373" y="-39372"/>
                      <a:pt x="2054344" y="6490"/>
                      <a:pt x="2437651" y="206452"/>
                    </a:cubicBezTo>
                    <a:close/>
                  </a:path>
                </a:pathLst>
              </a:custGeom>
              <a:solidFill>
                <a:schemeClr val="accent3">
                  <a:alpha val="15000"/>
                </a:schemeClr>
              </a:solidFill>
              <a:ln w="1270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 dirty="0"/>
              </a:p>
            </p:txBody>
          </p:sp>
          <p:grpSp>
            <p:nvGrpSpPr>
              <p:cNvPr id="18" name="组合 17" descr="c916ea26-ad46-4344-8e98-dbc6d21c2be1">
                <a:extLst>
                  <a:ext uri="{FF2B5EF4-FFF2-40B4-BE49-F238E27FC236}">
                    <a16:creationId xmlns:a16="http://schemas.microsoft.com/office/drawing/2014/main" id="{834D1632-88B6-D6B8-6EB4-FDC88AF60C56}"/>
                  </a:ext>
                </a:extLst>
              </p:cNvPr>
              <p:cNvGrpSpPr/>
              <p:nvPr/>
            </p:nvGrpSpPr>
            <p:grpSpPr>
              <a:xfrm>
                <a:off x="1142897" y="2145640"/>
                <a:ext cx="2513011" cy="1599835"/>
                <a:chOff x="1124754" y="1963967"/>
                <a:chExt cx="2723345" cy="1733738"/>
              </a:xfrm>
            </p:grpSpPr>
            <p:sp>
              <p:nvSpPr>
                <p:cNvPr id="19" name="Bullet3" descr="a4b56914-c99f-4980-9cdd-908cbe0d1d6e">
                  <a:extLst>
                    <a:ext uri="{FF2B5EF4-FFF2-40B4-BE49-F238E27FC236}">
                      <a16:creationId xmlns:a16="http://schemas.microsoft.com/office/drawing/2014/main" id="{460B4EAE-8094-AF7C-3461-39F8C2C4C033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1124759" y="1963967"/>
                  <a:ext cx="2723340" cy="750696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chemeClr val="tx1"/>
                      </a:solidFill>
                    </a:rPr>
                    <a:t>配菜丰富</a:t>
                  </a:r>
                  <a:endParaRPr lang="en-US" dirty="0"/>
                </a:p>
              </p:txBody>
            </p:sp>
            <p:sp>
              <p:nvSpPr>
                <p:cNvPr id="20" name="Text3" descr="07916d40-28c9-46bc-8cc1-d184ffa55972">
                  <a:extLst>
                    <a:ext uri="{FF2B5EF4-FFF2-40B4-BE49-F238E27FC236}">
                      <a16:creationId xmlns:a16="http://schemas.microsoft.com/office/drawing/2014/main" id="{B6AC5666-B3AE-B592-6308-714BCA1A7FC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1124754" y="2714663"/>
                  <a:ext cx="2723345" cy="983042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/>
                    <a:t>搭配豆腐皮、木耳等，营养丰富，口感多样。</a:t>
                  </a:r>
                  <a:endParaRPr lang="en-US" dirty="0"/>
                </a:p>
              </p:txBody>
            </p:sp>
          </p:grpSp>
        </p:grpSp>
        <p:grpSp>
          <p:nvGrpSpPr>
            <p:cNvPr id="7" name="组合 6" descr="07ab3887-4d1d-41e1-ae99-e4d3c12a9abe">
              <a:extLst>
                <a:ext uri="{FF2B5EF4-FFF2-40B4-BE49-F238E27FC236}">
                  <a16:creationId xmlns:a16="http://schemas.microsoft.com/office/drawing/2014/main" id="{FDA05F5D-367C-4E87-33B2-49FCB9207ADE}"/>
                </a:ext>
              </a:extLst>
            </p:cNvPr>
            <p:cNvGrpSpPr/>
            <p:nvPr/>
          </p:nvGrpSpPr>
          <p:grpSpPr>
            <a:xfrm>
              <a:off x="4567774" y="4108064"/>
              <a:ext cx="3043751" cy="2253939"/>
              <a:chOff x="4739192" y="1728105"/>
              <a:chExt cx="3177256" cy="2352801"/>
            </a:xfrm>
          </p:grpSpPr>
          <p:sp>
            <p:nvSpPr>
              <p:cNvPr id="13" name="ComponentBackground4" descr="ed3479f3-a956-429c-adad-91757f074481">
                <a:extLst>
                  <a:ext uri="{FF2B5EF4-FFF2-40B4-BE49-F238E27FC236}">
                    <a16:creationId xmlns:a16="http://schemas.microsoft.com/office/drawing/2014/main" id="{933F67EE-78AF-D48C-FFE9-257618433DE8}"/>
                  </a:ext>
                </a:extLst>
              </p:cNvPr>
              <p:cNvSpPr/>
              <p:nvPr/>
            </p:nvSpPr>
            <p:spPr>
              <a:xfrm>
                <a:off x="4739192" y="1728105"/>
                <a:ext cx="3177256" cy="2352801"/>
              </a:xfrm>
              <a:custGeom>
                <a:avLst/>
                <a:gdLst>
                  <a:gd name="connsiteX0" fmla="*/ 2437651 w 3177256"/>
                  <a:gd name="connsiteY0" fmla="*/ 206452 h 2352801"/>
                  <a:gd name="connsiteX1" fmla="*/ 3169192 w 3177256"/>
                  <a:gd name="connsiteY1" fmla="*/ 1179829 h 2352801"/>
                  <a:gd name="connsiteX2" fmla="*/ 2620792 w 3177256"/>
                  <a:gd name="connsiteY2" fmla="*/ 2222791 h 2352801"/>
                  <a:gd name="connsiteX3" fmla="*/ 1758824 w 3177256"/>
                  <a:gd name="connsiteY3" fmla="*/ 2346521 h 2352801"/>
                  <a:gd name="connsiteX4" fmla="*/ 46032 w 3177256"/>
                  <a:gd name="connsiteY4" fmla="*/ 1463999 h 2352801"/>
                  <a:gd name="connsiteX5" fmla="*/ 289351 w 3177256"/>
                  <a:gd name="connsiteY5" fmla="*/ 442050 h 2352801"/>
                  <a:gd name="connsiteX6" fmla="*/ 1161545 w 3177256"/>
                  <a:gd name="connsiteY6" fmla="*/ 30929 h 2352801"/>
                  <a:gd name="connsiteX7" fmla="*/ 2437651 w 3177256"/>
                  <a:gd name="connsiteY7" fmla="*/ 206452 h 235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77256" h="2352801">
                    <a:moveTo>
                      <a:pt x="2437651" y="206452"/>
                    </a:moveTo>
                    <a:cubicBezTo>
                      <a:pt x="2820959" y="406465"/>
                      <a:pt x="3115917" y="770293"/>
                      <a:pt x="3169192" y="1179829"/>
                    </a:cubicBezTo>
                    <a:cubicBezTo>
                      <a:pt x="3222468" y="1589365"/>
                      <a:pt x="3008650" y="2030805"/>
                      <a:pt x="2620792" y="2222791"/>
                    </a:cubicBezTo>
                    <a:cubicBezTo>
                      <a:pt x="2360244" y="2351788"/>
                      <a:pt x="2052708" y="2363956"/>
                      <a:pt x="1758824" y="2346521"/>
                    </a:cubicBezTo>
                    <a:cubicBezTo>
                      <a:pt x="1244015" y="2315896"/>
                      <a:pt x="307859" y="2266557"/>
                      <a:pt x="46032" y="1463999"/>
                    </a:cubicBezTo>
                    <a:cubicBezTo>
                      <a:pt x="-66961" y="1117402"/>
                      <a:pt x="33301" y="713694"/>
                      <a:pt x="289351" y="442050"/>
                    </a:cubicBezTo>
                    <a:cubicBezTo>
                      <a:pt x="509304" y="208599"/>
                      <a:pt x="834990" y="84102"/>
                      <a:pt x="1161545" y="30929"/>
                    </a:cubicBezTo>
                    <a:cubicBezTo>
                      <a:pt x="1593373" y="-39372"/>
                      <a:pt x="2054344" y="6490"/>
                      <a:pt x="2437651" y="206452"/>
                    </a:cubicBezTo>
                    <a:close/>
                  </a:path>
                </a:pathLst>
              </a:custGeom>
              <a:solidFill>
                <a:schemeClr val="accent4">
                  <a:alpha val="15000"/>
                </a:schemeClr>
              </a:solidFill>
              <a:ln w="1270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endParaRPr lang="zh-CN" altLang="en-US"/>
              </a:p>
            </p:txBody>
          </p:sp>
          <p:grpSp>
            <p:nvGrpSpPr>
              <p:cNvPr id="14" name="组合 13" descr="ee396ce9-6acd-44fb-a88f-06464768441d">
                <a:extLst>
                  <a:ext uri="{FF2B5EF4-FFF2-40B4-BE49-F238E27FC236}">
                    <a16:creationId xmlns:a16="http://schemas.microsoft.com/office/drawing/2014/main" id="{D0DBBAF9-8F4D-5265-6C19-3D35EEB6A894}"/>
                  </a:ext>
                </a:extLst>
              </p:cNvPr>
              <p:cNvGrpSpPr/>
              <p:nvPr/>
            </p:nvGrpSpPr>
            <p:grpSpPr>
              <a:xfrm>
                <a:off x="5001636" y="2145640"/>
                <a:ext cx="2513012" cy="1599835"/>
                <a:chOff x="5306461" y="1963967"/>
                <a:chExt cx="2723346" cy="1733738"/>
              </a:xfrm>
            </p:grpSpPr>
            <p:sp>
              <p:nvSpPr>
                <p:cNvPr id="15" name="Bullet4" descr="4c232624-1787-4351-9013-bd34c5ea013a">
                  <a:extLst>
                    <a:ext uri="{FF2B5EF4-FFF2-40B4-BE49-F238E27FC236}">
                      <a16:creationId xmlns:a16="http://schemas.microsoft.com/office/drawing/2014/main" id="{14CC82F8-11D4-15B7-4DF9-E8D251A2A99B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5306467" y="1963967"/>
                  <a:ext cx="2723340" cy="750696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2000" b="1" dirty="0">
                      <a:solidFill>
                        <a:schemeClr val="tx1"/>
                      </a:solidFill>
                    </a:rPr>
                    <a:t>营养价值</a:t>
                  </a:r>
                  <a:endParaRPr lang="en-US" dirty="0"/>
                </a:p>
              </p:txBody>
            </p:sp>
            <p:sp>
              <p:nvSpPr>
                <p:cNvPr id="16" name="Text4" descr="08990f5f-5f2f-4153-ad6c-f165dc42dfe1">
                  <a:extLst>
                    <a:ext uri="{FF2B5EF4-FFF2-40B4-BE49-F238E27FC236}">
                      <a16:creationId xmlns:a16="http://schemas.microsoft.com/office/drawing/2014/main" id="{5D74676F-737C-4F88-1D34-CC648AF1C9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5306461" y="2714663"/>
                  <a:ext cx="2723345" cy="983042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/>
                    <a:t>富含蛋白质和多种微量元素，是滋补佳品。</a:t>
                  </a:r>
                  <a:endParaRPr lang="en-US" dirty="0"/>
                </a:p>
              </p:txBody>
            </p:sp>
          </p:grpSp>
        </p:grpSp>
        <p:sp>
          <p:nvSpPr>
            <p:cNvPr id="33" name="Text6" descr="5292470a-8cc1-425b-8761-970a39d22ad3">
              <a:extLst>
                <a:ext uri="{FF2B5EF4-FFF2-40B4-BE49-F238E27FC236}">
                  <a16:creationId xmlns:a16="http://schemas.microsoft.com/office/drawing/2014/main" id="{E5BEB002-2714-78C1-DA26-2DA23CD3DD0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15788" y="5171665"/>
              <a:ext cx="2407417" cy="869002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4fc894bc-fab6-46b6-a467-82e5821b05b2"/>
          <p:cNvSpPr>
            <a:spLocks noGrp="1"/>
          </p:cNvSpPr>
          <p:nvPr>
            <p:ph type="title" hasCustomPrompt="1"/>
          </p:nvPr>
        </p:nvSpPr>
        <p:spPr>
          <a:xfrm>
            <a:off x="74269" y="0"/>
            <a:ext cx="4001620" cy="1475497"/>
          </a:xfrm>
        </p:spPr>
        <p:txBody>
          <a:bodyPr/>
          <a:lstStyle/>
          <a:p>
            <a:r>
              <a:rPr lang="zh-CN" altLang="en-US" dirty="0"/>
              <a:t>汤类</a:t>
            </a:r>
            <a:endParaRPr lang="en-US" dirty="0"/>
          </a:p>
        </p:txBody>
      </p:sp>
      <p:sp>
        <p:nvSpPr>
          <p:cNvPr id="25" name="文本占位符 24" descr="0757032a-9232-4496-b6aa-99190d576611"/>
          <p:cNvSpPr>
            <a:spLocks noGrp="1"/>
          </p:cNvSpPr>
          <p:nvPr>
            <p:ph type="body" sz="quarter" idx="1" hasCustomPrompt="1"/>
          </p:nvPr>
        </p:nvSpPr>
        <p:spPr>
          <a:xfrm>
            <a:off x="1241588" y="915669"/>
            <a:ext cx="3918857" cy="1740751"/>
          </a:xfrm>
        </p:spPr>
        <p:txBody>
          <a:bodyPr/>
          <a:lstStyle/>
          <a:p>
            <a:r>
              <a:rPr lang="zh-CN" altLang="en-US" dirty="0"/>
              <a:t>品味河南汤类的浓郁风味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D19A6D"/>
      </a:accent1>
      <a:accent2>
        <a:srgbClr val="EE7B5B"/>
      </a:accent2>
      <a:accent3>
        <a:srgbClr val="C56A60"/>
      </a:accent3>
      <a:accent4>
        <a:srgbClr val="E28253"/>
      </a:accent4>
      <a:accent5>
        <a:srgbClr val="E8A247"/>
      </a:accent5>
      <a:accent6>
        <a:srgbClr val="B2967F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169</TotalTime>
  <Words>1371</Words>
  <Application>Microsoft Office PowerPoint</Application>
  <PresentationFormat>宽屏</PresentationFormat>
  <Paragraphs>253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3" baseType="lpstr">
      <vt:lpstr>字魂板刷黑(商用需授权)</vt:lpstr>
      <vt:lpstr>Arial</vt:lpstr>
      <vt:lpstr>Designed by iSlide</vt:lpstr>
      <vt:lpstr>河南美食之旅</vt:lpstr>
      <vt:lpstr>目录</vt:lpstr>
      <vt:lpstr>河南美食文化概述</vt:lpstr>
      <vt:lpstr>河南美食简介</vt:lpstr>
      <vt:lpstr>美食地图</vt:lpstr>
      <vt:lpstr>面食类</vt:lpstr>
      <vt:lpstr>烩面</vt:lpstr>
      <vt:lpstr>烩面</vt:lpstr>
      <vt:lpstr>汤类</vt:lpstr>
      <vt:lpstr>胡辣汤</vt:lpstr>
      <vt:lpstr>胡辣汤</vt:lpstr>
      <vt:lpstr>南阳牛肉汤</vt:lpstr>
      <vt:lpstr>南阳牛肉汤</vt:lpstr>
      <vt:lpstr>鸭血粉丝汤</vt:lpstr>
      <vt:lpstr>漯河鸭血粉丝汤</vt:lpstr>
      <vt:lpstr>甜点类</vt:lpstr>
      <vt:lpstr>西瓜酱</vt:lpstr>
      <vt:lpstr>西瓜酱</vt:lpstr>
      <vt:lpstr>杏仁茶</vt:lpstr>
      <vt:lpstr>杏仁茶</vt:lpstr>
      <vt:lpstr>芝麻糖</vt:lpstr>
      <vt:lpstr>芝麻糖</vt:lpstr>
      <vt:lpstr>砂糖馅</vt:lpstr>
      <vt:lpstr>砂糖馅</vt:lpstr>
      <vt:lpstr>地方特色小吃</vt:lpstr>
      <vt:lpstr>灵宝肉夹馍</vt:lpstr>
      <vt:lpstr>济源鸡蛋不翻</vt:lpstr>
      <vt:lpstr>灌汤包</vt:lpstr>
      <vt:lpstr>濮阳裹凉皮</vt:lpstr>
      <vt:lpstr>谢谢观看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iSlide</dc:creator>
  <cp:lastModifiedBy>lli Canza</cp:lastModifiedBy>
  <cp:revision>8</cp:revision>
  <cp:lastPrinted>2025-02-20T16:00:00Z</cp:lastPrinted>
  <dcterms:created xsi:type="dcterms:W3CDTF">2025-02-20T16:00:00Z</dcterms:created>
  <dcterms:modified xsi:type="dcterms:W3CDTF">2025-05-05T08:35:09Z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b9acf02e-4731-4944-851e-77354c124f82</vt:lpwstr>
  </property>
</Properties>
</file>